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8875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4"/>
          <p:cNvGrpSpPr>
            <a:grpSpLocks noChangeAspect="1"/>
          </p:cNvGrpSpPr>
          <p:nvPr/>
        </p:nvGrpSpPr>
        <p:grpSpPr bwMode="auto">
          <a:xfrm>
            <a:off x="3607601" y="2734126"/>
            <a:ext cx="4077266" cy="4034527"/>
            <a:chOff x="1443" y="-199"/>
            <a:chExt cx="4770" cy="4720"/>
          </a:xfrm>
        </p:grpSpPr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550" y="745"/>
              <a:ext cx="1263" cy="1822"/>
            </a:xfrm>
            <a:custGeom>
              <a:avLst/>
              <a:gdLst>
                <a:gd name="T0" fmla="*/ 378 w 534"/>
                <a:gd name="T1" fmla="*/ 720 h 770"/>
                <a:gd name="T2" fmla="*/ 382 w 534"/>
                <a:gd name="T3" fmla="*/ 720 h 770"/>
                <a:gd name="T4" fmla="*/ 462 w 534"/>
                <a:gd name="T5" fmla="*/ 327 h 770"/>
                <a:gd name="T6" fmla="*/ 528 w 534"/>
                <a:gd name="T7" fmla="*/ 395 h 770"/>
                <a:gd name="T8" fmla="*/ 530 w 534"/>
                <a:gd name="T9" fmla="*/ 233 h 770"/>
                <a:gd name="T10" fmla="*/ 534 w 534"/>
                <a:gd name="T11" fmla="*/ 6 h 770"/>
                <a:gd name="T12" fmla="*/ 283 w 534"/>
                <a:gd name="T13" fmla="*/ 2 h 770"/>
                <a:gd name="T14" fmla="*/ 144 w 534"/>
                <a:gd name="T15" fmla="*/ 0 h 770"/>
                <a:gd name="T16" fmla="*/ 215 w 534"/>
                <a:gd name="T17" fmla="*/ 72 h 770"/>
                <a:gd name="T18" fmla="*/ 36 w 534"/>
                <a:gd name="T19" fmla="*/ 770 h 770"/>
                <a:gd name="T20" fmla="*/ 44 w 534"/>
                <a:gd name="T21" fmla="*/ 769 h 770"/>
                <a:gd name="T22" fmla="*/ 203 w 534"/>
                <a:gd name="T23" fmla="*/ 576 h 770"/>
                <a:gd name="T24" fmla="*/ 378 w 534"/>
                <a:gd name="T25" fmla="*/ 72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4" h="770">
                  <a:moveTo>
                    <a:pt x="378" y="720"/>
                  </a:moveTo>
                  <a:cubicBezTo>
                    <a:pt x="382" y="720"/>
                    <a:pt x="382" y="720"/>
                    <a:pt x="382" y="720"/>
                  </a:cubicBezTo>
                  <a:cubicBezTo>
                    <a:pt x="361" y="581"/>
                    <a:pt x="390" y="444"/>
                    <a:pt x="462" y="327"/>
                  </a:cubicBezTo>
                  <a:cubicBezTo>
                    <a:pt x="528" y="395"/>
                    <a:pt x="528" y="395"/>
                    <a:pt x="528" y="395"/>
                  </a:cubicBezTo>
                  <a:cubicBezTo>
                    <a:pt x="530" y="233"/>
                    <a:pt x="530" y="233"/>
                    <a:pt x="530" y="233"/>
                  </a:cubicBezTo>
                  <a:cubicBezTo>
                    <a:pt x="534" y="6"/>
                    <a:pt x="534" y="6"/>
                    <a:pt x="534" y="6"/>
                  </a:cubicBezTo>
                  <a:cubicBezTo>
                    <a:pt x="283" y="2"/>
                    <a:pt x="283" y="2"/>
                    <a:pt x="283" y="2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63" y="273"/>
                    <a:pt x="0" y="520"/>
                    <a:pt x="36" y="770"/>
                  </a:cubicBezTo>
                  <a:cubicBezTo>
                    <a:pt x="44" y="769"/>
                    <a:pt x="44" y="769"/>
                    <a:pt x="44" y="769"/>
                  </a:cubicBezTo>
                  <a:cubicBezTo>
                    <a:pt x="203" y="576"/>
                    <a:pt x="203" y="576"/>
                    <a:pt x="203" y="576"/>
                  </a:cubicBezTo>
                  <a:cubicBezTo>
                    <a:pt x="378" y="720"/>
                    <a:pt x="378" y="720"/>
                    <a:pt x="378" y="72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1443" y="2108"/>
              <a:ext cx="1682" cy="2049"/>
            </a:xfrm>
            <a:custGeom>
              <a:avLst/>
              <a:gdLst>
                <a:gd name="T0" fmla="*/ 709 w 711"/>
                <a:gd name="T1" fmla="*/ 567 h 866"/>
                <a:gd name="T2" fmla="*/ 711 w 711"/>
                <a:gd name="T3" fmla="*/ 564 h 866"/>
                <a:gd name="T4" fmla="*/ 455 w 711"/>
                <a:gd name="T5" fmla="*/ 256 h 866"/>
                <a:gd name="T6" fmla="*/ 549 w 711"/>
                <a:gd name="T7" fmla="*/ 247 h 866"/>
                <a:gd name="T8" fmla="*/ 423 w 711"/>
                <a:gd name="T9" fmla="*/ 144 h 866"/>
                <a:gd name="T10" fmla="*/ 248 w 711"/>
                <a:gd name="T11" fmla="*/ 0 h 866"/>
                <a:gd name="T12" fmla="*/ 89 w 711"/>
                <a:gd name="T13" fmla="*/ 193 h 866"/>
                <a:gd name="T14" fmla="*/ 0 w 711"/>
                <a:gd name="T15" fmla="*/ 301 h 866"/>
                <a:gd name="T16" fmla="*/ 101 w 711"/>
                <a:gd name="T17" fmla="*/ 291 h 866"/>
                <a:gd name="T18" fmla="*/ 535 w 711"/>
                <a:gd name="T19" fmla="*/ 866 h 866"/>
                <a:gd name="T20" fmla="*/ 539 w 711"/>
                <a:gd name="T21" fmla="*/ 859 h 866"/>
                <a:gd name="T22" fmla="*/ 487 w 711"/>
                <a:gd name="T23" fmla="*/ 614 h 866"/>
                <a:gd name="T24" fmla="*/ 709 w 711"/>
                <a:gd name="T25" fmla="*/ 56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1" h="866">
                  <a:moveTo>
                    <a:pt x="709" y="567"/>
                  </a:moveTo>
                  <a:cubicBezTo>
                    <a:pt x="711" y="564"/>
                    <a:pt x="711" y="564"/>
                    <a:pt x="711" y="564"/>
                  </a:cubicBezTo>
                  <a:cubicBezTo>
                    <a:pt x="590" y="494"/>
                    <a:pt x="501" y="386"/>
                    <a:pt x="455" y="256"/>
                  </a:cubicBezTo>
                  <a:cubicBezTo>
                    <a:pt x="549" y="247"/>
                    <a:pt x="549" y="247"/>
                    <a:pt x="549" y="247"/>
                  </a:cubicBezTo>
                  <a:cubicBezTo>
                    <a:pt x="423" y="144"/>
                    <a:pt x="423" y="144"/>
                    <a:pt x="423" y="144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101" y="291"/>
                    <a:pt x="101" y="291"/>
                    <a:pt x="101" y="291"/>
                  </a:cubicBezTo>
                  <a:cubicBezTo>
                    <a:pt x="163" y="535"/>
                    <a:pt x="317" y="739"/>
                    <a:pt x="535" y="866"/>
                  </a:cubicBezTo>
                  <a:cubicBezTo>
                    <a:pt x="539" y="859"/>
                    <a:pt x="539" y="859"/>
                    <a:pt x="539" y="859"/>
                  </a:cubicBezTo>
                  <a:cubicBezTo>
                    <a:pt x="487" y="614"/>
                    <a:pt x="487" y="614"/>
                    <a:pt x="487" y="614"/>
                  </a:cubicBezTo>
                  <a:cubicBezTo>
                    <a:pt x="709" y="567"/>
                    <a:pt x="709" y="567"/>
                    <a:pt x="709" y="567"/>
                  </a:cubicBezTo>
                </a:path>
              </a:pathLst>
            </a:custGeom>
            <a:solidFill>
              <a:srgbClr val="63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2595" y="3369"/>
              <a:ext cx="2026" cy="1152"/>
            </a:xfrm>
            <a:custGeom>
              <a:avLst/>
              <a:gdLst>
                <a:gd name="T0" fmla="*/ 731 w 856"/>
                <a:gd name="T1" fmla="*/ 74 h 487"/>
                <a:gd name="T2" fmla="*/ 730 w 856"/>
                <a:gd name="T3" fmla="*/ 71 h 487"/>
                <a:gd name="T4" fmla="*/ 330 w 856"/>
                <a:gd name="T5" fmla="*/ 79 h 487"/>
                <a:gd name="T6" fmla="*/ 381 w 856"/>
                <a:gd name="T7" fmla="*/ 0 h 487"/>
                <a:gd name="T8" fmla="*/ 222 w 856"/>
                <a:gd name="T9" fmla="*/ 34 h 487"/>
                <a:gd name="T10" fmla="*/ 0 w 856"/>
                <a:gd name="T11" fmla="*/ 81 h 487"/>
                <a:gd name="T12" fmla="*/ 52 w 856"/>
                <a:gd name="T13" fmla="*/ 326 h 487"/>
                <a:gd name="T14" fmla="*/ 81 w 856"/>
                <a:gd name="T15" fmla="*/ 462 h 487"/>
                <a:gd name="T16" fmla="*/ 136 w 856"/>
                <a:gd name="T17" fmla="*/ 378 h 487"/>
                <a:gd name="T18" fmla="*/ 856 w 856"/>
                <a:gd name="T19" fmla="*/ 396 h 487"/>
                <a:gd name="T20" fmla="*/ 854 w 856"/>
                <a:gd name="T21" fmla="*/ 389 h 487"/>
                <a:gd name="T22" fmla="*/ 630 w 856"/>
                <a:gd name="T23" fmla="*/ 277 h 487"/>
                <a:gd name="T24" fmla="*/ 731 w 856"/>
                <a:gd name="T25" fmla="*/ 74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6" h="487">
                  <a:moveTo>
                    <a:pt x="731" y="74"/>
                  </a:moveTo>
                  <a:cubicBezTo>
                    <a:pt x="730" y="71"/>
                    <a:pt x="730" y="71"/>
                    <a:pt x="730" y="71"/>
                  </a:cubicBezTo>
                  <a:cubicBezTo>
                    <a:pt x="600" y="121"/>
                    <a:pt x="460" y="124"/>
                    <a:pt x="330" y="79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52" y="326"/>
                    <a:pt x="52" y="326"/>
                    <a:pt x="52" y="326"/>
                  </a:cubicBezTo>
                  <a:cubicBezTo>
                    <a:pt x="81" y="462"/>
                    <a:pt x="81" y="462"/>
                    <a:pt x="81" y="462"/>
                  </a:cubicBezTo>
                  <a:cubicBezTo>
                    <a:pt x="136" y="378"/>
                    <a:pt x="136" y="378"/>
                    <a:pt x="136" y="378"/>
                  </a:cubicBezTo>
                  <a:cubicBezTo>
                    <a:pt x="366" y="481"/>
                    <a:pt x="621" y="487"/>
                    <a:pt x="856" y="396"/>
                  </a:cubicBezTo>
                  <a:cubicBezTo>
                    <a:pt x="854" y="389"/>
                    <a:pt x="854" y="389"/>
                    <a:pt x="854" y="389"/>
                  </a:cubicBezTo>
                  <a:cubicBezTo>
                    <a:pt x="630" y="277"/>
                    <a:pt x="630" y="277"/>
                    <a:pt x="630" y="277"/>
                  </a:cubicBezTo>
                  <a:cubicBezTo>
                    <a:pt x="731" y="74"/>
                    <a:pt x="731" y="74"/>
                    <a:pt x="731" y="74"/>
                  </a:cubicBezTo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4086" y="2659"/>
              <a:ext cx="1845" cy="1777"/>
            </a:xfrm>
            <a:custGeom>
              <a:avLst/>
              <a:gdLst>
                <a:gd name="T0" fmla="*/ 545 w 780"/>
                <a:gd name="T1" fmla="*/ 207 h 751"/>
                <a:gd name="T2" fmla="*/ 450 w 780"/>
                <a:gd name="T3" fmla="*/ 1 h 751"/>
                <a:gd name="T4" fmla="*/ 447 w 780"/>
                <a:gd name="T5" fmla="*/ 0 h 751"/>
                <a:gd name="T6" fmla="*/ 204 w 780"/>
                <a:gd name="T7" fmla="*/ 318 h 751"/>
                <a:gd name="T8" fmla="*/ 174 w 780"/>
                <a:gd name="T9" fmla="*/ 229 h 751"/>
                <a:gd name="T10" fmla="*/ 101 w 780"/>
                <a:gd name="T11" fmla="*/ 374 h 751"/>
                <a:gd name="T12" fmla="*/ 0 w 780"/>
                <a:gd name="T13" fmla="*/ 577 h 751"/>
                <a:gd name="T14" fmla="*/ 224 w 780"/>
                <a:gd name="T15" fmla="*/ 689 h 751"/>
                <a:gd name="T16" fmla="*/ 348 w 780"/>
                <a:gd name="T17" fmla="*/ 751 h 751"/>
                <a:gd name="T18" fmla="*/ 316 w 780"/>
                <a:gd name="T19" fmla="*/ 656 h 751"/>
                <a:gd name="T20" fmla="*/ 780 w 780"/>
                <a:gd name="T21" fmla="*/ 104 h 751"/>
                <a:gd name="T22" fmla="*/ 773 w 780"/>
                <a:gd name="T23" fmla="*/ 102 h 751"/>
                <a:gd name="T24" fmla="*/ 545 w 780"/>
                <a:gd name="T25" fmla="*/ 207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0" h="751">
                  <a:moveTo>
                    <a:pt x="545" y="207"/>
                  </a:moveTo>
                  <a:cubicBezTo>
                    <a:pt x="450" y="1"/>
                    <a:pt x="450" y="1"/>
                    <a:pt x="450" y="1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05" y="133"/>
                    <a:pt x="320" y="244"/>
                    <a:pt x="204" y="318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01" y="374"/>
                    <a:pt x="101" y="374"/>
                    <a:pt x="101" y="374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224" y="689"/>
                    <a:pt x="224" y="689"/>
                    <a:pt x="224" y="689"/>
                  </a:cubicBezTo>
                  <a:cubicBezTo>
                    <a:pt x="348" y="751"/>
                    <a:pt x="348" y="751"/>
                    <a:pt x="348" y="751"/>
                  </a:cubicBezTo>
                  <a:cubicBezTo>
                    <a:pt x="316" y="656"/>
                    <a:pt x="316" y="656"/>
                    <a:pt x="316" y="656"/>
                  </a:cubicBezTo>
                  <a:cubicBezTo>
                    <a:pt x="540" y="540"/>
                    <a:pt x="704" y="345"/>
                    <a:pt x="780" y="104"/>
                  </a:cubicBezTo>
                  <a:cubicBezTo>
                    <a:pt x="773" y="102"/>
                    <a:pt x="773" y="102"/>
                    <a:pt x="773" y="102"/>
                  </a:cubicBezTo>
                  <a:cubicBezTo>
                    <a:pt x="545" y="207"/>
                    <a:pt x="545" y="207"/>
                    <a:pt x="545" y="207"/>
                  </a:cubicBezTo>
                </a:path>
              </a:pathLst>
            </a:custGeom>
            <a:solidFill>
              <a:srgbClr val="F59B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4969" y="1008"/>
              <a:ext cx="1244" cy="2141"/>
            </a:xfrm>
            <a:custGeom>
              <a:avLst/>
              <a:gdLst>
                <a:gd name="T0" fmla="*/ 2 w 526"/>
                <a:gd name="T1" fmla="*/ 194 h 905"/>
                <a:gd name="T2" fmla="*/ 0 w 526"/>
                <a:gd name="T3" fmla="*/ 196 h 905"/>
                <a:gd name="T4" fmla="*/ 97 w 526"/>
                <a:gd name="T5" fmla="*/ 584 h 905"/>
                <a:gd name="T6" fmla="*/ 8 w 526"/>
                <a:gd name="T7" fmla="*/ 551 h 905"/>
                <a:gd name="T8" fmla="*/ 77 w 526"/>
                <a:gd name="T9" fmla="*/ 699 h 905"/>
                <a:gd name="T10" fmla="*/ 172 w 526"/>
                <a:gd name="T11" fmla="*/ 905 h 905"/>
                <a:gd name="T12" fmla="*/ 400 w 526"/>
                <a:gd name="T13" fmla="*/ 800 h 905"/>
                <a:gd name="T14" fmla="*/ 526 w 526"/>
                <a:gd name="T15" fmla="*/ 741 h 905"/>
                <a:gd name="T16" fmla="*/ 431 w 526"/>
                <a:gd name="T17" fmla="*/ 707 h 905"/>
                <a:gd name="T18" fmla="*/ 289 w 526"/>
                <a:gd name="T19" fmla="*/ 0 h 905"/>
                <a:gd name="T20" fmla="*/ 283 w 526"/>
                <a:gd name="T21" fmla="*/ 4 h 905"/>
                <a:gd name="T22" fmla="*/ 223 w 526"/>
                <a:gd name="T23" fmla="*/ 248 h 905"/>
                <a:gd name="T24" fmla="*/ 2 w 526"/>
                <a:gd name="T25" fmla="*/ 194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6" h="905">
                  <a:moveTo>
                    <a:pt x="2" y="194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78" y="311"/>
                    <a:pt x="112" y="447"/>
                    <a:pt x="97" y="584"/>
                  </a:cubicBezTo>
                  <a:cubicBezTo>
                    <a:pt x="8" y="551"/>
                    <a:pt x="8" y="551"/>
                    <a:pt x="8" y="551"/>
                  </a:cubicBezTo>
                  <a:cubicBezTo>
                    <a:pt x="77" y="699"/>
                    <a:pt x="77" y="699"/>
                    <a:pt x="77" y="699"/>
                  </a:cubicBezTo>
                  <a:cubicBezTo>
                    <a:pt x="172" y="905"/>
                    <a:pt x="172" y="905"/>
                    <a:pt x="172" y="905"/>
                  </a:cubicBezTo>
                  <a:cubicBezTo>
                    <a:pt x="400" y="800"/>
                    <a:pt x="400" y="800"/>
                    <a:pt x="400" y="800"/>
                  </a:cubicBezTo>
                  <a:cubicBezTo>
                    <a:pt x="526" y="741"/>
                    <a:pt x="526" y="741"/>
                    <a:pt x="526" y="741"/>
                  </a:cubicBezTo>
                  <a:cubicBezTo>
                    <a:pt x="431" y="707"/>
                    <a:pt x="431" y="707"/>
                    <a:pt x="431" y="707"/>
                  </a:cubicBezTo>
                  <a:cubicBezTo>
                    <a:pt x="481" y="460"/>
                    <a:pt x="430" y="209"/>
                    <a:pt x="289" y="0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23" y="248"/>
                    <a:pt x="223" y="248"/>
                    <a:pt x="223" y="248"/>
                  </a:cubicBezTo>
                  <a:cubicBezTo>
                    <a:pt x="2" y="194"/>
                    <a:pt x="2" y="194"/>
                    <a:pt x="2" y="194"/>
                  </a:cubicBezTo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3930" y="43"/>
              <a:ext cx="1786" cy="1552"/>
            </a:xfrm>
            <a:custGeom>
              <a:avLst/>
              <a:gdLst>
                <a:gd name="T0" fmla="*/ 180 w 755"/>
                <a:gd name="T1" fmla="*/ 206 h 656"/>
                <a:gd name="T2" fmla="*/ 0 w 755"/>
                <a:gd name="T3" fmla="*/ 345 h 656"/>
                <a:gd name="T4" fmla="*/ 0 w 755"/>
                <a:gd name="T5" fmla="*/ 348 h 656"/>
                <a:gd name="T6" fmla="*/ 364 w 755"/>
                <a:gd name="T7" fmla="*/ 514 h 656"/>
                <a:gd name="T8" fmla="*/ 284 w 755"/>
                <a:gd name="T9" fmla="*/ 563 h 656"/>
                <a:gd name="T10" fmla="*/ 441 w 755"/>
                <a:gd name="T11" fmla="*/ 602 h 656"/>
                <a:gd name="T12" fmla="*/ 662 w 755"/>
                <a:gd name="T13" fmla="*/ 656 h 656"/>
                <a:gd name="T14" fmla="*/ 722 w 755"/>
                <a:gd name="T15" fmla="*/ 412 h 656"/>
                <a:gd name="T16" fmla="*/ 755 w 755"/>
                <a:gd name="T17" fmla="*/ 277 h 656"/>
                <a:gd name="T18" fmla="*/ 668 w 755"/>
                <a:gd name="T19" fmla="*/ 330 h 656"/>
                <a:gd name="T20" fmla="*/ 27 w 755"/>
                <a:gd name="T21" fmla="*/ 0 h 656"/>
                <a:gd name="T22" fmla="*/ 27 w 755"/>
                <a:gd name="T23" fmla="*/ 8 h 656"/>
                <a:gd name="T24" fmla="*/ 27 w 755"/>
                <a:gd name="T25" fmla="*/ 8 h 656"/>
                <a:gd name="T26" fmla="*/ 180 w 755"/>
                <a:gd name="T27" fmla="*/ 20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5" h="656">
                  <a:moveTo>
                    <a:pt x="180" y="206"/>
                  </a:moveTo>
                  <a:cubicBezTo>
                    <a:pt x="0" y="345"/>
                    <a:pt x="0" y="345"/>
                    <a:pt x="0" y="345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39" y="359"/>
                    <a:pt x="267" y="418"/>
                    <a:pt x="364" y="514"/>
                  </a:cubicBezTo>
                  <a:cubicBezTo>
                    <a:pt x="284" y="563"/>
                    <a:pt x="284" y="563"/>
                    <a:pt x="284" y="563"/>
                  </a:cubicBezTo>
                  <a:cubicBezTo>
                    <a:pt x="441" y="602"/>
                    <a:pt x="441" y="602"/>
                    <a:pt x="441" y="602"/>
                  </a:cubicBezTo>
                  <a:cubicBezTo>
                    <a:pt x="662" y="656"/>
                    <a:pt x="662" y="656"/>
                    <a:pt x="662" y="656"/>
                  </a:cubicBezTo>
                  <a:cubicBezTo>
                    <a:pt x="722" y="412"/>
                    <a:pt x="722" y="412"/>
                    <a:pt x="722" y="412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668" y="330"/>
                    <a:pt x="668" y="330"/>
                    <a:pt x="668" y="330"/>
                  </a:cubicBezTo>
                  <a:cubicBezTo>
                    <a:pt x="506" y="137"/>
                    <a:pt x="279" y="2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80" y="206"/>
                    <a:pt x="180" y="206"/>
                    <a:pt x="180" y="206"/>
                  </a:cubicBezTo>
                </a:path>
              </a:pathLst>
            </a:custGeom>
            <a:solidFill>
              <a:srgbClr val="179E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2207" y="-199"/>
              <a:ext cx="2149" cy="1500"/>
            </a:xfrm>
            <a:custGeom>
              <a:avLst/>
              <a:gdLst>
                <a:gd name="T0" fmla="*/ 252 w 908"/>
                <a:gd name="T1" fmla="*/ 632 h 634"/>
                <a:gd name="T2" fmla="*/ 255 w 908"/>
                <a:gd name="T3" fmla="*/ 634 h 634"/>
                <a:gd name="T4" fmla="*/ 612 w 908"/>
                <a:gd name="T5" fmla="*/ 453 h 634"/>
                <a:gd name="T6" fmla="*/ 600 w 908"/>
                <a:gd name="T7" fmla="*/ 546 h 634"/>
                <a:gd name="T8" fmla="*/ 908 w 908"/>
                <a:gd name="T9" fmla="*/ 308 h 634"/>
                <a:gd name="T10" fmla="*/ 755 w 908"/>
                <a:gd name="T11" fmla="*/ 110 h 634"/>
                <a:gd name="T12" fmla="*/ 755 w 908"/>
                <a:gd name="T13" fmla="*/ 110 h 634"/>
                <a:gd name="T14" fmla="*/ 670 w 908"/>
                <a:gd name="T15" fmla="*/ 0 h 634"/>
                <a:gd name="T16" fmla="*/ 657 w 908"/>
                <a:gd name="T17" fmla="*/ 100 h 634"/>
                <a:gd name="T18" fmla="*/ 0 w 908"/>
                <a:gd name="T19" fmla="*/ 396 h 634"/>
                <a:gd name="T20" fmla="*/ 5 w 908"/>
                <a:gd name="T21" fmla="*/ 401 h 634"/>
                <a:gd name="T22" fmla="*/ 256 w 908"/>
                <a:gd name="T23" fmla="*/ 405 h 634"/>
                <a:gd name="T24" fmla="*/ 252 w 908"/>
                <a:gd name="T25" fmla="*/ 632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8" h="634">
                  <a:moveTo>
                    <a:pt x="252" y="632"/>
                  </a:moveTo>
                  <a:cubicBezTo>
                    <a:pt x="255" y="634"/>
                    <a:pt x="255" y="634"/>
                    <a:pt x="255" y="634"/>
                  </a:cubicBezTo>
                  <a:cubicBezTo>
                    <a:pt x="350" y="532"/>
                    <a:pt x="475" y="469"/>
                    <a:pt x="612" y="453"/>
                  </a:cubicBezTo>
                  <a:cubicBezTo>
                    <a:pt x="600" y="546"/>
                    <a:pt x="600" y="546"/>
                    <a:pt x="600" y="546"/>
                  </a:cubicBezTo>
                  <a:cubicBezTo>
                    <a:pt x="908" y="308"/>
                    <a:pt x="908" y="308"/>
                    <a:pt x="908" y="308"/>
                  </a:cubicBezTo>
                  <a:cubicBezTo>
                    <a:pt x="755" y="110"/>
                    <a:pt x="755" y="110"/>
                    <a:pt x="755" y="110"/>
                  </a:cubicBezTo>
                  <a:cubicBezTo>
                    <a:pt x="755" y="110"/>
                    <a:pt x="755" y="110"/>
                    <a:pt x="755" y="110"/>
                  </a:cubicBezTo>
                  <a:cubicBezTo>
                    <a:pt x="670" y="0"/>
                    <a:pt x="670" y="0"/>
                    <a:pt x="670" y="0"/>
                  </a:cubicBezTo>
                  <a:cubicBezTo>
                    <a:pt x="657" y="100"/>
                    <a:pt x="657" y="100"/>
                    <a:pt x="657" y="100"/>
                  </a:cubicBezTo>
                  <a:cubicBezTo>
                    <a:pt x="405" y="107"/>
                    <a:pt x="172" y="211"/>
                    <a:pt x="0" y="396"/>
                  </a:cubicBezTo>
                  <a:cubicBezTo>
                    <a:pt x="5" y="401"/>
                    <a:pt x="5" y="401"/>
                    <a:pt x="5" y="401"/>
                  </a:cubicBezTo>
                  <a:cubicBezTo>
                    <a:pt x="256" y="405"/>
                    <a:pt x="256" y="405"/>
                    <a:pt x="256" y="405"/>
                  </a:cubicBezTo>
                  <a:cubicBezTo>
                    <a:pt x="252" y="632"/>
                    <a:pt x="252" y="632"/>
                    <a:pt x="252" y="632"/>
                  </a:cubicBezTo>
                </a:path>
              </a:pathLst>
            </a:custGeom>
            <a:solidFill>
              <a:srgbClr val="25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</p:grpSp>
      <p:grpSp>
        <p:nvGrpSpPr>
          <p:cNvPr id="46" name="Group 41"/>
          <p:cNvGrpSpPr/>
          <p:nvPr/>
        </p:nvGrpSpPr>
        <p:grpSpPr>
          <a:xfrm>
            <a:off x="2556309" y="1329217"/>
            <a:ext cx="6179850" cy="995467"/>
            <a:chOff x="5988387" y="483017"/>
            <a:chExt cx="12359700" cy="1990933"/>
          </a:xfrm>
        </p:grpSpPr>
        <p:sp>
          <p:nvSpPr>
            <p:cNvPr id="47" name="TextBox 46"/>
            <p:cNvSpPr txBox="1"/>
            <p:nvPr/>
          </p:nvSpPr>
          <p:spPr>
            <a:xfrm>
              <a:off x="5988387" y="483017"/>
              <a:ext cx="12359700" cy="1446533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 smtClean="0">
                  <a:solidFill>
                    <a:srgbClr val="44546A"/>
                  </a:solidFill>
                  <a:latin typeface="Lato Regular"/>
                  <a:ea typeface="+mn-ea"/>
                  <a:cs typeface="Lato Regular"/>
                </a:rPr>
                <a:t>Business Graphic</a:t>
              </a:r>
              <a:endParaRPr lang="id-ID" sz="4400" dirty="0">
                <a:solidFill>
                  <a:srgbClr val="44546A"/>
                </a:solidFill>
                <a:latin typeface="Lato Regular"/>
                <a:ea typeface="+mn-ea"/>
                <a:cs typeface="Lato Regular"/>
              </a:endParaRPr>
            </a:p>
          </p:txBody>
        </p:sp>
        <p:sp>
          <p:nvSpPr>
            <p:cNvPr id="48" name="Subtitle 2"/>
            <p:cNvSpPr txBox="1">
              <a:spLocks/>
            </p:cNvSpPr>
            <p:nvPr/>
          </p:nvSpPr>
          <p:spPr>
            <a:xfrm>
              <a:off x="6361236" y="1634834"/>
              <a:ext cx="11655185" cy="839116"/>
            </a:xfrm>
            <a:prstGeom prst="rect">
              <a:avLst/>
            </a:prstGeom>
          </p:spPr>
          <p:txBody>
            <a:bodyPr vert="horz" lIns="108745" tIns="54373" rIns="108745" bIns="54373" rtlCol="0">
              <a:norm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sz="1550" smtClean="0">
                  <a:solidFill>
                    <a:srgbClr val="44546A"/>
                  </a:solidFill>
                  <a:latin typeface="Lato Light"/>
                  <a:cs typeface="Lato Light"/>
                </a:rPr>
                <a:t>Click To Change </a:t>
              </a:r>
              <a:r>
                <a:rPr lang="en-US" sz="1550" smtClean="0">
                  <a:solidFill>
                    <a:srgbClr val="179E86"/>
                  </a:solidFill>
                  <a:latin typeface="Lato Light"/>
                  <a:cs typeface="Lato Light"/>
                </a:rPr>
                <a:t>Your Subtittle</a:t>
              </a:r>
              <a:endParaRPr lang="en-US" sz="1550" dirty="0">
                <a:solidFill>
                  <a:srgbClr val="179E86"/>
                </a:solidFill>
                <a:latin typeface="Lato Light"/>
                <a:cs typeface="Lato Ligh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1394" y="2960583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Great Think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41394" y="3230775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49943" y="4308206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Do It!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49943" y="4565519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9943" y="5676487"/>
            <a:ext cx="1118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Cooperate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849943" y="5946679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04008" y="2960583"/>
            <a:ext cx="1077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Find Ideas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04008" y="3230775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12557" y="4308206"/>
            <a:ext cx="1087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Marketing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12557" y="4565519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12557" y="5676487"/>
            <a:ext cx="1059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Protected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12557" y="5946679"/>
            <a:ext cx="2239686" cy="73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adipiscing elit. Aliquam tincidunt an.. 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  <p:sp>
        <p:nvSpPr>
          <p:cNvPr id="61" name="AutoShape 115"/>
          <p:cNvSpPr>
            <a:spLocks noChangeAspect="1"/>
          </p:cNvSpPr>
          <p:nvPr/>
        </p:nvSpPr>
        <p:spPr bwMode="auto">
          <a:xfrm>
            <a:off x="557185" y="3059238"/>
            <a:ext cx="460977" cy="46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2580B7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62" name="AutoShape 19"/>
          <p:cNvSpPr>
            <a:spLocks noChangeAspect="1"/>
          </p:cNvSpPr>
          <p:nvPr/>
        </p:nvSpPr>
        <p:spPr bwMode="auto">
          <a:xfrm>
            <a:off x="572919" y="4409312"/>
            <a:ext cx="454919" cy="455037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633248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63" name="Freeform 16"/>
          <p:cNvSpPr>
            <a:spLocks noChangeAspect="1" noChangeArrowheads="1"/>
          </p:cNvSpPr>
          <p:nvPr/>
        </p:nvSpPr>
        <p:spPr bwMode="auto">
          <a:xfrm>
            <a:off x="8258326" y="3048083"/>
            <a:ext cx="370908" cy="582652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rgbClr val="179E86"/>
          </a:solidFill>
          <a:ln>
            <a:noFill/>
          </a:ln>
          <a:effectLst/>
          <a:extLst/>
        </p:spPr>
        <p:txBody>
          <a:bodyPr wrap="none" lIns="182843" tIns="91422" rIns="182843" bIns="9142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SimSun" charset="0"/>
            </a:endParaRPr>
          </a:p>
        </p:txBody>
      </p:sp>
      <p:sp>
        <p:nvSpPr>
          <p:cNvPr id="64" name="Freeform 290"/>
          <p:cNvSpPr>
            <a:spLocks noChangeAspect="1" noChangeArrowheads="1"/>
          </p:cNvSpPr>
          <p:nvPr/>
        </p:nvSpPr>
        <p:spPr bwMode="auto">
          <a:xfrm>
            <a:off x="8218390" y="5840767"/>
            <a:ext cx="537532" cy="416338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F59B11"/>
          </a:solidFill>
          <a:ln>
            <a:noFill/>
          </a:ln>
          <a:effectLst/>
          <a:extLst/>
        </p:spPr>
        <p:txBody>
          <a:bodyPr wrap="none" lIns="182843" tIns="91422" rIns="182843" bIns="9142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SimSun" charset="0"/>
            </a:endParaRPr>
          </a:p>
        </p:txBody>
      </p:sp>
      <p:sp>
        <p:nvSpPr>
          <p:cNvPr id="65" name="Freeform 25"/>
          <p:cNvSpPr>
            <a:spLocks noChangeAspect="1" noEditPoints="1"/>
          </p:cNvSpPr>
          <p:nvPr/>
        </p:nvSpPr>
        <p:spPr bwMode="auto">
          <a:xfrm>
            <a:off x="5347093" y="3979122"/>
            <a:ext cx="616642" cy="656361"/>
          </a:xfrm>
          <a:custGeom>
            <a:avLst/>
            <a:gdLst>
              <a:gd name="T0" fmla="*/ 1548 w 1548"/>
              <a:gd name="T1" fmla="*/ 1327 h 1648"/>
              <a:gd name="T2" fmla="*/ 1268 w 1548"/>
              <a:gd name="T3" fmla="*/ 1408 h 1648"/>
              <a:gd name="T4" fmla="*/ 1186 w 1548"/>
              <a:gd name="T5" fmla="*/ 1129 h 1648"/>
              <a:gd name="T6" fmla="*/ 1307 w 1548"/>
              <a:gd name="T7" fmla="*/ 1195 h 1648"/>
              <a:gd name="T8" fmla="*/ 1388 w 1548"/>
              <a:gd name="T9" fmla="*/ 893 h 1648"/>
              <a:gd name="T10" fmla="*/ 1018 w 1548"/>
              <a:gd name="T11" fmla="*/ 327 h 1648"/>
              <a:gd name="T12" fmla="*/ 1061 w 1548"/>
              <a:gd name="T13" fmla="*/ 195 h 1648"/>
              <a:gd name="T14" fmla="*/ 1526 w 1548"/>
              <a:gd name="T15" fmla="*/ 893 h 1648"/>
              <a:gd name="T16" fmla="*/ 1428 w 1548"/>
              <a:gd name="T17" fmla="*/ 1261 h 1648"/>
              <a:gd name="T18" fmla="*/ 1548 w 1548"/>
              <a:gd name="T19" fmla="*/ 1327 h 1648"/>
              <a:gd name="T20" fmla="*/ 770 w 1548"/>
              <a:gd name="T21" fmla="*/ 1511 h 1648"/>
              <a:gd name="T22" fmla="*/ 235 w 1548"/>
              <a:gd name="T23" fmla="*/ 1200 h 1648"/>
              <a:gd name="T24" fmla="*/ 357 w 1548"/>
              <a:gd name="T25" fmla="*/ 1130 h 1648"/>
              <a:gd name="T26" fmla="*/ 75 w 1548"/>
              <a:gd name="T27" fmla="*/ 1055 h 1648"/>
              <a:gd name="T28" fmla="*/ 0 w 1548"/>
              <a:gd name="T29" fmla="*/ 1336 h 1648"/>
              <a:gd name="T30" fmla="*/ 116 w 1548"/>
              <a:gd name="T31" fmla="*/ 1269 h 1648"/>
              <a:gd name="T32" fmla="*/ 770 w 1548"/>
              <a:gd name="T33" fmla="*/ 1648 h 1648"/>
              <a:gd name="T34" fmla="*/ 1180 w 1548"/>
              <a:gd name="T35" fmla="*/ 1527 h 1648"/>
              <a:gd name="T36" fmla="*/ 1095 w 1548"/>
              <a:gd name="T37" fmla="*/ 1418 h 1648"/>
              <a:gd name="T38" fmla="*/ 770 w 1548"/>
              <a:gd name="T39" fmla="*/ 1511 h 1648"/>
              <a:gd name="T40" fmla="*/ 153 w 1548"/>
              <a:gd name="T41" fmla="*/ 901 h 1648"/>
              <a:gd name="T42" fmla="*/ 152 w 1548"/>
              <a:gd name="T43" fmla="*/ 893 h 1648"/>
              <a:gd name="T44" fmla="*/ 702 w 1548"/>
              <a:gd name="T45" fmla="*/ 279 h 1648"/>
              <a:gd name="T46" fmla="*/ 702 w 1548"/>
              <a:gd name="T47" fmla="*/ 412 h 1648"/>
              <a:gd name="T48" fmla="*/ 908 w 1548"/>
              <a:gd name="T49" fmla="*/ 206 h 1648"/>
              <a:gd name="T50" fmla="*/ 702 w 1548"/>
              <a:gd name="T51" fmla="*/ 0 h 1648"/>
              <a:gd name="T52" fmla="*/ 702 w 1548"/>
              <a:gd name="T53" fmla="*/ 141 h 1648"/>
              <a:gd name="T54" fmla="*/ 15 w 1548"/>
              <a:gd name="T55" fmla="*/ 893 h 1648"/>
              <a:gd name="T56" fmla="*/ 16 w 1548"/>
              <a:gd name="T57" fmla="*/ 920 h 1648"/>
              <a:gd name="T58" fmla="*/ 153 w 1548"/>
              <a:gd name="T59" fmla="*/ 901 h 1648"/>
              <a:gd name="T60" fmla="*/ 573 w 1548"/>
              <a:gd name="T61" fmla="*/ 862 h 1648"/>
              <a:gd name="T62" fmla="*/ 602 w 1548"/>
              <a:gd name="T63" fmla="*/ 1039 h 1648"/>
              <a:gd name="T64" fmla="*/ 860 w 1548"/>
              <a:gd name="T65" fmla="*/ 830 h 1648"/>
              <a:gd name="T66" fmla="*/ 592 w 1548"/>
              <a:gd name="T67" fmla="*/ 1305 h 1648"/>
              <a:gd name="T68" fmla="*/ 661 w 1548"/>
              <a:gd name="T69" fmla="*/ 1305 h 1648"/>
              <a:gd name="T70" fmla="*/ 695 w 1548"/>
              <a:gd name="T71" fmla="*/ 1103 h 1648"/>
              <a:gd name="T72" fmla="*/ 887 w 1548"/>
              <a:gd name="T73" fmla="*/ 1061 h 1648"/>
              <a:gd name="T74" fmla="*/ 1170 w 1548"/>
              <a:gd name="T75" fmla="*/ 679 h 1648"/>
              <a:gd name="T76" fmla="*/ 573 w 1548"/>
              <a:gd name="T77" fmla="*/ 86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</a:endParaRPr>
          </a:p>
        </p:txBody>
      </p:sp>
      <p:grpSp>
        <p:nvGrpSpPr>
          <p:cNvPr id="66" name="Group 4700"/>
          <p:cNvGrpSpPr>
            <a:grpSpLocks noChangeAspect="1"/>
          </p:cNvGrpSpPr>
          <p:nvPr/>
        </p:nvGrpSpPr>
        <p:grpSpPr bwMode="auto">
          <a:xfrm>
            <a:off x="8220297" y="4436114"/>
            <a:ext cx="535625" cy="535765"/>
            <a:chOff x="3062288" y="3998912"/>
            <a:chExt cx="412750" cy="412750"/>
          </a:xfrm>
          <a:solidFill>
            <a:srgbClr val="9EBE5B"/>
          </a:solidFill>
        </p:grpSpPr>
        <p:sp>
          <p:nvSpPr>
            <p:cNvPr id="67" name="Freeform 408"/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SimSun" charset="0"/>
              </a:endParaRPr>
            </a:p>
          </p:txBody>
        </p:sp>
        <p:sp>
          <p:nvSpPr>
            <p:cNvPr id="68" name="Freeform 409"/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SimSun" charset="0"/>
              </a:endParaRPr>
            </a:p>
          </p:txBody>
        </p:sp>
        <p:sp>
          <p:nvSpPr>
            <p:cNvPr id="69" name="Freeform 410"/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SimSun" charset="0"/>
              </a:endParaRPr>
            </a:p>
          </p:txBody>
        </p:sp>
        <p:sp>
          <p:nvSpPr>
            <p:cNvPr id="70" name="Freeform 411"/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SimSun" charset="0"/>
              </a:endParaRPr>
            </a:p>
          </p:txBody>
        </p:sp>
      </p:grpSp>
      <p:sp>
        <p:nvSpPr>
          <p:cNvPr id="71" name="AutoShape 125"/>
          <p:cNvSpPr>
            <a:spLocks noChangeAspect="1"/>
          </p:cNvSpPr>
          <p:nvPr/>
        </p:nvSpPr>
        <p:spPr bwMode="auto">
          <a:xfrm>
            <a:off x="581505" y="5783373"/>
            <a:ext cx="442526" cy="440871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rgbClr val="C03B26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marL="0" marR="0" lvl="0" indent="0" defTabSz="9141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10351" y="4708887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44546A"/>
                </a:solidFill>
                <a:latin typeface="Lato Light"/>
                <a:ea typeface="+mn-ea"/>
                <a:cs typeface="Lato Regular"/>
              </a:rPr>
              <a:t>Expansion</a:t>
            </a:r>
            <a:endParaRPr lang="id-ID" sz="1600" b="1" dirty="0">
              <a:solidFill>
                <a:srgbClr val="44546A"/>
              </a:solidFill>
              <a:latin typeface="Lato Light"/>
              <a:ea typeface="+mn-ea"/>
              <a:cs typeface="Lato Regular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530078" y="4979079"/>
            <a:ext cx="2239686" cy="51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200" dirty="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Lorem ipsum dolor sit at, consectetur </a:t>
            </a:r>
            <a:r>
              <a:rPr lang="pt-BR" sz="1200" dirty="0" smtClean="0">
                <a:solidFill>
                  <a:srgbClr val="44546A"/>
                </a:solidFill>
                <a:latin typeface="Lato Light"/>
                <a:ea typeface="+mn-ea"/>
                <a:cs typeface="Lato Light"/>
              </a:rPr>
              <a:t>adipis</a:t>
            </a:r>
            <a:endParaRPr lang="en-US" sz="1200" dirty="0">
              <a:solidFill>
                <a:srgbClr val="44546A"/>
              </a:solidFill>
              <a:latin typeface="Lato Light"/>
              <a:ea typeface="+mn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22214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71" grpId="0" animBg="1"/>
      <p:bldP spid="72" grpId="0"/>
      <p:bldP spid="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346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2019-08-29T08:50:11Z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