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4"/>
  </p:notesMasterIdLst>
  <p:handoutMasterIdLst>
    <p:handoutMasterId r:id="rId5"/>
  </p:handoutMasterIdLst>
  <p:sldIdLst>
    <p:sldId id="360" r:id="rId2"/>
    <p:sldId id="359" r:id="rId3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2600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>
            <a:spLocks/>
          </p:cNvSpPr>
          <p:nvPr/>
        </p:nvSpPr>
        <p:spPr>
          <a:xfrm>
            <a:off x="443334" y="1512069"/>
            <a:ext cx="11471920" cy="7920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vi-VN" sz="36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Roboto"/>
                <a:ea typeface="微软雅黑" panose="020B0503020204020204" pitchFamily="34" charset="-122"/>
              </a:rPr>
              <a:t>HOW TO PROCESS</a:t>
            </a: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b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kumimoji="0" lang="vi-VN" sz="3600" b="0" i="0" u="none" strike="noStrike" kern="120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Roboto"/>
              <a:ea typeface="微软雅黑" panose="020B0503020204020204" pitchFamily="34" charset="-122"/>
            </a:endParaRPr>
          </a:p>
        </p:txBody>
      </p:sp>
      <p:sp>
        <p:nvSpPr>
          <p:cNvPr id="32" name="Rectangle 12"/>
          <p:cNvSpPr/>
          <p:nvPr/>
        </p:nvSpPr>
        <p:spPr>
          <a:xfrm>
            <a:off x="4501606" y="5805307"/>
            <a:ext cx="1441160" cy="703073"/>
          </a:xfrm>
          <a:custGeom>
            <a:avLst/>
            <a:gdLst/>
            <a:ahLst/>
            <a:cxnLst/>
            <a:rect l="l" t="t" r="r" b="b"/>
            <a:pathLst>
              <a:path w="1583255" h="1124712">
                <a:moveTo>
                  <a:pt x="0" y="1124712"/>
                </a:moveTo>
                <a:lnTo>
                  <a:pt x="0" y="0"/>
                </a:lnTo>
                <a:lnTo>
                  <a:pt x="1583255" y="0"/>
                </a:lnTo>
                <a:lnTo>
                  <a:pt x="1583255" y="1124712"/>
                </a:lnTo>
                <a:close/>
              </a:path>
            </a:pathLst>
          </a:custGeom>
          <a:gradFill flip="none" rotWithShape="1">
            <a:gsLst>
              <a:gs pos="0">
                <a:srgbClr val="C2CB44">
                  <a:lumMod val="75000"/>
                </a:srgbClr>
              </a:gs>
              <a:gs pos="50000">
                <a:srgbClr val="C2CB44"/>
              </a:gs>
              <a:gs pos="100000">
                <a:srgbClr val="C2CB44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Rectangle 12"/>
          <p:cNvSpPr/>
          <p:nvPr/>
        </p:nvSpPr>
        <p:spPr>
          <a:xfrm rot="5400000">
            <a:off x="3455711" y="3787892"/>
            <a:ext cx="1408555" cy="703073"/>
          </a:xfrm>
          <a:custGeom>
            <a:avLst/>
            <a:gdLst/>
            <a:ahLst/>
            <a:cxnLst/>
            <a:rect l="l" t="t" r="r" b="b"/>
            <a:pathLst>
              <a:path w="1583255" h="1124712">
                <a:moveTo>
                  <a:pt x="0" y="1124712"/>
                </a:moveTo>
                <a:lnTo>
                  <a:pt x="0" y="0"/>
                </a:lnTo>
                <a:lnTo>
                  <a:pt x="1583255" y="0"/>
                </a:lnTo>
                <a:lnTo>
                  <a:pt x="1583255" y="1124712"/>
                </a:lnTo>
                <a:close/>
              </a:path>
            </a:pathLst>
          </a:custGeom>
          <a:gradFill flip="none" rotWithShape="1">
            <a:gsLst>
              <a:gs pos="0">
                <a:srgbClr val="FA1230">
                  <a:shade val="30000"/>
                  <a:satMod val="115000"/>
                </a:srgbClr>
              </a:gs>
              <a:gs pos="50000">
                <a:srgbClr val="FA1230">
                  <a:shade val="67500"/>
                  <a:satMod val="115000"/>
                </a:srgbClr>
              </a:gs>
              <a:gs pos="100000">
                <a:srgbClr val="FA1230">
                  <a:shade val="100000"/>
                  <a:satMod val="115000"/>
                </a:srgbClr>
              </a:gs>
            </a:gsLst>
            <a:lin ang="27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Rectangle 12"/>
          <p:cNvSpPr/>
          <p:nvPr/>
        </p:nvSpPr>
        <p:spPr>
          <a:xfrm rot="10800000">
            <a:off x="5460272" y="2733282"/>
            <a:ext cx="1441160" cy="703073"/>
          </a:xfrm>
          <a:custGeom>
            <a:avLst/>
            <a:gdLst/>
            <a:ahLst/>
            <a:cxnLst/>
            <a:rect l="l" t="t" r="r" b="b"/>
            <a:pathLst>
              <a:path w="1583255" h="1124712">
                <a:moveTo>
                  <a:pt x="0" y="1124712"/>
                </a:moveTo>
                <a:lnTo>
                  <a:pt x="0" y="0"/>
                </a:lnTo>
                <a:lnTo>
                  <a:pt x="1583255" y="0"/>
                </a:lnTo>
                <a:lnTo>
                  <a:pt x="1583255" y="1124712"/>
                </a:lnTo>
                <a:close/>
              </a:path>
            </a:pathLst>
          </a:custGeom>
          <a:gradFill flip="none" rotWithShape="1">
            <a:gsLst>
              <a:gs pos="0">
                <a:srgbClr val="6F3293">
                  <a:lumMod val="75000"/>
                </a:srgbClr>
              </a:gs>
              <a:gs pos="50000">
                <a:srgbClr val="6F3293"/>
              </a:gs>
              <a:gs pos="100000">
                <a:srgbClr val="6F3293"/>
              </a:gs>
            </a:gsLst>
            <a:lin ang="27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Rectangle 12"/>
          <p:cNvSpPr/>
          <p:nvPr/>
        </p:nvSpPr>
        <p:spPr>
          <a:xfrm rot="16200000">
            <a:off x="6551653" y="4763577"/>
            <a:ext cx="1408555" cy="703073"/>
          </a:xfrm>
          <a:custGeom>
            <a:avLst/>
            <a:gdLst/>
            <a:ahLst/>
            <a:cxnLst/>
            <a:rect l="l" t="t" r="r" b="b"/>
            <a:pathLst>
              <a:path w="1583255" h="1124712">
                <a:moveTo>
                  <a:pt x="0" y="1124712"/>
                </a:moveTo>
                <a:lnTo>
                  <a:pt x="0" y="0"/>
                </a:lnTo>
                <a:lnTo>
                  <a:pt x="1583255" y="0"/>
                </a:lnTo>
                <a:lnTo>
                  <a:pt x="1583255" y="1124712"/>
                </a:lnTo>
                <a:close/>
              </a:path>
            </a:pathLst>
          </a:custGeom>
          <a:gradFill flip="none" rotWithShape="1">
            <a:gsLst>
              <a:gs pos="0">
                <a:srgbClr val="58BBB4">
                  <a:lumMod val="75000"/>
                </a:srgbClr>
              </a:gs>
              <a:gs pos="50000">
                <a:srgbClr val="58BBB4"/>
              </a:gs>
              <a:gs pos="100000">
                <a:srgbClr val="58BBB4"/>
              </a:gs>
            </a:gsLst>
            <a:lin ang="27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Group 10"/>
          <p:cNvGrpSpPr/>
          <p:nvPr/>
        </p:nvGrpSpPr>
        <p:grpSpPr>
          <a:xfrm>
            <a:off x="3808451" y="2545017"/>
            <a:ext cx="2110424" cy="1076209"/>
            <a:chOff x="3917799" y="1523067"/>
            <a:chExt cx="2110424" cy="1076209"/>
          </a:xfrm>
        </p:grpSpPr>
        <p:sp>
          <p:nvSpPr>
            <p:cNvPr id="37" name="Right Arrow 7"/>
            <p:cNvSpPr/>
            <p:nvPr/>
          </p:nvSpPr>
          <p:spPr>
            <a:xfrm>
              <a:off x="3917799" y="1523067"/>
              <a:ext cx="2110424" cy="1076209"/>
            </a:xfrm>
            <a:custGeom>
              <a:avLst/>
              <a:gdLst/>
              <a:ahLst/>
              <a:cxnLst/>
              <a:rect l="l" t="t" r="r" b="b"/>
              <a:pathLst>
                <a:path w="3376062" h="1721621">
                  <a:moveTo>
                    <a:pt x="2566108" y="0"/>
                  </a:moveTo>
                  <a:lnTo>
                    <a:pt x="3376062" y="860811"/>
                  </a:lnTo>
                  <a:lnTo>
                    <a:pt x="2566108" y="1721621"/>
                  </a:lnTo>
                  <a:lnTo>
                    <a:pt x="2566108" y="1423953"/>
                  </a:lnTo>
                  <a:lnTo>
                    <a:pt x="0" y="1423953"/>
                  </a:lnTo>
                  <a:lnTo>
                    <a:pt x="0" y="1422191"/>
                  </a:lnTo>
                  <a:lnTo>
                    <a:pt x="1124523" y="297668"/>
                  </a:lnTo>
                  <a:lnTo>
                    <a:pt x="2566108" y="29766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A1230">
                    <a:shade val="30000"/>
                    <a:satMod val="115000"/>
                  </a:srgbClr>
                </a:gs>
                <a:gs pos="50000">
                  <a:srgbClr val="FA1230">
                    <a:shade val="67500"/>
                    <a:satMod val="115000"/>
                  </a:srgbClr>
                </a:gs>
                <a:gs pos="100000">
                  <a:srgbClr val="FA123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251602" y="1861116"/>
              <a:ext cx="14428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SALES</a:t>
              </a:r>
            </a:p>
          </p:txBody>
        </p:sp>
      </p:grpSp>
      <p:grpSp>
        <p:nvGrpSpPr>
          <p:cNvPr id="39" name="Group 13"/>
          <p:cNvGrpSpPr/>
          <p:nvPr/>
        </p:nvGrpSpPr>
        <p:grpSpPr>
          <a:xfrm>
            <a:off x="6702479" y="2733282"/>
            <a:ext cx="1076209" cy="2110423"/>
            <a:chOff x="6811827" y="1711332"/>
            <a:chExt cx="1076209" cy="2110423"/>
          </a:xfrm>
        </p:grpSpPr>
        <p:sp>
          <p:nvSpPr>
            <p:cNvPr id="40" name="Right Arrow 7"/>
            <p:cNvSpPr/>
            <p:nvPr/>
          </p:nvSpPr>
          <p:spPr>
            <a:xfrm rot="5400000">
              <a:off x="6294720" y="2228439"/>
              <a:ext cx="2110423" cy="1076209"/>
            </a:xfrm>
            <a:custGeom>
              <a:avLst/>
              <a:gdLst/>
              <a:ahLst/>
              <a:cxnLst/>
              <a:rect l="l" t="t" r="r" b="b"/>
              <a:pathLst>
                <a:path w="3376062" h="1721621">
                  <a:moveTo>
                    <a:pt x="2566108" y="0"/>
                  </a:moveTo>
                  <a:lnTo>
                    <a:pt x="3376062" y="860811"/>
                  </a:lnTo>
                  <a:lnTo>
                    <a:pt x="2566108" y="1721621"/>
                  </a:lnTo>
                  <a:lnTo>
                    <a:pt x="2566108" y="1423953"/>
                  </a:lnTo>
                  <a:lnTo>
                    <a:pt x="0" y="1423953"/>
                  </a:lnTo>
                  <a:lnTo>
                    <a:pt x="0" y="1422191"/>
                  </a:lnTo>
                  <a:lnTo>
                    <a:pt x="1124523" y="297668"/>
                  </a:lnTo>
                  <a:lnTo>
                    <a:pt x="2566108" y="29766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F3293">
                    <a:lumMod val="75000"/>
                  </a:srgbClr>
                </a:gs>
                <a:gs pos="50000">
                  <a:srgbClr val="6F3293"/>
                </a:gs>
                <a:gs pos="100000">
                  <a:srgbClr val="6F3293"/>
                </a:gs>
              </a:gsLst>
              <a:lin ang="27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 rot="5400000">
              <a:off x="6625662" y="2659313"/>
              <a:ext cx="1441157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SERVICE</a:t>
              </a:r>
            </a:p>
          </p:txBody>
        </p:sp>
      </p:grpSp>
      <p:grpSp>
        <p:nvGrpSpPr>
          <p:cNvPr id="42" name="Group 16"/>
          <p:cNvGrpSpPr/>
          <p:nvPr/>
        </p:nvGrpSpPr>
        <p:grpSpPr>
          <a:xfrm>
            <a:off x="5497044" y="5620436"/>
            <a:ext cx="2110424" cy="1076209"/>
            <a:chOff x="5606392" y="4598486"/>
            <a:chExt cx="2110424" cy="1076209"/>
          </a:xfrm>
        </p:grpSpPr>
        <p:sp>
          <p:nvSpPr>
            <p:cNvPr id="43" name="Right Arrow 7"/>
            <p:cNvSpPr/>
            <p:nvPr/>
          </p:nvSpPr>
          <p:spPr>
            <a:xfrm rot="10800000">
              <a:off x="5606392" y="4598486"/>
              <a:ext cx="2110424" cy="1076209"/>
            </a:xfrm>
            <a:custGeom>
              <a:avLst/>
              <a:gdLst/>
              <a:ahLst/>
              <a:cxnLst/>
              <a:rect l="l" t="t" r="r" b="b"/>
              <a:pathLst>
                <a:path w="3376062" h="1721621">
                  <a:moveTo>
                    <a:pt x="2566108" y="0"/>
                  </a:moveTo>
                  <a:lnTo>
                    <a:pt x="3376062" y="860811"/>
                  </a:lnTo>
                  <a:lnTo>
                    <a:pt x="2566108" y="1721621"/>
                  </a:lnTo>
                  <a:lnTo>
                    <a:pt x="2566108" y="1423953"/>
                  </a:lnTo>
                  <a:lnTo>
                    <a:pt x="0" y="1423953"/>
                  </a:lnTo>
                  <a:lnTo>
                    <a:pt x="0" y="1422191"/>
                  </a:lnTo>
                  <a:lnTo>
                    <a:pt x="1124523" y="297668"/>
                  </a:lnTo>
                  <a:lnTo>
                    <a:pt x="2566108" y="29766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8BBB4">
                    <a:lumMod val="75000"/>
                  </a:srgbClr>
                </a:gs>
                <a:gs pos="50000">
                  <a:srgbClr val="58BBB4"/>
                </a:gs>
                <a:gs pos="100000">
                  <a:srgbClr val="58BBB4"/>
                </a:gs>
              </a:gsLst>
              <a:lin ang="27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792466" y="4943235"/>
              <a:ext cx="159874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SUPPORT</a:t>
              </a:r>
            </a:p>
          </p:txBody>
        </p:sp>
      </p:grpSp>
      <p:grpSp>
        <p:nvGrpSpPr>
          <p:cNvPr id="45" name="Group 19"/>
          <p:cNvGrpSpPr/>
          <p:nvPr/>
        </p:nvGrpSpPr>
        <p:grpSpPr>
          <a:xfrm>
            <a:off x="3624351" y="4397957"/>
            <a:ext cx="1076209" cy="2110423"/>
            <a:chOff x="3733699" y="3376007"/>
            <a:chExt cx="1076209" cy="2110423"/>
          </a:xfrm>
        </p:grpSpPr>
        <p:sp>
          <p:nvSpPr>
            <p:cNvPr id="46" name="Right Arrow 7"/>
            <p:cNvSpPr/>
            <p:nvPr/>
          </p:nvSpPr>
          <p:spPr>
            <a:xfrm rot="16200000">
              <a:off x="3216592" y="3893114"/>
              <a:ext cx="2110423" cy="1076209"/>
            </a:xfrm>
            <a:custGeom>
              <a:avLst/>
              <a:gdLst/>
              <a:ahLst/>
              <a:cxnLst/>
              <a:rect l="l" t="t" r="r" b="b"/>
              <a:pathLst>
                <a:path w="3376062" h="1721621">
                  <a:moveTo>
                    <a:pt x="2566108" y="0"/>
                  </a:moveTo>
                  <a:lnTo>
                    <a:pt x="3376062" y="860811"/>
                  </a:lnTo>
                  <a:lnTo>
                    <a:pt x="2566108" y="1721621"/>
                  </a:lnTo>
                  <a:lnTo>
                    <a:pt x="2566108" y="1423953"/>
                  </a:lnTo>
                  <a:lnTo>
                    <a:pt x="0" y="1423953"/>
                  </a:lnTo>
                  <a:lnTo>
                    <a:pt x="0" y="1422191"/>
                  </a:lnTo>
                  <a:lnTo>
                    <a:pt x="1124523" y="297668"/>
                  </a:lnTo>
                  <a:lnTo>
                    <a:pt x="2566108" y="29766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2CB44">
                    <a:lumMod val="75000"/>
                  </a:srgbClr>
                </a:gs>
                <a:gs pos="50000">
                  <a:srgbClr val="C2CB44"/>
                </a:gs>
                <a:gs pos="100000">
                  <a:srgbClr val="C2CB44"/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 rot="16200000">
              <a:off x="3440589" y="4057184"/>
              <a:ext cx="16449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QUALITY</a:t>
              </a:r>
            </a:p>
          </p:txBody>
        </p:sp>
      </p:grpSp>
      <p:grpSp>
        <p:nvGrpSpPr>
          <p:cNvPr id="48" name="Group 22"/>
          <p:cNvGrpSpPr/>
          <p:nvPr/>
        </p:nvGrpSpPr>
        <p:grpSpPr>
          <a:xfrm>
            <a:off x="7998919" y="3331063"/>
            <a:ext cx="3220935" cy="1007583"/>
            <a:chOff x="7362419" y="2003941"/>
            <a:chExt cx="3220935" cy="1007583"/>
          </a:xfrm>
        </p:grpSpPr>
        <p:sp>
          <p:nvSpPr>
            <p:cNvPr id="49" name="Rectangle 23"/>
            <p:cNvSpPr/>
            <p:nvPr/>
          </p:nvSpPr>
          <p:spPr>
            <a:xfrm>
              <a:off x="7362420" y="2272860"/>
              <a:ext cx="322093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consectetur adipiscing elit. Etiam luctus lectus </a:t>
              </a:r>
              <a:r>
                <a:rPr lang="en-US" sz="140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vel</a:t>
              </a:r>
              <a:endParaRPr 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Rectangle 24"/>
            <p:cNvSpPr/>
            <p:nvPr/>
          </p:nvSpPr>
          <p:spPr>
            <a:xfrm>
              <a:off x="7362419" y="2003941"/>
              <a:ext cx="262315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Fusce imperdiet ut enim </a:t>
              </a:r>
            </a:p>
          </p:txBody>
        </p:sp>
      </p:grpSp>
      <p:grpSp>
        <p:nvGrpSpPr>
          <p:cNvPr id="51" name="Group 25"/>
          <p:cNvGrpSpPr/>
          <p:nvPr/>
        </p:nvGrpSpPr>
        <p:grpSpPr>
          <a:xfrm>
            <a:off x="7998919" y="4828297"/>
            <a:ext cx="3220935" cy="1007583"/>
            <a:chOff x="7362419" y="2003941"/>
            <a:chExt cx="3220935" cy="1007583"/>
          </a:xfrm>
        </p:grpSpPr>
        <p:sp>
          <p:nvSpPr>
            <p:cNvPr id="52" name="Rectangle 26"/>
            <p:cNvSpPr/>
            <p:nvPr/>
          </p:nvSpPr>
          <p:spPr>
            <a:xfrm>
              <a:off x="7362420" y="2272860"/>
              <a:ext cx="322093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consectetur adipiscing elit. Etiam luctus lectus </a:t>
              </a:r>
              <a:r>
                <a:rPr lang="en-US" sz="140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vel</a:t>
              </a:r>
              <a:endParaRPr 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Rectangle 27"/>
            <p:cNvSpPr/>
            <p:nvPr/>
          </p:nvSpPr>
          <p:spPr>
            <a:xfrm>
              <a:off x="7362419" y="2003941"/>
              <a:ext cx="262315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Fusce imperdiet ut enim </a:t>
              </a:r>
            </a:p>
          </p:txBody>
        </p:sp>
      </p:grpSp>
      <p:grpSp>
        <p:nvGrpSpPr>
          <p:cNvPr id="54" name="Group 28"/>
          <p:cNvGrpSpPr/>
          <p:nvPr/>
        </p:nvGrpSpPr>
        <p:grpSpPr>
          <a:xfrm>
            <a:off x="360437" y="3305229"/>
            <a:ext cx="3258979" cy="1033417"/>
            <a:chOff x="7362420" y="1978107"/>
            <a:chExt cx="3258979" cy="1033417"/>
          </a:xfrm>
        </p:grpSpPr>
        <p:sp>
          <p:nvSpPr>
            <p:cNvPr id="55" name="Rectangle 29"/>
            <p:cNvSpPr/>
            <p:nvPr/>
          </p:nvSpPr>
          <p:spPr>
            <a:xfrm>
              <a:off x="7362420" y="2272860"/>
              <a:ext cx="322093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consectetur adipiscing elit. Etiam luctus lectus </a:t>
              </a:r>
              <a:r>
                <a:rPr lang="en-US" sz="140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vel</a:t>
              </a:r>
              <a:endParaRPr 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Rectangle 30"/>
            <p:cNvSpPr/>
            <p:nvPr/>
          </p:nvSpPr>
          <p:spPr>
            <a:xfrm>
              <a:off x="7998245" y="1978107"/>
              <a:ext cx="262315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Fusce imperdiet ut enim </a:t>
              </a:r>
            </a:p>
          </p:txBody>
        </p:sp>
      </p:grpSp>
      <p:grpSp>
        <p:nvGrpSpPr>
          <p:cNvPr id="57" name="Group 31"/>
          <p:cNvGrpSpPr/>
          <p:nvPr/>
        </p:nvGrpSpPr>
        <p:grpSpPr>
          <a:xfrm>
            <a:off x="360437" y="4828297"/>
            <a:ext cx="3258979" cy="1007583"/>
            <a:chOff x="7362420" y="2003941"/>
            <a:chExt cx="3258979" cy="1007583"/>
          </a:xfrm>
        </p:grpSpPr>
        <p:sp>
          <p:nvSpPr>
            <p:cNvPr id="58" name="Rectangle 32"/>
            <p:cNvSpPr/>
            <p:nvPr/>
          </p:nvSpPr>
          <p:spPr>
            <a:xfrm>
              <a:off x="7362420" y="2272860"/>
              <a:ext cx="322093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consectetur adipiscing elit. Etiam luctus lectus </a:t>
              </a:r>
              <a:r>
                <a:rPr lang="en-US" sz="140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vel</a:t>
              </a:r>
              <a:endParaRPr 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Rectangle 33"/>
            <p:cNvSpPr/>
            <p:nvPr/>
          </p:nvSpPr>
          <p:spPr>
            <a:xfrm>
              <a:off x="7998245" y="2003941"/>
              <a:ext cx="262315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Fusce imperdiet ut enim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2974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8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8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8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6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8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4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8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2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38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38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8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8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6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8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4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4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4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4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316</Words>
  <Application>Microsoft Office PowerPoint</Application>
  <PresentationFormat>自定义</PresentationFormat>
  <Paragraphs>30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2019-08-29T09:20:23Z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