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4"/>
  </p:notesMasterIdLst>
  <p:handoutMasterIdLst>
    <p:handoutMasterId r:id="rId5"/>
  </p:handoutMasterIdLst>
  <p:sldIdLst>
    <p:sldId id="360" r:id="rId2"/>
    <p:sldId id="359" r:id="rId3"/>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798" y="-6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123381823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4"/>
          <p:cNvSpPr>
            <a:spLocks/>
          </p:cNvSpPr>
          <p:nvPr/>
        </p:nvSpPr>
        <p:spPr bwMode="gray">
          <a:xfrm>
            <a:off x="4159974" y="3282564"/>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w="0">
            <a:noFill/>
            <a:prstDash val="solid"/>
            <a:round/>
            <a:headEnd/>
            <a:tailEnd/>
          </a:ln>
        </p:spPr>
        <p:txBody>
          <a:bodyPr/>
          <a:lstStyle/>
          <a:p>
            <a:pPr fontAlgn="auto">
              <a:spcBef>
                <a:spcPts val="0"/>
              </a:spcBef>
              <a:spcAft>
                <a:spcPts val="0"/>
              </a:spcAft>
              <a:defRPr/>
            </a:pPr>
            <a:endParaRPr lang="zh-CN" altLang="en-US">
              <a:solidFill>
                <a:srgbClr val="000000"/>
              </a:solidFill>
              <a:latin typeface="Calibri"/>
              <a:ea typeface="宋体"/>
            </a:endParaRPr>
          </a:p>
        </p:txBody>
      </p:sp>
      <p:sp>
        <p:nvSpPr>
          <p:cNvPr id="26" name="Freeform 5"/>
          <p:cNvSpPr>
            <a:spLocks/>
          </p:cNvSpPr>
          <p:nvPr/>
        </p:nvSpPr>
        <p:spPr bwMode="gray">
          <a:xfrm rot="7200000">
            <a:off x="5852248" y="2203064"/>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2E648B"/>
          </a:solidFill>
          <a:ln w="0">
            <a:noFill/>
            <a:prstDash val="solid"/>
            <a:round/>
            <a:headEnd/>
            <a:tailEnd/>
          </a:ln>
        </p:spPr>
        <p:txBody>
          <a:bodyPr/>
          <a:lstStyle/>
          <a:p>
            <a:pPr fontAlgn="auto">
              <a:spcBef>
                <a:spcPts val="0"/>
              </a:spcBef>
              <a:spcAft>
                <a:spcPts val="0"/>
              </a:spcAft>
              <a:defRPr/>
            </a:pPr>
            <a:endParaRPr lang="zh-CN" altLang="en-US">
              <a:solidFill>
                <a:srgbClr val="000000"/>
              </a:solidFill>
              <a:latin typeface="Calibri"/>
              <a:ea typeface="宋体"/>
            </a:endParaRPr>
          </a:p>
        </p:txBody>
      </p:sp>
      <p:grpSp>
        <p:nvGrpSpPr>
          <p:cNvPr id="27" name="Group 6"/>
          <p:cNvGrpSpPr>
            <a:grpSpLocks/>
          </p:cNvGrpSpPr>
          <p:nvPr/>
        </p:nvGrpSpPr>
        <p:grpSpPr bwMode="auto">
          <a:xfrm>
            <a:off x="4242524" y="2188776"/>
            <a:ext cx="2349500" cy="2066925"/>
            <a:chOff x="1712" y="1389"/>
            <a:chExt cx="1480" cy="1302"/>
          </a:xfrm>
          <a:solidFill>
            <a:srgbClr val="3A8898"/>
          </a:solidFill>
        </p:grpSpPr>
        <p:sp>
          <p:nvSpPr>
            <p:cNvPr id="28" name="AutoShape 7"/>
            <p:cNvSpPr>
              <a:spLocks noChangeArrowheads="1"/>
            </p:cNvSpPr>
            <p:nvPr/>
          </p:nvSpPr>
          <p:spPr bwMode="gray">
            <a:xfrm rot="-9000000">
              <a:off x="1712" y="2311"/>
              <a:ext cx="908" cy="380"/>
            </a:xfrm>
            <a:prstGeom prst="triangle">
              <a:avLst>
                <a:gd name="adj" fmla="val 50000"/>
              </a:avLst>
            </a:prstGeom>
            <a:grpFill/>
            <a:ln w="9525" algn="ctr">
              <a:noFill/>
              <a:miter lim="800000"/>
              <a:headEnd/>
              <a:tailEnd/>
            </a:ln>
          </p:spPr>
          <p:txBody>
            <a:bodyPr wrap="none" anchor="ctr"/>
            <a:lstStyle/>
            <a:p>
              <a:pPr fontAlgn="auto">
                <a:spcBef>
                  <a:spcPts val="0"/>
                </a:spcBef>
                <a:spcAft>
                  <a:spcPts val="0"/>
                </a:spcAft>
              </a:pPr>
              <a:endParaRPr lang="zh-CN" altLang="en-US">
                <a:solidFill>
                  <a:srgbClr val="000000"/>
                </a:solidFill>
                <a:latin typeface="Calibri"/>
                <a:ea typeface="宋体"/>
              </a:endParaRPr>
            </a:p>
          </p:txBody>
        </p:sp>
        <p:sp>
          <p:nvSpPr>
            <p:cNvPr id="29" name="Freeform 8"/>
            <p:cNvSpPr>
              <a:spLocks/>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pPr fontAlgn="auto">
                <a:spcBef>
                  <a:spcPts val="0"/>
                </a:spcBef>
                <a:spcAft>
                  <a:spcPts val="0"/>
                </a:spcAft>
              </a:pPr>
              <a:endParaRPr lang="zh-CN" altLang="en-US">
                <a:solidFill>
                  <a:srgbClr val="000000"/>
                </a:solidFill>
                <a:latin typeface="Calibri"/>
                <a:ea typeface="宋体"/>
              </a:endParaRPr>
            </a:p>
          </p:txBody>
        </p:sp>
        <p:sp>
          <p:nvSpPr>
            <p:cNvPr id="30" name="Freeform 9"/>
            <p:cNvSpPr>
              <a:spLocks/>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pPr fontAlgn="auto">
                <a:spcBef>
                  <a:spcPts val="0"/>
                </a:spcBef>
                <a:spcAft>
                  <a:spcPts val="0"/>
                </a:spcAft>
              </a:pPr>
              <a:endParaRPr lang="zh-CN" altLang="en-US">
                <a:solidFill>
                  <a:srgbClr val="000000"/>
                </a:solidFill>
                <a:latin typeface="Calibri"/>
                <a:ea typeface="宋体"/>
              </a:endParaRPr>
            </a:p>
          </p:txBody>
        </p:sp>
      </p:grpSp>
      <p:sp>
        <p:nvSpPr>
          <p:cNvPr id="31" name="Freeform 10"/>
          <p:cNvSpPr>
            <a:spLocks/>
          </p:cNvSpPr>
          <p:nvPr/>
        </p:nvSpPr>
        <p:spPr bwMode="gray">
          <a:xfrm rot="14400000">
            <a:off x="5966548" y="4055676"/>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FFC000">
              <a:lumMod val="75000"/>
            </a:srgbClr>
          </a:solidFill>
          <a:ln w="0">
            <a:no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endParaRPr>
          </a:p>
        </p:txBody>
      </p:sp>
      <p:grpSp>
        <p:nvGrpSpPr>
          <p:cNvPr id="32" name="Group 11"/>
          <p:cNvGrpSpPr>
            <a:grpSpLocks/>
          </p:cNvGrpSpPr>
          <p:nvPr/>
        </p:nvGrpSpPr>
        <p:grpSpPr bwMode="auto">
          <a:xfrm>
            <a:off x="6047511" y="3144451"/>
            <a:ext cx="2057400" cy="2192338"/>
            <a:chOff x="2854" y="1996"/>
            <a:chExt cx="1296" cy="1381"/>
          </a:xfrm>
          <a:solidFill>
            <a:srgbClr val="FCC818"/>
          </a:solidFill>
        </p:grpSpPr>
        <p:sp>
          <p:nvSpPr>
            <p:cNvPr id="33" name="AutoShape 12"/>
            <p:cNvSpPr>
              <a:spLocks noChangeArrowheads="1"/>
            </p:cNvSpPr>
            <p:nvPr/>
          </p:nvSpPr>
          <p:spPr bwMode="gray">
            <a:xfrm rot="-1800000">
              <a:off x="2854" y="1996"/>
              <a:ext cx="906" cy="380"/>
            </a:xfrm>
            <a:prstGeom prst="triangle">
              <a:avLst>
                <a:gd name="adj" fmla="val 50000"/>
              </a:avLst>
            </a:prstGeom>
            <a:grpFill/>
            <a:ln w="9525" algn="ctr">
              <a:noFill/>
              <a:miter lim="800000"/>
              <a:headEnd/>
              <a:tailEnd/>
            </a:ln>
          </p:spPr>
          <p:txBody>
            <a:bodyPr wrap="none" anchor="ctr"/>
            <a:lstStyle/>
            <a:p>
              <a:pPr fontAlgn="auto">
                <a:spcBef>
                  <a:spcPts val="0"/>
                </a:spcBef>
                <a:spcAft>
                  <a:spcPts val="0"/>
                </a:spcAft>
              </a:pPr>
              <a:endParaRPr lang="zh-CN" altLang="en-US">
                <a:solidFill>
                  <a:srgbClr val="000000"/>
                </a:solidFill>
                <a:latin typeface="Calibri"/>
                <a:ea typeface="宋体"/>
              </a:endParaRPr>
            </a:p>
          </p:txBody>
        </p:sp>
        <p:sp>
          <p:nvSpPr>
            <p:cNvPr id="34" name="Freeform 13"/>
            <p:cNvSpPr>
              <a:spLocks/>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pPr fontAlgn="auto">
                <a:spcBef>
                  <a:spcPts val="0"/>
                </a:spcBef>
                <a:spcAft>
                  <a:spcPts val="0"/>
                </a:spcAft>
              </a:pPr>
              <a:endParaRPr lang="zh-CN" altLang="en-US">
                <a:solidFill>
                  <a:srgbClr val="000000"/>
                </a:solidFill>
                <a:latin typeface="Calibri"/>
                <a:ea typeface="宋体"/>
              </a:endParaRPr>
            </a:p>
          </p:txBody>
        </p:sp>
        <p:sp>
          <p:nvSpPr>
            <p:cNvPr id="35" name="Freeform 14"/>
            <p:cNvSpPr>
              <a:spLocks/>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pPr fontAlgn="auto">
                <a:spcBef>
                  <a:spcPts val="0"/>
                </a:spcBef>
                <a:spcAft>
                  <a:spcPts val="0"/>
                </a:spcAft>
              </a:pPr>
              <a:endParaRPr lang="zh-CN" altLang="en-US">
                <a:solidFill>
                  <a:srgbClr val="000000"/>
                </a:solidFill>
                <a:latin typeface="Calibri"/>
                <a:ea typeface="宋体"/>
              </a:endParaRPr>
            </a:p>
          </p:txBody>
        </p:sp>
      </p:grpSp>
      <p:grpSp>
        <p:nvGrpSpPr>
          <p:cNvPr id="36" name="Group 15"/>
          <p:cNvGrpSpPr>
            <a:grpSpLocks/>
          </p:cNvGrpSpPr>
          <p:nvPr/>
        </p:nvGrpSpPr>
        <p:grpSpPr bwMode="auto">
          <a:xfrm>
            <a:off x="4152036" y="4487476"/>
            <a:ext cx="2493963" cy="1395413"/>
            <a:chOff x="1655" y="2837"/>
            <a:chExt cx="1571" cy="879"/>
          </a:xfrm>
          <a:solidFill>
            <a:srgbClr val="EA5322"/>
          </a:solidFill>
        </p:grpSpPr>
        <p:sp>
          <p:nvSpPr>
            <p:cNvPr id="37" name="Freeform 16"/>
            <p:cNvSpPr>
              <a:spLocks/>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pPr fontAlgn="auto">
                <a:spcBef>
                  <a:spcPts val="0"/>
                </a:spcBef>
                <a:spcAft>
                  <a:spcPts val="0"/>
                </a:spcAft>
              </a:pPr>
              <a:endParaRPr lang="zh-CN" altLang="en-US">
                <a:solidFill>
                  <a:srgbClr val="8CBF00"/>
                </a:solidFill>
                <a:latin typeface="Calibri"/>
                <a:ea typeface="宋体"/>
              </a:endParaRPr>
            </a:p>
          </p:txBody>
        </p:sp>
        <p:sp>
          <p:nvSpPr>
            <p:cNvPr id="38" name="AutoShape 17"/>
            <p:cNvSpPr>
              <a:spLocks noChangeArrowheads="1"/>
            </p:cNvSpPr>
            <p:nvPr/>
          </p:nvSpPr>
          <p:spPr bwMode="gray">
            <a:xfrm rot="5400000">
              <a:off x="2589" y="3078"/>
              <a:ext cx="872" cy="403"/>
            </a:xfrm>
            <a:prstGeom prst="triangle">
              <a:avLst>
                <a:gd name="adj" fmla="val 50000"/>
              </a:avLst>
            </a:prstGeom>
            <a:grpFill/>
            <a:ln w="9525" algn="ctr">
              <a:noFill/>
              <a:miter lim="800000"/>
              <a:headEnd/>
              <a:tailEnd/>
            </a:ln>
          </p:spPr>
          <p:txBody>
            <a:bodyPr wrap="none" anchor="ctr"/>
            <a:lstStyle/>
            <a:p>
              <a:pPr fontAlgn="auto">
                <a:spcBef>
                  <a:spcPts val="0"/>
                </a:spcBef>
                <a:spcAft>
                  <a:spcPts val="0"/>
                </a:spcAft>
              </a:pPr>
              <a:endParaRPr lang="zh-CN" altLang="en-US">
                <a:solidFill>
                  <a:srgbClr val="8CBF00"/>
                </a:solidFill>
                <a:latin typeface="Calibri"/>
                <a:ea typeface="宋体"/>
              </a:endParaRPr>
            </a:p>
          </p:txBody>
        </p:sp>
        <p:sp>
          <p:nvSpPr>
            <p:cNvPr id="39" name="Freeform 18"/>
            <p:cNvSpPr>
              <a:spLocks/>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pPr fontAlgn="auto">
                <a:spcBef>
                  <a:spcPts val="0"/>
                </a:spcBef>
                <a:spcAft>
                  <a:spcPts val="0"/>
                </a:spcAft>
              </a:pPr>
              <a:endParaRPr lang="zh-CN" altLang="en-US">
                <a:solidFill>
                  <a:srgbClr val="8CBF00"/>
                </a:solidFill>
                <a:latin typeface="Calibri"/>
                <a:ea typeface="宋体"/>
              </a:endParaRPr>
            </a:p>
          </p:txBody>
        </p:sp>
      </p:grpSp>
      <p:sp>
        <p:nvSpPr>
          <p:cNvPr id="40" name="文本框 17"/>
          <p:cNvSpPr txBox="1"/>
          <p:nvPr/>
        </p:nvSpPr>
        <p:spPr>
          <a:xfrm>
            <a:off x="1449688" y="5235727"/>
            <a:ext cx="2556865" cy="369332"/>
          </a:xfrm>
          <a:prstGeom prst="rect">
            <a:avLst/>
          </a:prstGeom>
          <a:noFill/>
        </p:spPr>
        <p:txBody>
          <a:bodyPr wrap="square" rtlCol="0">
            <a:spAutoFit/>
          </a:bodyPr>
          <a:lstStyle/>
          <a:p>
            <a:pPr algn="r" fontAlgn="auto">
              <a:spcBef>
                <a:spcPts val="0"/>
              </a:spcBef>
              <a:spcAft>
                <a:spcPts val="0"/>
              </a:spcAft>
            </a:pP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41" name="文本框 18"/>
          <p:cNvSpPr txBox="1"/>
          <p:nvPr/>
        </p:nvSpPr>
        <p:spPr>
          <a:xfrm>
            <a:off x="1449688" y="4713695"/>
            <a:ext cx="2556865" cy="584775"/>
          </a:xfrm>
          <a:prstGeom prst="rect">
            <a:avLst/>
          </a:prstGeom>
          <a:noFill/>
        </p:spPr>
        <p:txBody>
          <a:bodyPr wrap="square" rtlCol="0">
            <a:spAutoFit/>
          </a:bodyPr>
          <a:lstStyle/>
          <a:p>
            <a:pPr algn="r" fontAlgn="auto">
              <a:spcBef>
                <a:spcPts val="0"/>
              </a:spcBef>
              <a:spcAft>
                <a:spcPts val="0"/>
              </a:spcAft>
            </a:pP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42" name="文本框 19"/>
          <p:cNvSpPr txBox="1"/>
          <p:nvPr/>
        </p:nvSpPr>
        <p:spPr>
          <a:xfrm>
            <a:off x="7880844" y="5194262"/>
            <a:ext cx="2556865" cy="369332"/>
          </a:xfrm>
          <a:prstGeom prst="rect">
            <a:avLst/>
          </a:prstGeom>
          <a:noFill/>
        </p:spPr>
        <p:txBody>
          <a:bodyPr wrap="square" rtlCol="0">
            <a:spAutoFit/>
          </a:bodyPr>
          <a:lstStyle/>
          <a:p>
            <a:pPr fontAlgn="auto">
              <a:spcBef>
                <a:spcPts val="0"/>
              </a:spcBef>
              <a:spcAft>
                <a:spcPts val="0"/>
              </a:spcAft>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点击</a:t>
            </a:r>
            <a:r>
              <a:rPr lang="zh-CN" altLang="en-US"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说明</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43" name="文本框 20"/>
          <p:cNvSpPr txBox="1"/>
          <p:nvPr/>
        </p:nvSpPr>
        <p:spPr>
          <a:xfrm>
            <a:off x="7880844" y="4672230"/>
            <a:ext cx="2556865" cy="584775"/>
          </a:xfrm>
          <a:prstGeom prst="rect">
            <a:avLst/>
          </a:prstGeom>
          <a:noFill/>
        </p:spPr>
        <p:txBody>
          <a:bodyPr wrap="square" rtlCol="0">
            <a:spAutoFit/>
          </a:bodyPr>
          <a:lstStyle/>
          <a:p>
            <a:pPr fontAlgn="auto">
              <a:spcBef>
                <a:spcPts val="0"/>
              </a:spcBef>
              <a:spcAft>
                <a:spcPts val="0"/>
              </a:spcAft>
            </a:pPr>
            <a:r>
              <a:rPr lang="zh-CN" altLang="en-US" sz="3200" b="1"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44" name="文本框 21"/>
          <p:cNvSpPr txBox="1"/>
          <p:nvPr/>
        </p:nvSpPr>
        <p:spPr>
          <a:xfrm>
            <a:off x="4664846" y="1838880"/>
            <a:ext cx="2556865"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45" name="文本框 22"/>
          <p:cNvSpPr txBox="1"/>
          <p:nvPr/>
        </p:nvSpPr>
        <p:spPr>
          <a:xfrm>
            <a:off x="4664846" y="1316848"/>
            <a:ext cx="2556865" cy="584775"/>
          </a:xfrm>
          <a:prstGeom prst="rect">
            <a:avLst/>
          </a:prstGeom>
          <a:noFill/>
        </p:spPr>
        <p:txBody>
          <a:bodyPr wrap="square" rtlCol="0">
            <a:spAutoFit/>
          </a:bodyPr>
          <a:lstStyle/>
          <a:p>
            <a:pPr algn="ctr" fontAlgn="auto">
              <a:spcBef>
                <a:spcPts val="0"/>
              </a:spcBef>
              <a:spcAft>
                <a:spcPts val="0"/>
              </a:spcAft>
            </a:pP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46" name="Freeform 5"/>
          <p:cNvSpPr>
            <a:spLocks noEditPoints="1"/>
          </p:cNvSpPr>
          <p:nvPr/>
        </p:nvSpPr>
        <p:spPr bwMode="auto">
          <a:xfrm>
            <a:off x="1152525" y="6223360"/>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 name="TextBox 15"/>
          <p:cNvSpPr txBox="1"/>
          <p:nvPr/>
        </p:nvSpPr>
        <p:spPr>
          <a:xfrm>
            <a:off x="2329052" y="6066864"/>
            <a:ext cx="8279759" cy="1061829"/>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prstClr val="black"/>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prstClr val="black"/>
                </a:solidFill>
                <a:latin typeface="微软雅黑" panose="020B0503020204020204" pitchFamily="34" charset="-122"/>
                <a:ea typeface="微软雅黑" panose="020B0503020204020204" pitchFamily="34" charset="-122"/>
              </a:rPr>
              <a:t>输入这里</a:t>
            </a:r>
            <a:r>
              <a:rPr lang="zh-CN" altLang="en-US" sz="1400" dirty="0">
                <a:solidFill>
                  <a:prstClr val="black"/>
                </a:solidFill>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400" dirty="0" smtClean="0">
                <a:solidFill>
                  <a:prstClr val="black"/>
                </a:solidFill>
                <a:latin typeface="微软雅黑" panose="020B0503020204020204" pitchFamily="34" charset="-122"/>
                <a:ea typeface="微软雅黑" panose="020B0503020204020204" pitchFamily="34" charset="-122"/>
              </a:rPr>
              <a:t>概述</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2771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410</Words>
  <Application>Microsoft Office PowerPoint</Application>
  <PresentationFormat>自定义</PresentationFormat>
  <Paragraphs>24</Paragraphs>
  <Slides>2</Slides>
  <Notes>0</Notes>
  <HiddenSlides>0</HiddenSlides>
  <MMClips>0</MMClips>
  <ScaleCrop>false</ScaleCrop>
  <HeadingPairs>
    <vt:vector size="4" baseType="variant">
      <vt:variant>
        <vt:lpstr>主题</vt:lpstr>
      </vt:variant>
      <vt:variant>
        <vt:i4>1</vt:i4>
      </vt:variant>
      <vt:variant>
        <vt:lpstr>幻灯片标题</vt:lpstr>
      </vt:variant>
      <vt:variant>
        <vt:i4>2</vt:i4>
      </vt:variant>
    </vt:vector>
  </HeadingPairs>
  <TitlesOfParts>
    <vt:vector size="3" baseType="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2019-08-29T08:49:56Z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