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4"/>
  </p:notesMasterIdLst>
  <p:handoutMasterIdLst>
    <p:handoutMasterId r:id="rId5"/>
  </p:handoutMasterIdLst>
  <p:sldIdLst>
    <p:sldId id="360" r:id="rId2"/>
    <p:sldId id="359" r:id="rId3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7205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/>
          <p:cNvSpPr txBox="1"/>
          <p:nvPr/>
        </p:nvSpPr>
        <p:spPr>
          <a:xfrm>
            <a:off x="4755326" y="4522359"/>
            <a:ext cx="1410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smtClean="0">
                <a:solidFill>
                  <a:prstClr val="black">
                    <a:lumMod val="65000"/>
                    <a:lumOff val="35000"/>
                  </a:prstClr>
                </a:solidFill>
                <a:latin typeface="Open Sans"/>
                <a:ea typeface="+mn-ea"/>
              </a:rPr>
              <a:t>6 Step to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smtClean="0">
                <a:solidFill>
                  <a:prstClr val="black">
                    <a:lumMod val="65000"/>
                    <a:lumOff val="35000"/>
                  </a:prstClr>
                </a:solidFill>
                <a:latin typeface="Open Sans"/>
                <a:ea typeface="+mn-ea"/>
              </a:rPr>
              <a:t>Success</a:t>
            </a:r>
            <a:endParaRPr lang="en-US" sz="2400" b="1">
              <a:solidFill>
                <a:prstClr val="black">
                  <a:lumMod val="65000"/>
                  <a:lumOff val="35000"/>
                </a:prstClr>
              </a:solidFill>
              <a:latin typeface="Open Sans"/>
              <a:ea typeface="+mn-ea"/>
            </a:endParaRPr>
          </a:p>
        </p:txBody>
      </p:sp>
      <p:grpSp>
        <p:nvGrpSpPr>
          <p:cNvPr id="61" name="Group 10"/>
          <p:cNvGrpSpPr/>
          <p:nvPr/>
        </p:nvGrpSpPr>
        <p:grpSpPr>
          <a:xfrm>
            <a:off x="8621221" y="3061030"/>
            <a:ext cx="2239686" cy="1027322"/>
            <a:chOff x="9256413" y="2099480"/>
            <a:chExt cx="2239686" cy="1027322"/>
          </a:xfrm>
        </p:grpSpPr>
        <p:sp>
          <p:nvSpPr>
            <p:cNvPr id="62" name="TextBox 61"/>
            <p:cNvSpPr txBox="1"/>
            <p:nvPr/>
          </p:nvSpPr>
          <p:spPr>
            <a:xfrm>
              <a:off x="9256413" y="2099480"/>
              <a:ext cx="11047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/>
                  <a:ea typeface="+mn-ea"/>
                  <a:cs typeface="Lato Regular"/>
                </a:rPr>
                <a:t>Calendar</a:t>
              </a:r>
              <a:endParaRPr lang="id-ID" sz="1600" b="1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/>
                <a:ea typeface="+mn-ea"/>
                <a:cs typeface="Lato Regular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9256413" y="2369672"/>
              <a:ext cx="2239686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pt-BR" sz="1200">
                  <a:solidFill>
                    <a:prstClr val="white">
                      <a:lumMod val="65000"/>
                    </a:prstClr>
                  </a:solidFill>
                  <a:latin typeface="Open Sans"/>
                  <a:ea typeface="+mn-ea"/>
                  <a:cs typeface="Lato Light"/>
                </a:rPr>
                <a:t>Lorem ipsum dolor sit at, consectetur adipiscing elit. Aliquam tincidunt an.. </a:t>
              </a:r>
              <a:endParaRPr lang="en-US" sz="1200" dirty="0">
                <a:solidFill>
                  <a:prstClr val="white">
                    <a:lumMod val="65000"/>
                  </a:prstClr>
                </a:solidFill>
                <a:latin typeface="Open Sans"/>
                <a:ea typeface="+mn-ea"/>
                <a:cs typeface="Lato Light"/>
              </a:endParaRPr>
            </a:p>
          </p:txBody>
        </p:sp>
      </p:grpSp>
      <p:grpSp>
        <p:nvGrpSpPr>
          <p:cNvPr id="64" name="Group 13"/>
          <p:cNvGrpSpPr/>
          <p:nvPr/>
        </p:nvGrpSpPr>
        <p:grpSpPr>
          <a:xfrm>
            <a:off x="8629770" y="4408653"/>
            <a:ext cx="2239686" cy="1014443"/>
            <a:chOff x="9264962" y="3447103"/>
            <a:chExt cx="2239686" cy="1014443"/>
          </a:xfrm>
        </p:grpSpPr>
        <p:sp>
          <p:nvSpPr>
            <p:cNvPr id="65" name="TextBox 64"/>
            <p:cNvSpPr txBox="1"/>
            <p:nvPr/>
          </p:nvSpPr>
          <p:spPr>
            <a:xfrm>
              <a:off x="9264962" y="3447103"/>
              <a:ext cx="13644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/>
                  <a:ea typeface="+mn-ea"/>
                  <a:cs typeface="Lato Regular"/>
                </a:rPr>
                <a:t>Headphone</a:t>
              </a:r>
              <a:endParaRPr lang="id-ID" sz="1600" b="1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/>
                <a:ea typeface="+mn-ea"/>
                <a:cs typeface="Lato Regular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9264962" y="3704416"/>
              <a:ext cx="2239686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pt-BR" sz="1200">
                  <a:solidFill>
                    <a:prstClr val="white">
                      <a:lumMod val="65000"/>
                    </a:prstClr>
                  </a:solidFill>
                  <a:latin typeface="Open Sans"/>
                  <a:ea typeface="+mn-ea"/>
                  <a:cs typeface="Lato Light"/>
                </a:rPr>
                <a:t>Lorem ipsum dolor sit at, consectetur adipiscing elit. Aliquam tincidunt an.. </a:t>
              </a:r>
              <a:endParaRPr lang="en-US" sz="1200" dirty="0">
                <a:solidFill>
                  <a:prstClr val="white">
                    <a:lumMod val="65000"/>
                  </a:prstClr>
                </a:solidFill>
                <a:latin typeface="Open Sans"/>
                <a:ea typeface="+mn-ea"/>
                <a:cs typeface="Lato Light"/>
              </a:endParaRPr>
            </a:p>
          </p:txBody>
        </p:sp>
      </p:grpSp>
      <p:grpSp>
        <p:nvGrpSpPr>
          <p:cNvPr id="67" name="Group 16"/>
          <p:cNvGrpSpPr/>
          <p:nvPr/>
        </p:nvGrpSpPr>
        <p:grpSpPr>
          <a:xfrm>
            <a:off x="8629770" y="5776934"/>
            <a:ext cx="2239686" cy="1027322"/>
            <a:chOff x="9264962" y="4815384"/>
            <a:chExt cx="2239686" cy="1027322"/>
          </a:xfrm>
        </p:grpSpPr>
        <p:sp>
          <p:nvSpPr>
            <p:cNvPr id="68" name="TextBox 67"/>
            <p:cNvSpPr txBox="1"/>
            <p:nvPr/>
          </p:nvSpPr>
          <p:spPr>
            <a:xfrm>
              <a:off x="9264962" y="4815384"/>
              <a:ext cx="8274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/>
                  <a:ea typeface="+mn-ea"/>
                  <a:cs typeface="Lato Regular"/>
                </a:rPr>
                <a:t>House</a:t>
              </a:r>
              <a:endParaRPr lang="id-ID" sz="1600" b="1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/>
                <a:ea typeface="+mn-ea"/>
                <a:cs typeface="Lato Regular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9264962" y="5085576"/>
              <a:ext cx="2239686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pt-BR" sz="1200">
                  <a:solidFill>
                    <a:prstClr val="white">
                      <a:lumMod val="65000"/>
                    </a:prstClr>
                  </a:solidFill>
                  <a:latin typeface="Open Sans"/>
                  <a:ea typeface="+mn-ea"/>
                  <a:cs typeface="Lato Light"/>
                </a:rPr>
                <a:t>Lorem ipsum dolor sit at, consectetur adipiscing elit. Aliquam tincidunt an.. </a:t>
              </a:r>
              <a:endParaRPr lang="en-US" sz="1200" dirty="0">
                <a:solidFill>
                  <a:prstClr val="white">
                    <a:lumMod val="65000"/>
                  </a:prstClr>
                </a:solidFill>
                <a:latin typeface="Open Sans"/>
                <a:ea typeface="+mn-ea"/>
                <a:cs typeface="Lato Light"/>
              </a:endParaRPr>
            </a:p>
          </p:txBody>
        </p:sp>
      </p:grpSp>
      <p:grpSp>
        <p:nvGrpSpPr>
          <p:cNvPr id="70" name="Group 19"/>
          <p:cNvGrpSpPr/>
          <p:nvPr/>
        </p:nvGrpSpPr>
        <p:grpSpPr>
          <a:xfrm>
            <a:off x="1002754" y="3019389"/>
            <a:ext cx="2241838" cy="1014443"/>
            <a:chOff x="1637946" y="2057839"/>
            <a:chExt cx="2241838" cy="1014443"/>
          </a:xfrm>
        </p:grpSpPr>
        <p:sp>
          <p:nvSpPr>
            <p:cNvPr id="71" name="TextBox 70"/>
            <p:cNvSpPr txBox="1"/>
            <p:nvPr/>
          </p:nvSpPr>
          <p:spPr>
            <a:xfrm flipH="1">
              <a:off x="1637946" y="2057839"/>
              <a:ext cx="8874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/>
                  <a:ea typeface="+mn-ea"/>
                  <a:cs typeface="Lato Regular"/>
                </a:rPr>
                <a:t>Rocket</a:t>
              </a:r>
              <a:endParaRPr lang="id-ID" sz="1600" b="1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/>
                <a:ea typeface="+mn-ea"/>
                <a:cs typeface="Lato Regular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 flipH="1">
              <a:off x="1640098" y="2315152"/>
              <a:ext cx="2239686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pt-BR" sz="1200">
                  <a:solidFill>
                    <a:prstClr val="white">
                      <a:lumMod val="65000"/>
                    </a:prstClr>
                  </a:solidFill>
                  <a:latin typeface="Open Sans"/>
                  <a:ea typeface="+mn-ea"/>
                  <a:cs typeface="Lato Light"/>
                </a:rPr>
                <a:t>Lorem ipsum dolor sit at, consectetur adipiscing elit. Aliquam tincidunt an.. </a:t>
              </a:r>
              <a:endParaRPr lang="en-US" sz="1200" dirty="0">
                <a:solidFill>
                  <a:prstClr val="white">
                    <a:lumMod val="65000"/>
                  </a:prstClr>
                </a:solidFill>
                <a:latin typeface="Open Sans"/>
                <a:ea typeface="+mn-ea"/>
                <a:cs typeface="Lato Light"/>
              </a:endParaRPr>
            </a:p>
          </p:txBody>
        </p:sp>
      </p:grpSp>
      <p:grpSp>
        <p:nvGrpSpPr>
          <p:cNvPr id="73" name="Group 22"/>
          <p:cNvGrpSpPr/>
          <p:nvPr/>
        </p:nvGrpSpPr>
        <p:grpSpPr>
          <a:xfrm>
            <a:off x="1002755" y="4404916"/>
            <a:ext cx="2241838" cy="1027322"/>
            <a:chOff x="1637947" y="3443366"/>
            <a:chExt cx="2241838" cy="1027322"/>
          </a:xfrm>
        </p:grpSpPr>
        <p:sp>
          <p:nvSpPr>
            <p:cNvPr id="74" name="TextBox 73"/>
            <p:cNvSpPr txBox="1"/>
            <p:nvPr/>
          </p:nvSpPr>
          <p:spPr>
            <a:xfrm flipH="1">
              <a:off x="1637947" y="3443366"/>
              <a:ext cx="10109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/>
                  <a:ea typeface="+mn-ea"/>
                  <a:cs typeface="Lato Regular"/>
                </a:rPr>
                <a:t>Speaker</a:t>
              </a:r>
              <a:endParaRPr lang="id-ID" sz="1600" b="1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/>
                <a:ea typeface="+mn-ea"/>
                <a:cs typeface="Lato Regular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 flipH="1">
              <a:off x="1640099" y="3713558"/>
              <a:ext cx="2239686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pt-BR" sz="1200">
                  <a:solidFill>
                    <a:prstClr val="white">
                      <a:lumMod val="65000"/>
                    </a:prstClr>
                  </a:solidFill>
                  <a:latin typeface="Open Sans"/>
                  <a:ea typeface="+mn-ea"/>
                  <a:cs typeface="Lato Light"/>
                </a:rPr>
                <a:t>Lorem ipsum dolor sit at, consectetur adipiscing elit. Aliquam tincidunt an.. </a:t>
              </a:r>
              <a:endParaRPr lang="en-US" sz="1200" dirty="0">
                <a:solidFill>
                  <a:prstClr val="white">
                    <a:lumMod val="65000"/>
                  </a:prstClr>
                </a:solidFill>
                <a:latin typeface="Open Sans"/>
                <a:ea typeface="+mn-ea"/>
                <a:cs typeface="Lato Light"/>
              </a:endParaRPr>
            </a:p>
          </p:txBody>
        </p:sp>
      </p:grpSp>
      <p:grpSp>
        <p:nvGrpSpPr>
          <p:cNvPr id="76" name="Group 25"/>
          <p:cNvGrpSpPr/>
          <p:nvPr/>
        </p:nvGrpSpPr>
        <p:grpSpPr>
          <a:xfrm>
            <a:off x="1002755" y="5780627"/>
            <a:ext cx="2241838" cy="1027322"/>
            <a:chOff x="1637947" y="4819077"/>
            <a:chExt cx="2241838" cy="1027322"/>
          </a:xfrm>
        </p:grpSpPr>
        <p:sp>
          <p:nvSpPr>
            <p:cNvPr id="77" name="TextBox 76"/>
            <p:cNvSpPr txBox="1"/>
            <p:nvPr/>
          </p:nvSpPr>
          <p:spPr>
            <a:xfrm flipH="1">
              <a:off x="1637947" y="4819077"/>
              <a:ext cx="12266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/>
                  <a:ea typeface="+mn-ea"/>
                  <a:cs typeface="Lato Regular"/>
                </a:rPr>
                <a:t>Autotruck</a:t>
              </a:r>
              <a:endParaRPr lang="id-ID" sz="1600" b="1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/>
                <a:ea typeface="+mn-ea"/>
                <a:cs typeface="Lato Regular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 flipH="1">
              <a:off x="1640099" y="5089269"/>
              <a:ext cx="2239686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pt-BR" sz="1200">
                  <a:solidFill>
                    <a:prstClr val="white">
                      <a:lumMod val="65000"/>
                    </a:prstClr>
                  </a:solidFill>
                  <a:latin typeface="Open Sans"/>
                  <a:ea typeface="+mn-ea"/>
                  <a:cs typeface="Lato Light"/>
                </a:rPr>
                <a:t>Lorem ipsum dolor sit at, consectetur adipiscing elit. Aliquam tincidunt an.. </a:t>
              </a:r>
              <a:endParaRPr lang="en-US" sz="1200" dirty="0">
                <a:solidFill>
                  <a:prstClr val="white">
                    <a:lumMod val="65000"/>
                  </a:prstClr>
                </a:solidFill>
                <a:latin typeface="Open Sans"/>
                <a:ea typeface="+mn-ea"/>
                <a:cs typeface="Lato Light"/>
              </a:endParaRPr>
            </a:p>
          </p:txBody>
        </p:sp>
      </p:grpSp>
      <p:grpSp>
        <p:nvGrpSpPr>
          <p:cNvPr id="79" name="Group 28"/>
          <p:cNvGrpSpPr/>
          <p:nvPr/>
        </p:nvGrpSpPr>
        <p:grpSpPr>
          <a:xfrm>
            <a:off x="648469" y="3186970"/>
            <a:ext cx="277647" cy="276819"/>
            <a:chOff x="2138511" y="2464802"/>
            <a:chExt cx="354012" cy="352956"/>
          </a:xfrm>
          <a:solidFill>
            <a:srgbClr val="89C600"/>
          </a:solidFill>
        </p:grpSpPr>
        <p:sp>
          <p:nvSpPr>
            <p:cNvPr id="80" name="Oval 2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  <p:sp>
          <p:nvSpPr>
            <p:cNvPr id="81" name="Freeform 3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</p:grpSp>
      <p:grpSp>
        <p:nvGrpSpPr>
          <p:cNvPr id="82" name="Group 31"/>
          <p:cNvGrpSpPr/>
          <p:nvPr/>
        </p:nvGrpSpPr>
        <p:grpSpPr>
          <a:xfrm>
            <a:off x="648469" y="4591309"/>
            <a:ext cx="277647" cy="276819"/>
            <a:chOff x="2138511" y="2464802"/>
            <a:chExt cx="354012" cy="352956"/>
          </a:xfrm>
          <a:solidFill>
            <a:srgbClr val="00BAF7"/>
          </a:solidFill>
        </p:grpSpPr>
        <p:sp>
          <p:nvSpPr>
            <p:cNvPr id="83" name="Oval 32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  <p:sp>
          <p:nvSpPr>
            <p:cNvPr id="84" name="Freeform 33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</p:grpSp>
      <p:grpSp>
        <p:nvGrpSpPr>
          <p:cNvPr id="85" name="Group 34"/>
          <p:cNvGrpSpPr/>
          <p:nvPr/>
        </p:nvGrpSpPr>
        <p:grpSpPr>
          <a:xfrm>
            <a:off x="648469" y="5965847"/>
            <a:ext cx="277647" cy="276819"/>
            <a:chOff x="2138511" y="2464802"/>
            <a:chExt cx="354012" cy="352956"/>
          </a:xfrm>
          <a:solidFill>
            <a:srgbClr val="F61A00"/>
          </a:solidFill>
        </p:grpSpPr>
        <p:sp>
          <p:nvSpPr>
            <p:cNvPr id="86" name="Oval 35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  <p:sp>
          <p:nvSpPr>
            <p:cNvPr id="87" name="Freeform 36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</p:grpSp>
      <p:grpSp>
        <p:nvGrpSpPr>
          <p:cNvPr id="88" name="Group 37"/>
          <p:cNvGrpSpPr/>
          <p:nvPr/>
        </p:nvGrpSpPr>
        <p:grpSpPr>
          <a:xfrm>
            <a:off x="8263596" y="3186970"/>
            <a:ext cx="277647" cy="276819"/>
            <a:chOff x="2138511" y="2464802"/>
            <a:chExt cx="354012" cy="352956"/>
          </a:xfrm>
          <a:solidFill>
            <a:srgbClr val="00B393"/>
          </a:solidFill>
        </p:grpSpPr>
        <p:sp>
          <p:nvSpPr>
            <p:cNvPr id="89" name="Oval 38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  <p:sp>
          <p:nvSpPr>
            <p:cNvPr id="90" name="Freeform 39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</p:grpSp>
      <p:grpSp>
        <p:nvGrpSpPr>
          <p:cNvPr id="91" name="Group 40"/>
          <p:cNvGrpSpPr/>
          <p:nvPr/>
        </p:nvGrpSpPr>
        <p:grpSpPr>
          <a:xfrm>
            <a:off x="8263596" y="4591309"/>
            <a:ext cx="277647" cy="276819"/>
            <a:chOff x="2138511" y="2464802"/>
            <a:chExt cx="354012" cy="352956"/>
          </a:xfrm>
          <a:solidFill>
            <a:srgbClr val="FFC000"/>
          </a:solidFill>
        </p:grpSpPr>
        <p:sp>
          <p:nvSpPr>
            <p:cNvPr id="92" name="Oval 4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  <p:sp>
          <p:nvSpPr>
            <p:cNvPr id="93" name="Freeform 4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</p:grpSp>
      <p:grpSp>
        <p:nvGrpSpPr>
          <p:cNvPr id="94" name="Group 43"/>
          <p:cNvGrpSpPr/>
          <p:nvPr/>
        </p:nvGrpSpPr>
        <p:grpSpPr>
          <a:xfrm>
            <a:off x="8263596" y="5965847"/>
            <a:ext cx="277647" cy="276819"/>
            <a:chOff x="2138511" y="2464802"/>
            <a:chExt cx="354012" cy="352956"/>
          </a:xfrm>
          <a:solidFill>
            <a:srgbClr val="343E48"/>
          </a:solidFill>
        </p:grpSpPr>
        <p:sp>
          <p:nvSpPr>
            <p:cNvPr id="95" name="Oval 4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  <p:sp>
          <p:nvSpPr>
            <p:cNvPr id="96" name="Freeform 4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>
            <a:off x="3793933" y="3018950"/>
            <a:ext cx="3333750" cy="3821711"/>
            <a:chOff x="2988" y="1182"/>
            <a:chExt cx="1708" cy="1958"/>
          </a:xfrm>
        </p:grpSpPr>
        <p:sp>
          <p:nvSpPr>
            <p:cNvPr id="98" name="Freeform 5"/>
            <p:cNvSpPr>
              <a:spLocks/>
            </p:cNvSpPr>
            <p:nvPr/>
          </p:nvSpPr>
          <p:spPr bwMode="auto">
            <a:xfrm>
              <a:off x="4172" y="1884"/>
              <a:ext cx="524" cy="801"/>
            </a:xfrm>
            <a:custGeom>
              <a:avLst/>
              <a:gdLst>
                <a:gd name="T0" fmla="*/ 173 w 221"/>
                <a:gd name="T1" fmla="*/ 292 h 338"/>
                <a:gd name="T2" fmla="*/ 218 w 221"/>
                <a:gd name="T3" fmla="*/ 117 h 338"/>
                <a:gd name="T4" fmla="*/ 198 w 221"/>
                <a:gd name="T5" fmla="*/ 0 h 338"/>
                <a:gd name="T6" fmla="*/ 165 w 221"/>
                <a:gd name="T7" fmla="*/ 76 h 338"/>
                <a:gd name="T8" fmla="*/ 66 w 221"/>
                <a:gd name="T9" fmla="*/ 64 h 338"/>
                <a:gd name="T10" fmla="*/ 73 w 221"/>
                <a:gd name="T11" fmla="*/ 117 h 338"/>
                <a:gd name="T12" fmla="*/ 47 w 221"/>
                <a:gd name="T13" fmla="*/ 219 h 338"/>
                <a:gd name="T14" fmla="*/ 0 w 221"/>
                <a:gd name="T15" fmla="*/ 192 h 338"/>
                <a:gd name="T16" fmla="*/ 63 w 221"/>
                <a:gd name="T17" fmla="*/ 338 h 338"/>
                <a:gd name="T18" fmla="*/ 221 w 221"/>
                <a:gd name="T19" fmla="*/ 320 h 338"/>
                <a:gd name="T20" fmla="*/ 173 w 221"/>
                <a:gd name="T21" fmla="*/ 292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1" h="338">
                  <a:moveTo>
                    <a:pt x="173" y="292"/>
                  </a:moveTo>
                  <a:cubicBezTo>
                    <a:pt x="202" y="240"/>
                    <a:pt x="218" y="180"/>
                    <a:pt x="218" y="117"/>
                  </a:cubicBezTo>
                  <a:cubicBezTo>
                    <a:pt x="218" y="76"/>
                    <a:pt x="211" y="36"/>
                    <a:pt x="198" y="0"/>
                  </a:cubicBezTo>
                  <a:cubicBezTo>
                    <a:pt x="165" y="76"/>
                    <a:pt x="165" y="76"/>
                    <a:pt x="165" y="76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70" y="81"/>
                    <a:pt x="73" y="99"/>
                    <a:pt x="73" y="117"/>
                  </a:cubicBezTo>
                  <a:cubicBezTo>
                    <a:pt x="73" y="154"/>
                    <a:pt x="63" y="189"/>
                    <a:pt x="47" y="219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63" y="338"/>
                    <a:pt x="63" y="338"/>
                    <a:pt x="63" y="338"/>
                  </a:cubicBezTo>
                  <a:cubicBezTo>
                    <a:pt x="221" y="320"/>
                    <a:pt x="221" y="320"/>
                    <a:pt x="221" y="320"/>
                  </a:cubicBezTo>
                  <a:lnTo>
                    <a:pt x="173" y="292"/>
                  </a:lnTo>
                  <a:close/>
                </a:path>
              </a:pathLst>
            </a:custGeom>
            <a:solidFill>
              <a:srgbClr val="00B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  <p:sp>
          <p:nvSpPr>
            <p:cNvPr id="99" name="Freeform 6"/>
            <p:cNvSpPr>
              <a:spLocks/>
            </p:cNvSpPr>
            <p:nvPr/>
          </p:nvSpPr>
          <p:spPr bwMode="auto">
            <a:xfrm>
              <a:off x="3975" y="1327"/>
              <a:ext cx="702" cy="683"/>
            </a:xfrm>
            <a:custGeom>
              <a:avLst/>
              <a:gdLst>
                <a:gd name="T0" fmla="*/ 250 w 296"/>
                <a:gd name="T1" fmla="*/ 168 h 288"/>
                <a:gd name="T2" fmla="*/ 10 w 296"/>
                <a:gd name="T3" fmla="*/ 0 h 288"/>
                <a:gd name="T4" fmla="*/ 60 w 296"/>
                <a:gd name="T5" fmla="*/ 67 h 288"/>
                <a:gd name="T6" fmla="*/ 0 w 296"/>
                <a:gd name="T7" fmla="*/ 147 h 288"/>
                <a:gd name="T8" fmla="*/ 124 w 296"/>
                <a:gd name="T9" fmla="*/ 241 h 288"/>
                <a:gd name="T10" fmla="*/ 76 w 296"/>
                <a:gd name="T11" fmla="*/ 269 h 288"/>
                <a:gd name="T12" fmla="*/ 233 w 296"/>
                <a:gd name="T13" fmla="*/ 288 h 288"/>
                <a:gd name="T14" fmla="*/ 296 w 296"/>
                <a:gd name="T15" fmla="*/ 142 h 288"/>
                <a:gd name="T16" fmla="*/ 250 w 296"/>
                <a:gd name="T17" fmla="*/ 16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6" h="288">
                  <a:moveTo>
                    <a:pt x="250" y="168"/>
                  </a:moveTo>
                  <a:cubicBezTo>
                    <a:pt x="199" y="82"/>
                    <a:pt x="112" y="19"/>
                    <a:pt x="10" y="0"/>
                  </a:cubicBezTo>
                  <a:cubicBezTo>
                    <a:pt x="60" y="67"/>
                    <a:pt x="60" y="67"/>
                    <a:pt x="60" y="6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52" y="161"/>
                    <a:pt x="97" y="196"/>
                    <a:pt x="124" y="241"/>
                  </a:cubicBezTo>
                  <a:cubicBezTo>
                    <a:pt x="76" y="269"/>
                    <a:pt x="76" y="269"/>
                    <a:pt x="76" y="269"/>
                  </a:cubicBezTo>
                  <a:cubicBezTo>
                    <a:pt x="233" y="288"/>
                    <a:pt x="233" y="288"/>
                    <a:pt x="233" y="288"/>
                  </a:cubicBezTo>
                  <a:cubicBezTo>
                    <a:pt x="296" y="142"/>
                    <a:pt x="296" y="142"/>
                    <a:pt x="296" y="142"/>
                  </a:cubicBezTo>
                  <a:lnTo>
                    <a:pt x="250" y="168"/>
                  </a:lnTo>
                  <a:close/>
                </a:path>
              </a:pathLst>
            </a:custGeom>
            <a:solidFill>
              <a:srgbClr val="00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  <p:sp>
          <p:nvSpPr>
            <p:cNvPr id="100" name="Freeform 7"/>
            <p:cNvSpPr>
              <a:spLocks/>
            </p:cNvSpPr>
            <p:nvPr/>
          </p:nvSpPr>
          <p:spPr bwMode="auto">
            <a:xfrm>
              <a:off x="3622" y="2522"/>
              <a:ext cx="861" cy="618"/>
            </a:xfrm>
            <a:custGeom>
              <a:avLst/>
              <a:gdLst>
                <a:gd name="T0" fmla="*/ 363 w 363"/>
                <a:gd name="T1" fmla="*/ 83 h 261"/>
                <a:gd name="T2" fmla="*/ 280 w 363"/>
                <a:gd name="T3" fmla="*/ 93 h 261"/>
                <a:gd name="T4" fmla="*/ 240 w 363"/>
                <a:gd name="T5" fmla="*/ 0 h 261"/>
                <a:gd name="T6" fmla="*/ 95 w 363"/>
                <a:gd name="T7" fmla="*/ 61 h 261"/>
                <a:gd name="T8" fmla="*/ 95 w 363"/>
                <a:gd name="T9" fmla="*/ 6 h 261"/>
                <a:gd name="T10" fmla="*/ 0 w 363"/>
                <a:gd name="T11" fmla="*/ 134 h 261"/>
                <a:gd name="T12" fmla="*/ 95 w 363"/>
                <a:gd name="T13" fmla="*/ 261 h 261"/>
                <a:gd name="T14" fmla="*/ 95 w 363"/>
                <a:gd name="T15" fmla="*/ 207 h 261"/>
                <a:gd name="T16" fmla="*/ 363 w 363"/>
                <a:gd name="T17" fmla="*/ 83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61">
                  <a:moveTo>
                    <a:pt x="363" y="83"/>
                  </a:moveTo>
                  <a:cubicBezTo>
                    <a:pt x="280" y="93"/>
                    <a:pt x="280" y="93"/>
                    <a:pt x="280" y="93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03" y="37"/>
                    <a:pt x="152" y="60"/>
                    <a:pt x="95" y="61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95" y="261"/>
                    <a:pt x="95" y="261"/>
                    <a:pt x="95" y="261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202" y="205"/>
                    <a:pt x="298" y="158"/>
                    <a:pt x="363" y="83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  <p:sp>
          <p:nvSpPr>
            <p:cNvPr id="101" name="Freeform 8"/>
            <p:cNvSpPr>
              <a:spLocks/>
            </p:cNvSpPr>
            <p:nvPr/>
          </p:nvSpPr>
          <p:spPr bwMode="auto">
            <a:xfrm>
              <a:off x="3000" y="2313"/>
              <a:ext cx="702" cy="683"/>
            </a:xfrm>
            <a:custGeom>
              <a:avLst/>
              <a:gdLst>
                <a:gd name="T0" fmla="*/ 296 w 296"/>
                <a:gd name="T1" fmla="*/ 141 h 288"/>
                <a:gd name="T2" fmla="*/ 172 w 296"/>
                <a:gd name="T3" fmla="*/ 47 h 288"/>
                <a:gd name="T4" fmla="*/ 220 w 296"/>
                <a:gd name="T5" fmla="*/ 19 h 288"/>
                <a:gd name="T6" fmla="*/ 63 w 296"/>
                <a:gd name="T7" fmla="*/ 0 h 288"/>
                <a:gd name="T8" fmla="*/ 0 w 296"/>
                <a:gd name="T9" fmla="*/ 146 h 288"/>
                <a:gd name="T10" fmla="*/ 46 w 296"/>
                <a:gd name="T11" fmla="*/ 120 h 288"/>
                <a:gd name="T12" fmla="*/ 286 w 296"/>
                <a:gd name="T13" fmla="*/ 288 h 288"/>
                <a:gd name="T14" fmla="*/ 236 w 296"/>
                <a:gd name="T15" fmla="*/ 222 h 288"/>
                <a:gd name="T16" fmla="*/ 296 w 296"/>
                <a:gd name="T17" fmla="*/ 141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6" h="288">
                  <a:moveTo>
                    <a:pt x="296" y="141"/>
                  </a:moveTo>
                  <a:cubicBezTo>
                    <a:pt x="244" y="127"/>
                    <a:pt x="200" y="93"/>
                    <a:pt x="172" y="47"/>
                  </a:cubicBezTo>
                  <a:cubicBezTo>
                    <a:pt x="220" y="19"/>
                    <a:pt x="220" y="19"/>
                    <a:pt x="220" y="19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97" y="206"/>
                    <a:pt x="184" y="269"/>
                    <a:pt x="286" y="288"/>
                  </a:cubicBezTo>
                  <a:cubicBezTo>
                    <a:pt x="236" y="222"/>
                    <a:pt x="236" y="222"/>
                    <a:pt x="236" y="222"/>
                  </a:cubicBezTo>
                  <a:lnTo>
                    <a:pt x="296" y="141"/>
                  </a:lnTo>
                  <a:close/>
                </a:path>
              </a:pathLst>
            </a:cu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  <p:sp>
          <p:nvSpPr>
            <p:cNvPr id="102" name="Freeform 9"/>
            <p:cNvSpPr>
              <a:spLocks/>
            </p:cNvSpPr>
            <p:nvPr/>
          </p:nvSpPr>
          <p:spPr bwMode="auto">
            <a:xfrm>
              <a:off x="2988" y="1637"/>
              <a:ext cx="527" cy="804"/>
            </a:xfrm>
            <a:custGeom>
              <a:avLst/>
              <a:gdLst>
                <a:gd name="T0" fmla="*/ 172 w 222"/>
                <a:gd name="T1" fmla="*/ 117 h 339"/>
                <a:gd name="T2" fmla="*/ 222 w 222"/>
                <a:gd name="T3" fmla="*/ 146 h 339"/>
                <a:gd name="T4" fmla="*/ 159 w 222"/>
                <a:gd name="T5" fmla="*/ 0 h 339"/>
                <a:gd name="T6" fmla="*/ 1 w 222"/>
                <a:gd name="T7" fmla="*/ 19 h 339"/>
                <a:gd name="T8" fmla="*/ 46 w 222"/>
                <a:gd name="T9" fmla="*/ 45 h 339"/>
                <a:gd name="T10" fmla="*/ 0 w 222"/>
                <a:gd name="T11" fmla="*/ 221 h 339"/>
                <a:gd name="T12" fmla="*/ 20 w 222"/>
                <a:gd name="T13" fmla="*/ 339 h 339"/>
                <a:gd name="T14" fmla="*/ 53 w 222"/>
                <a:gd name="T15" fmla="*/ 262 h 339"/>
                <a:gd name="T16" fmla="*/ 152 w 222"/>
                <a:gd name="T17" fmla="*/ 274 h 339"/>
                <a:gd name="T18" fmla="*/ 145 w 222"/>
                <a:gd name="T19" fmla="*/ 221 h 339"/>
                <a:gd name="T20" fmla="*/ 172 w 222"/>
                <a:gd name="T21" fmla="*/ 11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339">
                  <a:moveTo>
                    <a:pt x="172" y="117"/>
                  </a:moveTo>
                  <a:cubicBezTo>
                    <a:pt x="222" y="146"/>
                    <a:pt x="222" y="146"/>
                    <a:pt x="222" y="146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17" y="97"/>
                    <a:pt x="0" y="157"/>
                    <a:pt x="0" y="221"/>
                  </a:cubicBezTo>
                  <a:cubicBezTo>
                    <a:pt x="0" y="262"/>
                    <a:pt x="7" y="302"/>
                    <a:pt x="20" y="339"/>
                  </a:cubicBezTo>
                  <a:cubicBezTo>
                    <a:pt x="53" y="262"/>
                    <a:pt x="53" y="262"/>
                    <a:pt x="53" y="262"/>
                  </a:cubicBezTo>
                  <a:cubicBezTo>
                    <a:pt x="152" y="274"/>
                    <a:pt x="152" y="274"/>
                    <a:pt x="152" y="274"/>
                  </a:cubicBezTo>
                  <a:cubicBezTo>
                    <a:pt x="148" y="257"/>
                    <a:pt x="145" y="239"/>
                    <a:pt x="145" y="221"/>
                  </a:cubicBezTo>
                  <a:cubicBezTo>
                    <a:pt x="145" y="183"/>
                    <a:pt x="155" y="148"/>
                    <a:pt x="172" y="117"/>
                  </a:cubicBezTo>
                  <a:close/>
                </a:path>
              </a:pathLst>
            </a:custGeom>
            <a:solidFill>
              <a:srgbClr val="343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  <p:sp>
          <p:nvSpPr>
            <p:cNvPr id="103" name="Freeform 10"/>
            <p:cNvSpPr>
              <a:spLocks/>
            </p:cNvSpPr>
            <p:nvPr/>
          </p:nvSpPr>
          <p:spPr bwMode="auto">
            <a:xfrm>
              <a:off x="3197" y="1182"/>
              <a:ext cx="859" cy="619"/>
            </a:xfrm>
            <a:custGeom>
              <a:avLst/>
              <a:gdLst>
                <a:gd name="T0" fmla="*/ 362 w 362"/>
                <a:gd name="T1" fmla="*/ 128 h 261"/>
                <a:gd name="T2" fmla="*/ 267 w 362"/>
                <a:gd name="T3" fmla="*/ 0 h 261"/>
                <a:gd name="T4" fmla="*/ 267 w 362"/>
                <a:gd name="T5" fmla="*/ 55 h 261"/>
                <a:gd name="T6" fmla="*/ 0 w 362"/>
                <a:gd name="T7" fmla="*/ 178 h 261"/>
                <a:gd name="T8" fmla="*/ 82 w 362"/>
                <a:gd name="T9" fmla="*/ 169 h 261"/>
                <a:gd name="T10" fmla="*/ 122 w 362"/>
                <a:gd name="T11" fmla="*/ 261 h 261"/>
                <a:gd name="T12" fmla="*/ 267 w 362"/>
                <a:gd name="T13" fmla="*/ 200 h 261"/>
                <a:gd name="T14" fmla="*/ 267 w 362"/>
                <a:gd name="T15" fmla="*/ 255 h 261"/>
                <a:gd name="T16" fmla="*/ 362 w 362"/>
                <a:gd name="T17" fmla="*/ 12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261">
                  <a:moveTo>
                    <a:pt x="362" y="128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267" y="55"/>
                    <a:pt x="267" y="55"/>
                    <a:pt x="267" y="55"/>
                  </a:cubicBezTo>
                  <a:cubicBezTo>
                    <a:pt x="160" y="56"/>
                    <a:pt x="64" y="103"/>
                    <a:pt x="0" y="178"/>
                  </a:cubicBezTo>
                  <a:cubicBezTo>
                    <a:pt x="82" y="169"/>
                    <a:pt x="82" y="169"/>
                    <a:pt x="82" y="169"/>
                  </a:cubicBezTo>
                  <a:cubicBezTo>
                    <a:pt x="122" y="261"/>
                    <a:pt x="122" y="261"/>
                    <a:pt x="122" y="261"/>
                  </a:cubicBezTo>
                  <a:cubicBezTo>
                    <a:pt x="159" y="224"/>
                    <a:pt x="210" y="201"/>
                    <a:pt x="267" y="200"/>
                  </a:cubicBezTo>
                  <a:cubicBezTo>
                    <a:pt x="267" y="255"/>
                    <a:pt x="267" y="255"/>
                    <a:pt x="267" y="255"/>
                  </a:cubicBezTo>
                  <a:lnTo>
                    <a:pt x="362" y="128"/>
                  </a:lnTo>
                  <a:close/>
                </a:path>
              </a:pathLst>
            </a:cu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</p:grpSp>
      <p:sp>
        <p:nvSpPr>
          <p:cNvPr id="104" name="AutoShape 19"/>
          <p:cNvSpPr>
            <a:spLocks noChangeAspect="1"/>
          </p:cNvSpPr>
          <p:nvPr/>
        </p:nvSpPr>
        <p:spPr bwMode="auto">
          <a:xfrm>
            <a:off x="6531285" y="5152597"/>
            <a:ext cx="342714" cy="342804"/>
          </a:xfrm>
          <a:custGeom>
            <a:avLst/>
            <a:gdLst>
              <a:gd name="T0" fmla="*/ 10800 w 21600"/>
              <a:gd name="T1" fmla="*/ 10789 h 21579"/>
              <a:gd name="T2" fmla="*/ 10800 w 21600"/>
              <a:gd name="T3" fmla="*/ 10789 h 21579"/>
              <a:gd name="T4" fmla="*/ 10800 w 21600"/>
              <a:gd name="T5" fmla="*/ 10789 h 21579"/>
              <a:gd name="T6" fmla="*/ 10800 w 21600"/>
              <a:gd name="T7" fmla="*/ 10789 h 2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marL="0" marR="0" lvl="0" indent="0" defTabSz="45709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3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05" name="Freeform 54"/>
          <p:cNvSpPr>
            <a:spLocks noChangeAspect="1" noChangeArrowheads="1"/>
          </p:cNvSpPr>
          <p:nvPr/>
        </p:nvSpPr>
        <p:spPr bwMode="auto">
          <a:xfrm>
            <a:off x="4971068" y="3449059"/>
            <a:ext cx="325672" cy="389781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SimSun" charset="0"/>
            </a:endParaRPr>
          </a:p>
        </p:txBody>
      </p:sp>
      <p:sp>
        <p:nvSpPr>
          <p:cNvPr id="106" name="Freeform 328"/>
          <p:cNvSpPr>
            <a:spLocks noChangeAspect="1" noChangeArrowheads="1"/>
          </p:cNvSpPr>
          <p:nvPr/>
        </p:nvSpPr>
        <p:spPr bwMode="auto">
          <a:xfrm>
            <a:off x="4261521" y="5683459"/>
            <a:ext cx="447187" cy="249481"/>
          </a:xfrm>
          <a:custGeom>
            <a:avLst/>
            <a:gdLst>
              <a:gd name="T0" fmla="*/ 585 w 1564"/>
              <a:gd name="T1" fmla="*/ 610 h 871"/>
              <a:gd name="T2" fmla="*/ 451 w 1564"/>
              <a:gd name="T3" fmla="*/ 744 h 871"/>
              <a:gd name="T4" fmla="*/ 585 w 1564"/>
              <a:gd name="T5" fmla="*/ 870 h 871"/>
              <a:gd name="T6" fmla="*/ 710 w 1564"/>
              <a:gd name="T7" fmla="*/ 744 h 871"/>
              <a:gd name="T8" fmla="*/ 585 w 1564"/>
              <a:gd name="T9" fmla="*/ 610 h 871"/>
              <a:gd name="T10" fmla="*/ 585 w 1564"/>
              <a:gd name="T11" fmla="*/ 811 h 871"/>
              <a:gd name="T12" fmla="*/ 518 w 1564"/>
              <a:gd name="T13" fmla="*/ 744 h 871"/>
              <a:gd name="T14" fmla="*/ 585 w 1564"/>
              <a:gd name="T15" fmla="*/ 677 h 871"/>
              <a:gd name="T16" fmla="*/ 643 w 1564"/>
              <a:gd name="T17" fmla="*/ 744 h 871"/>
              <a:gd name="T18" fmla="*/ 585 w 1564"/>
              <a:gd name="T19" fmla="*/ 811 h 871"/>
              <a:gd name="T20" fmla="*/ 1563 w 1564"/>
              <a:gd name="T21" fmla="*/ 519 h 871"/>
              <a:gd name="T22" fmla="*/ 1563 w 1564"/>
              <a:gd name="T23" fmla="*/ 652 h 871"/>
              <a:gd name="T24" fmla="*/ 1505 w 1564"/>
              <a:gd name="T25" fmla="*/ 719 h 871"/>
              <a:gd name="T26" fmla="*/ 1429 w 1564"/>
              <a:gd name="T27" fmla="*/ 719 h 871"/>
              <a:gd name="T28" fmla="*/ 1262 w 1564"/>
              <a:gd name="T29" fmla="*/ 569 h 871"/>
              <a:gd name="T30" fmla="*/ 1095 w 1564"/>
              <a:gd name="T31" fmla="*/ 719 h 871"/>
              <a:gd name="T32" fmla="*/ 752 w 1564"/>
              <a:gd name="T33" fmla="*/ 719 h 871"/>
              <a:gd name="T34" fmla="*/ 585 w 1564"/>
              <a:gd name="T35" fmla="*/ 569 h 871"/>
              <a:gd name="T36" fmla="*/ 409 w 1564"/>
              <a:gd name="T37" fmla="*/ 719 h 871"/>
              <a:gd name="T38" fmla="*/ 326 w 1564"/>
              <a:gd name="T39" fmla="*/ 719 h 871"/>
              <a:gd name="T40" fmla="*/ 267 w 1564"/>
              <a:gd name="T41" fmla="*/ 652 h 871"/>
              <a:gd name="T42" fmla="*/ 267 w 1564"/>
              <a:gd name="T43" fmla="*/ 519 h 871"/>
              <a:gd name="T44" fmla="*/ 1563 w 1564"/>
              <a:gd name="T45" fmla="*/ 519 h 871"/>
              <a:gd name="T46" fmla="*/ 1262 w 1564"/>
              <a:gd name="T47" fmla="*/ 610 h 871"/>
              <a:gd name="T48" fmla="*/ 1128 w 1564"/>
              <a:gd name="T49" fmla="*/ 744 h 871"/>
              <a:gd name="T50" fmla="*/ 1262 w 1564"/>
              <a:gd name="T51" fmla="*/ 870 h 871"/>
              <a:gd name="T52" fmla="*/ 1396 w 1564"/>
              <a:gd name="T53" fmla="*/ 744 h 871"/>
              <a:gd name="T54" fmla="*/ 1262 w 1564"/>
              <a:gd name="T55" fmla="*/ 610 h 871"/>
              <a:gd name="T56" fmla="*/ 1262 w 1564"/>
              <a:gd name="T57" fmla="*/ 811 h 871"/>
              <a:gd name="T58" fmla="*/ 1195 w 1564"/>
              <a:gd name="T59" fmla="*/ 744 h 871"/>
              <a:gd name="T60" fmla="*/ 1262 w 1564"/>
              <a:gd name="T61" fmla="*/ 677 h 871"/>
              <a:gd name="T62" fmla="*/ 1329 w 1564"/>
              <a:gd name="T63" fmla="*/ 744 h 871"/>
              <a:gd name="T64" fmla="*/ 1262 w 1564"/>
              <a:gd name="T65" fmla="*/ 811 h 871"/>
              <a:gd name="T66" fmla="*/ 1538 w 1564"/>
              <a:gd name="T67" fmla="*/ 376 h 871"/>
              <a:gd name="T68" fmla="*/ 1295 w 1564"/>
              <a:gd name="T69" fmla="*/ 134 h 871"/>
              <a:gd name="T70" fmla="*/ 1229 w 1564"/>
              <a:gd name="T71" fmla="*/ 109 h 871"/>
              <a:gd name="T72" fmla="*/ 1112 w 1564"/>
              <a:gd name="T73" fmla="*/ 109 h 871"/>
              <a:gd name="T74" fmla="*/ 1112 w 1564"/>
              <a:gd name="T75" fmla="*/ 59 h 871"/>
              <a:gd name="T76" fmla="*/ 1045 w 1564"/>
              <a:gd name="T77" fmla="*/ 0 h 871"/>
              <a:gd name="T78" fmla="*/ 326 w 1564"/>
              <a:gd name="T79" fmla="*/ 0 h 871"/>
              <a:gd name="T80" fmla="*/ 267 w 1564"/>
              <a:gd name="T81" fmla="*/ 59 h 871"/>
              <a:gd name="T82" fmla="*/ 267 w 1564"/>
              <a:gd name="T83" fmla="*/ 75 h 871"/>
              <a:gd name="T84" fmla="*/ 8 w 1564"/>
              <a:gd name="T85" fmla="*/ 101 h 871"/>
              <a:gd name="T86" fmla="*/ 459 w 1564"/>
              <a:gd name="T87" fmla="*/ 159 h 871"/>
              <a:gd name="T88" fmla="*/ 0 w 1564"/>
              <a:gd name="T89" fmla="*/ 209 h 871"/>
              <a:gd name="T90" fmla="*/ 459 w 1564"/>
              <a:gd name="T91" fmla="*/ 268 h 871"/>
              <a:gd name="T92" fmla="*/ 0 w 1564"/>
              <a:gd name="T93" fmla="*/ 309 h 871"/>
              <a:gd name="T94" fmla="*/ 267 w 1564"/>
              <a:gd name="T95" fmla="*/ 360 h 871"/>
              <a:gd name="T96" fmla="*/ 267 w 1564"/>
              <a:gd name="T97" fmla="*/ 485 h 871"/>
              <a:gd name="T98" fmla="*/ 1563 w 1564"/>
              <a:gd name="T99" fmla="*/ 485 h 871"/>
              <a:gd name="T100" fmla="*/ 1563 w 1564"/>
              <a:gd name="T101" fmla="*/ 435 h 871"/>
              <a:gd name="T102" fmla="*/ 1538 w 1564"/>
              <a:gd name="T103" fmla="*/ 376 h 871"/>
              <a:gd name="T104" fmla="*/ 1429 w 1564"/>
              <a:gd name="T105" fmla="*/ 385 h 871"/>
              <a:gd name="T106" fmla="*/ 1195 w 1564"/>
              <a:gd name="T107" fmla="*/ 385 h 871"/>
              <a:gd name="T108" fmla="*/ 1178 w 1564"/>
              <a:gd name="T109" fmla="*/ 376 h 871"/>
              <a:gd name="T110" fmla="*/ 1178 w 1564"/>
              <a:gd name="T111" fmla="*/ 193 h 871"/>
              <a:gd name="T112" fmla="*/ 1195 w 1564"/>
              <a:gd name="T113" fmla="*/ 184 h 871"/>
              <a:gd name="T114" fmla="*/ 1237 w 1564"/>
              <a:gd name="T115" fmla="*/ 184 h 871"/>
              <a:gd name="T116" fmla="*/ 1245 w 1564"/>
              <a:gd name="T117" fmla="*/ 184 h 871"/>
              <a:gd name="T118" fmla="*/ 1438 w 1564"/>
              <a:gd name="T119" fmla="*/ 368 h 871"/>
              <a:gd name="T120" fmla="*/ 1429 w 1564"/>
              <a:gd name="T121" fmla="*/ 385 h 871"/>
              <a:gd name="T122" fmla="*/ 1429 w 1564"/>
              <a:gd name="T123" fmla="*/ 385 h 871"/>
              <a:gd name="T124" fmla="*/ 1429 w 1564"/>
              <a:gd name="T125" fmla="*/ 385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64" h="871">
                <a:moveTo>
                  <a:pt x="585" y="610"/>
                </a:moveTo>
                <a:cubicBezTo>
                  <a:pt x="510" y="610"/>
                  <a:pt x="451" y="669"/>
                  <a:pt x="451" y="744"/>
                </a:cubicBezTo>
                <a:cubicBezTo>
                  <a:pt x="451" y="820"/>
                  <a:pt x="510" y="870"/>
                  <a:pt x="585" y="870"/>
                </a:cubicBezTo>
                <a:cubicBezTo>
                  <a:pt x="652" y="870"/>
                  <a:pt x="710" y="820"/>
                  <a:pt x="710" y="744"/>
                </a:cubicBezTo>
                <a:cubicBezTo>
                  <a:pt x="710" y="669"/>
                  <a:pt x="652" y="610"/>
                  <a:pt x="585" y="610"/>
                </a:cubicBezTo>
                <a:close/>
                <a:moveTo>
                  <a:pt x="585" y="811"/>
                </a:moveTo>
                <a:cubicBezTo>
                  <a:pt x="543" y="811"/>
                  <a:pt x="518" y="778"/>
                  <a:pt x="518" y="744"/>
                </a:cubicBezTo>
                <a:cubicBezTo>
                  <a:pt x="518" y="711"/>
                  <a:pt x="543" y="677"/>
                  <a:pt x="585" y="677"/>
                </a:cubicBezTo>
                <a:cubicBezTo>
                  <a:pt x="618" y="677"/>
                  <a:pt x="643" y="711"/>
                  <a:pt x="643" y="744"/>
                </a:cubicBezTo>
                <a:cubicBezTo>
                  <a:pt x="643" y="778"/>
                  <a:pt x="618" y="811"/>
                  <a:pt x="585" y="811"/>
                </a:cubicBezTo>
                <a:close/>
                <a:moveTo>
                  <a:pt x="1563" y="519"/>
                </a:moveTo>
                <a:cubicBezTo>
                  <a:pt x="1563" y="652"/>
                  <a:pt x="1563" y="652"/>
                  <a:pt x="1563" y="652"/>
                </a:cubicBezTo>
                <a:cubicBezTo>
                  <a:pt x="1563" y="694"/>
                  <a:pt x="1538" y="719"/>
                  <a:pt x="1505" y="719"/>
                </a:cubicBezTo>
                <a:cubicBezTo>
                  <a:pt x="1429" y="719"/>
                  <a:pt x="1429" y="719"/>
                  <a:pt x="1429" y="719"/>
                </a:cubicBezTo>
                <a:cubicBezTo>
                  <a:pt x="1421" y="636"/>
                  <a:pt x="1346" y="569"/>
                  <a:pt x="1262" y="569"/>
                </a:cubicBezTo>
                <a:cubicBezTo>
                  <a:pt x="1178" y="569"/>
                  <a:pt x="1103" y="636"/>
                  <a:pt x="1095" y="719"/>
                </a:cubicBezTo>
                <a:cubicBezTo>
                  <a:pt x="752" y="719"/>
                  <a:pt x="752" y="719"/>
                  <a:pt x="752" y="719"/>
                </a:cubicBezTo>
                <a:cubicBezTo>
                  <a:pt x="735" y="636"/>
                  <a:pt x="669" y="569"/>
                  <a:pt x="585" y="569"/>
                </a:cubicBezTo>
                <a:cubicBezTo>
                  <a:pt x="493" y="569"/>
                  <a:pt x="426" y="636"/>
                  <a:pt x="409" y="719"/>
                </a:cubicBezTo>
                <a:cubicBezTo>
                  <a:pt x="326" y="719"/>
                  <a:pt x="326" y="719"/>
                  <a:pt x="326" y="719"/>
                </a:cubicBezTo>
                <a:cubicBezTo>
                  <a:pt x="292" y="719"/>
                  <a:pt x="267" y="694"/>
                  <a:pt x="267" y="652"/>
                </a:cubicBezTo>
                <a:cubicBezTo>
                  <a:pt x="267" y="519"/>
                  <a:pt x="267" y="519"/>
                  <a:pt x="267" y="519"/>
                </a:cubicBezTo>
                <a:lnTo>
                  <a:pt x="1563" y="519"/>
                </a:lnTo>
                <a:close/>
                <a:moveTo>
                  <a:pt x="1262" y="610"/>
                </a:moveTo>
                <a:cubicBezTo>
                  <a:pt x="1187" y="610"/>
                  <a:pt x="1128" y="669"/>
                  <a:pt x="1128" y="744"/>
                </a:cubicBezTo>
                <a:cubicBezTo>
                  <a:pt x="1128" y="820"/>
                  <a:pt x="1187" y="870"/>
                  <a:pt x="1262" y="870"/>
                </a:cubicBezTo>
                <a:cubicBezTo>
                  <a:pt x="1337" y="870"/>
                  <a:pt x="1396" y="820"/>
                  <a:pt x="1396" y="744"/>
                </a:cubicBezTo>
                <a:cubicBezTo>
                  <a:pt x="1396" y="669"/>
                  <a:pt x="1337" y="610"/>
                  <a:pt x="1262" y="610"/>
                </a:cubicBezTo>
                <a:close/>
                <a:moveTo>
                  <a:pt x="1262" y="811"/>
                </a:moveTo>
                <a:cubicBezTo>
                  <a:pt x="1229" y="811"/>
                  <a:pt x="1195" y="778"/>
                  <a:pt x="1195" y="744"/>
                </a:cubicBezTo>
                <a:cubicBezTo>
                  <a:pt x="1195" y="711"/>
                  <a:pt x="1229" y="677"/>
                  <a:pt x="1262" y="677"/>
                </a:cubicBezTo>
                <a:cubicBezTo>
                  <a:pt x="1295" y="677"/>
                  <a:pt x="1329" y="711"/>
                  <a:pt x="1329" y="744"/>
                </a:cubicBezTo>
                <a:cubicBezTo>
                  <a:pt x="1329" y="778"/>
                  <a:pt x="1295" y="811"/>
                  <a:pt x="1262" y="811"/>
                </a:cubicBezTo>
                <a:close/>
                <a:moveTo>
                  <a:pt x="1538" y="376"/>
                </a:moveTo>
                <a:cubicBezTo>
                  <a:pt x="1295" y="134"/>
                  <a:pt x="1295" y="134"/>
                  <a:pt x="1295" y="134"/>
                </a:cubicBezTo>
                <a:cubicBezTo>
                  <a:pt x="1279" y="117"/>
                  <a:pt x="1254" y="109"/>
                  <a:pt x="1229" y="109"/>
                </a:cubicBezTo>
                <a:cubicBezTo>
                  <a:pt x="1112" y="109"/>
                  <a:pt x="1112" y="109"/>
                  <a:pt x="1112" y="109"/>
                </a:cubicBezTo>
                <a:cubicBezTo>
                  <a:pt x="1112" y="59"/>
                  <a:pt x="1112" y="59"/>
                  <a:pt x="1112" y="59"/>
                </a:cubicBezTo>
                <a:cubicBezTo>
                  <a:pt x="1112" y="25"/>
                  <a:pt x="1078" y="0"/>
                  <a:pt x="1045" y="0"/>
                </a:cubicBezTo>
                <a:cubicBezTo>
                  <a:pt x="326" y="0"/>
                  <a:pt x="326" y="0"/>
                  <a:pt x="326" y="0"/>
                </a:cubicBezTo>
                <a:cubicBezTo>
                  <a:pt x="292" y="0"/>
                  <a:pt x="267" y="25"/>
                  <a:pt x="267" y="59"/>
                </a:cubicBezTo>
                <a:cubicBezTo>
                  <a:pt x="267" y="75"/>
                  <a:pt x="267" y="75"/>
                  <a:pt x="267" y="75"/>
                </a:cubicBezTo>
                <a:cubicBezTo>
                  <a:pt x="8" y="101"/>
                  <a:pt x="8" y="101"/>
                  <a:pt x="8" y="101"/>
                </a:cubicBezTo>
                <a:cubicBezTo>
                  <a:pt x="459" y="159"/>
                  <a:pt x="459" y="159"/>
                  <a:pt x="459" y="159"/>
                </a:cubicBezTo>
                <a:cubicBezTo>
                  <a:pt x="0" y="209"/>
                  <a:pt x="0" y="209"/>
                  <a:pt x="0" y="209"/>
                </a:cubicBezTo>
                <a:cubicBezTo>
                  <a:pt x="459" y="268"/>
                  <a:pt x="459" y="268"/>
                  <a:pt x="459" y="268"/>
                </a:cubicBezTo>
                <a:cubicBezTo>
                  <a:pt x="0" y="309"/>
                  <a:pt x="0" y="309"/>
                  <a:pt x="0" y="309"/>
                </a:cubicBezTo>
                <a:cubicBezTo>
                  <a:pt x="267" y="360"/>
                  <a:pt x="267" y="360"/>
                  <a:pt x="267" y="360"/>
                </a:cubicBezTo>
                <a:cubicBezTo>
                  <a:pt x="267" y="485"/>
                  <a:pt x="267" y="485"/>
                  <a:pt x="267" y="485"/>
                </a:cubicBezTo>
                <a:cubicBezTo>
                  <a:pt x="1563" y="485"/>
                  <a:pt x="1563" y="485"/>
                  <a:pt x="1563" y="485"/>
                </a:cubicBezTo>
                <a:cubicBezTo>
                  <a:pt x="1563" y="435"/>
                  <a:pt x="1563" y="435"/>
                  <a:pt x="1563" y="435"/>
                </a:cubicBezTo>
                <a:cubicBezTo>
                  <a:pt x="1563" y="410"/>
                  <a:pt x="1555" y="393"/>
                  <a:pt x="1538" y="376"/>
                </a:cubicBezTo>
                <a:close/>
                <a:moveTo>
                  <a:pt x="1429" y="385"/>
                </a:moveTo>
                <a:cubicBezTo>
                  <a:pt x="1195" y="385"/>
                  <a:pt x="1195" y="385"/>
                  <a:pt x="1195" y="385"/>
                </a:cubicBezTo>
                <a:cubicBezTo>
                  <a:pt x="1187" y="385"/>
                  <a:pt x="1178" y="376"/>
                  <a:pt x="1178" y="376"/>
                </a:cubicBezTo>
                <a:cubicBezTo>
                  <a:pt x="1178" y="193"/>
                  <a:pt x="1178" y="193"/>
                  <a:pt x="1178" y="193"/>
                </a:cubicBezTo>
                <a:cubicBezTo>
                  <a:pt x="1178" y="184"/>
                  <a:pt x="1187" y="184"/>
                  <a:pt x="1195" y="184"/>
                </a:cubicBezTo>
                <a:cubicBezTo>
                  <a:pt x="1237" y="184"/>
                  <a:pt x="1237" y="184"/>
                  <a:pt x="1237" y="184"/>
                </a:cubicBezTo>
                <a:lnTo>
                  <a:pt x="1245" y="184"/>
                </a:lnTo>
                <a:cubicBezTo>
                  <a:pt x="1438" y="368"/>
                  <a:pt x="1438" y="368"/>
                  <a:pt x="1438" y="368"/>
                </a:cubicBezTo>
                <a:cubicBezTo>
                  <a:pt x="1446" y="376"/>
                  <a:pt x="1438" y="385"/>
                  <a:pt x="1429" y="385"/>
                </a:cubicBezTo>
                <a:close/>
                <a:moveTo>
                  <a:pt x="1429" y="385"/>
                </a:moveTo>
                <a:lnTo>
                  <a:pt x="1429" y="385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243785" tIns="121892" rIns="243785" bIns="12189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SimSun" charset="0"/>
            </a:endParaRPr>
          </a:p>
        </p:txBody>
      </p:sp>
      <p:sp>
        <p:nvSpPr>
          <p:cNvPr id="107" name="AutoShape 84"/>
          <p:cNvSpPr>
            <a:spLocks noChangeAspect="1"/>
          </p:cNvSpPr>
          <p:nvPr/>
        </p:nvSpPr>
        <p:spPr bwMode="auto">
          <a:xfrm>
            <a:off x="5483017" y="6060831"/>
            <a:ext cx="352039" cy="3535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92" y="0"/>
                </a:moveTo>
                <a:cubicBezTo>
                  <a:pt x="12101" y="0"/>
                  <a:pt x="13398" y="296"/>
                  <a:pt x="14685" y="897"/>
                </a:cubicBezTo>
                <a:cubicBezTo>
                  <a:pt x="15972" y="1496"/>
                  <a:pt x="17128" y="2309"/>
                  <a:pt x="18152" y="3337"/>
                </a:cubicBezTo>
                <a:cubicBezTo>
                  <a:pt x="19173" y="4365"/>
                  <a:pt x="20002" y="5565"/>
                  <a:pt x="20642" y="6941"/>
                </a:cubicBezTo>
                <a:cubicBezTo>
                  <a:pt x="21277" y="8313"/>
                  <a:pt x="21599" y="9784"/>
                  <a:pt x="21599" y="11354"/>
                </a:cubicBezTo>
                <a:cubicBezTo>
                  <a:pt x="21599" y="12995"/>
                  <a:pt x="21305" y="14571"/>
                  <a:pt x="20722" y="16085"/>
                </a:cubicBezTo>
                <a:lnTo>
                  <a:pt x="20416" y="16895"/>
                </a:lnTo>
                <a:lnTo>
                  <a:pt x="18455" y="17245"/>
                </a:lnTo>
                <a:cubicBezTo>
                  <a:pt x="18253" y="18183"/>
                  <a:pt x="17836" y="18965"/>
                  <a:pt x="17210" y="19589"/>
                </a:cubicBezTo>
                <a:cubicBezTo>
                  <a:pt x="16584" y="20207"/>
                  <a:pt x="15843" y="20521"/>
                  <a:pt x="14996" y="20521"/>
                </a:cubicBezTo>
                <a:lnTo>
                  <a:pt x="14996" y="21074"/>
                </a:lnTo>
                <a:cubicBezTo>
                  <a:pt x="14996" y="21218"/>
                  <a:pt x="14953" y="21343"/>
                  <a:pt x="14862" y="21447"/>
                </a:cubicBezTo>
                <a:cubicBezTo>
                  <a:pt x="14770" y="21549"/>
                  <a:pt x="14664" y="21599"/>
                  <a:pt x="14534" y="21599"/>
                </a:cubicBezTo>
                <a:lnTo>
                  <a:pt x="13633" y="21599"/>
                </a:lnTo>
                <a:cubicBezTo>
                  <a:pt x="13513" y="21599"/>
                  <a:pt x="13407" y="21549"/>
                  <a:pt x="13322" y="21447"/>
                </a:cubicBezTo>
                <a:cubicBezTo>
                  <a:pt x="13238" y="21343"/>
                  <a:pt x="13193" y="21218"/>
                  <a:pt x="13193" y="21074"/>
                </a:cubicBezTo>
                <a:lnTo>
                  <a:pt x="13193" y="11354"/>
                </a:lnTo>
                <a:cubicBezTo>
                  <a:pt x="13193" y="11210"/>
                  <a:pt x="13238" y="11081"/>
                  <a:pt x="13322" y="10970"/>
                </a:cubicBezTo>
                <a:cubicBezTo>
                  <a:pt x="13407" y="10857"/>
                  <a:pt x="13513" y="10798"/>
                  <a:pt x="13633" y="10798"/>
                </a:cubicBezTo>
                <a:lnTo>
                  <a:pt x="14534" y="10798"/>
                </a:lnTo>
                <a:cubicBezTo>
                  <a:pt x="14654" y="10798"/>
                  <a:pt x="14763" y="10857"/>
                  <a:pt x="14857" y="10970"/>
                </a:cubicBezTo>
                <a:cubicBezTo>
                  <a:pt x="14949" y="11081"/>
                  <a:pt x="14996" y="11210"/>
                  <a:pt x="14996" y="11354"/>
                </a:cubicBezTo>
                <a:lnTo>
                  <a:pt x="14996" y="11880"/>
                </a:lnTo>
                <a:cubicBezTo>
                  <a:pt x="15655" y="11880"/>
                  <a:pt x="16262" y="12077"/>
                  <a:pt x="16810" y="12476"/>
                </a:cubicBezTo>
                <a:cubicBezTo>
                  <a:pt x="17359" y="12874"/>
                  <a:pt x="17787" y="13396"/>
                  <a:pt x="18095" y="14046"/>
                </a:cubicBezTo>
                <a:lnTo>
                  <a:pt x="18533" y="13947"/>
                </a:lnTo>
                <a:cubicBezTo>
                  <a:pt x="18782" y="13136"/>
                  <a:pt x="18900" y="12272"/>
                  <a:pt x="18893" y="11354"/>
                </a:cubicBezTo>
                <a:cubicBezTo>
                  <a:pt x="18893" y="10228"/>
                  <a:pt x="18648" y="9177"/>
                  <a:pt x="18156" y="8194"/>
                </a:cubicBezTo>
                <a:cubicBezTo>
                  <a:pt x="17665" y="7220"/>
                  <a:pt x="17024" y="6362"/>
                  <a:pt x="16238" y="5622"/>
                </a:cubicBezTo>
                <a:cubicBezTo>
                  <a:pt x="15455" y="4882"/>
                  <a:pt x="14584" y="4300"/>
                  <a:pt x="13621" y="3877"/>
                </a:cubicBezTo>
                <a:cubicBezTo>
                  <a:pt x="12659" y="3456"/>
                  <a:pt x="11717" y="3241"/>
                  <a:pt x="10792" y="3241"/>
                </a:cubicBezTo>
                <a:cubicBezTo>
                  <a:pt x="9868" y="3241"/>
                  <a:pt x="8929" y="3456"/>
                  <a:pt x="7971" y="3877"/>
                </a:cubicBezTo>
                <a:cubicBezTo>
                  <a:pt x="7015" y="4300"/>
                  <a:pt x="6140" y="4879"/>
                  <a:pt x="5358" y="5608"/>
                </a:cubicBezTo>
                <a:cubicBezTo>
                  <a:pt x="4572" y="6336"/>
                  <a:pt x="3934" y="7198"/>
                  <a:pt x="3443" y="8183"/>
                </a:cubicBezTo>
                <a:cubicBezTo>
                  <a:pt x="2951" y="9171"/>
                  <a:pt x="2704" y="10219"/>
                  <a:pt x="2704" y="11329"/>
                </a:cubicBezTo>
                <a:cubicBezTo>
                  <a:pt x="2704" y="12267"/>
                  <a:pt x="2824" y="13136"/>
                  <a:pt x="3066" y="13947"/>
                </a:cubicBezTo>
                <a:lnTo>
                  <a:pt x="3504" y="14046"/>
                </a:lnTo>
                <a:cubicBezTo>
                  <a:pt x="3812" y="13396"/>
                  <a:pt x="4240" y="12874"/>
                  <a:pt x="4789" y="12476"/>
                </a:cubicBezTo>
                <a:cubicBezTo>
                  <a:pt x="5337" y="12077"/>
                  <a:pt x="5942" y="11880"/>
                  <a:pt x="6603" y="11880"/>
                </a:cubicBezTo>
                <a:lnTo>
                  <a:pt x="6603" y="11354"/>
                </a:lnTo>
                <a:cubicBezTo>
                  <a:pt x="6603" y="11210"/>
                  <a:pt x="6646" y="11081"/>
                  <a:pt x="6737" y="10970"/>
                </a:cubicBezTo>
                <a:cubicBezTo>
                  <a:pt x="6827" y="10857"/>
                  <a:pt x="6935" y="10798"/>
                  <a:pt x="7065" y="10798"/>
                </a:cubicBezTo>
                <a:lnTo>
                  <a:pt x="7966" y="10798"/>
                </a:lnTo>
                <a:cubicBezTo>
                  <a:pt x="8086" y="10798"/>
                  <a:pt x="8187" y="10857"/>
                  <a:pt x="8270" y="10970"/>
                </a:cubicBezTo>
                <a:cubicBezTo>
                  <a:pt x="8352" y="11081"/>
                  <a:pt x="8392" y="11210"/>
                  <a:pt x="8392" y="11354"/>
                </a:cubicBezTo>
                <a:lnTo>
                  <a:pt x="8392" y="21074"/>
                </a:lnTo>
                <a:cubicBezTo>
                  <a:pt x="8392" y="21218"/>
                  <a:pt x="8352" y="21343"/>
                  <a:pt x="8270" y="21447"/>
                </a:cubicBezTo>
                <a:cubicBezTo>
                  <a:pt x="8187" y="21549"/>
                  <a:pt x="8086" y="21599"/>
                  <a:pt x="7966" y="21599"/>
                </a:cubicBezTo>
                <a:lnTo>
                  <a:pt x="7065" y="21599"/>
                </a:lnTo>
                <a:cubicBezTo>
                  <a:pt x="6945" y="21599"/>
                  <a:pt x="6836" y="21549"/>
                  <a:pt x="6742" y="21447"/>
                </a:cubicBezTo>
                <a:cubicBezTo>
                  <a:pt x="6650" y="21343"/>
                  <a:pt x="6603" y="21218"/>
                  <a:pt x="6603" y="21074"/>
                </a:cubicBezTo>
                <a:lnTo>
                  <a:pt x="6603" y="20521"/>
                </a:lnTo>
                <a:cubicBezTo>
                  <a:pt x="6189" y="20521"/>
                  <a:pt x="5789" y="20436"/>
                  <a:pt x="5403" y="20270"/>
                </a:cubicBezTo>
                <a:cubicBezTo>
                  <a:pt x="5015" y="20103"/>
                  <a:pt x="4671" y="19877"/>
                  <a:pt x="4370" y="19589"/>
                </a:cubicBezTo>
                <a:cubicBezTo>
                  <a:pt x="4073" y="19298"/>
                  <a:pt x="3814" y="18956"/>
                  <a:pt x="3598" y="18558"/>
                </a:cubicBezTo>
                <a:cubicBezTo>
                  <a:pt x="3388" y="18163"/>
                  <a:pt x="3233" y="17725"/>
                  <a:pt x="3144" y="17245"/>
                </a:cubicBezTo>
                <a:lnTo>
                  <a:pt x="1172" y="16895"/>
                </a:lnTo>
                <a:lnTo>
                  <a:pt x="877" y="16085"/>
                </a:lnTo>
                <a:cubicBezTo>
                  <a:pt x="294" y="14571"/>
                  <a:pt x="0" y="12987"/>
                  <a:pt x="0" y="11326"/>
                </a:cubicBezTo>
                <a:cubicBezTo>
                  <a:pt x="0" y="9776"/>
                  <a:pt x="320" y="8310"/>
                  <a:pt x="957" y="6938"/>
                </a:cubicBezTo>
                <a:cubicBezTo>
                  <a:pt x="1595" y="5563"/>
                  <a:pt x="2426" y="4363"/>
                  <a:pt x="3447" y="3335"/>
                </a:cubicBezTo>
                <a:cubicBezTo>
                  <a:pt x="4469" y="2307"/>
                  <a:pt x="5622" y="1493"/>
                  <a:pt x="6909" y="895"/>
                </a:cubicBezTo>
                <a:cubicBezTo>
                  <a:pt x="8192" y="296"/>
                  <a:pt x="9486" y="0"/>
                  <a:pt x="10792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marL="0" marR="0" lvl="0" indent="0" defTabSz="9140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6600" b="0" i="0" u="none" strike="noStrike" kern="0" cap="none" spc="0" normalizeH="0" baseline="0" noProof="0" dirty="0">
              <a:ln>
                <a:noFill/>
              </a:ln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08" name="Freeform 57"/>
          <p:cNvSpPr>
            <a:spLocks noChangeAspect="1" noChangeArrowheads="1"/>
          </p:cNvSpPr>
          <p:nvPr/>
        </p:nvSpPr>
        <p:spPr bwMode="auto">
          <a:xfrm>
            <a:off x="6256200" y="3865578"/>
            <a:ext cx="360100" cy="318455"/>
          </a:xfrm>
          <a:custGeom>
            <a:avLst/>
            <a:gdLst>
              <a:gd name="connsiteX0" fmla="*/ 358785 w 512434"/>
              <a:gd name="connsiteY0" fmla="*/ 409158 h 453171"/>
              <a:gd name="connsiteX1" fmla="*/ 345300 w 512434"/>
              <a:gd name="connsiteY1" fmla="*/ 425866 h 453171"/>
              <a:gd name="connsiteX2" fmla="*/ 358785 w 512434"/>
              <a:gd name="connsiteY2" fmla="*/ 439722 h 453171"/>
              <a:gd name="connsiteX3" fmla="*/ 372270 w 512434"/>
              <a:gd name="connsiteY3" fmla="*/ 425866 h 453171"/>
              <a:gd name="connsiteX4" fmla="*/ 358785 w 512434"/>
              <a:gd name="connsiteY4" fmla="*/ 409158 h 453171"/>
              <a:gd name="connsiteX5" fmla="*/ 151153 w 512434"/>
              <a:gd name="connsiteY5" fmla="*/ 300585 h 453171"/>
              <a:gd name="connsiteX6" fmla="*/ 195731 w 512434"/>
              <a:gd name="connsiteY6" fmla="*/ 300585 h 453171"/>
              <a:gd name="connsiteX7" fmla="*/ 195731 w 512434"/>
              <a:gd name="connsiteY7" fmla="*/ 345175 h 453171"/>
              <a:gd name="connsiteX8" fmla="*/ 151153 w 512434"/>
              <a:gd name="connsiteY8" fmla="*/ 345175 h 453171"/>
              <a:gd name="connsiteX9" fmla="*/ 71978 w 512434"/>
              <a:gd name="connsiteY9" fmla="*/ 300585 h 453171"/>
              <a:gd name="connsiteX10" fmla="*/ 120152 w 512434"/>
              <a:gd name="connsiteY10" fmla="*/ 300585 h 453171"/>
              <a:gd name="connsiteX11" fmla="*/ 120152 w 512434"/>
              <a:gd name="connsiteY11" fmla="*/ 345175 h 453171"/>
              <a:gd name="connsiteX12" fmla="*/ 71978 w 512434"/>
              <a:gd name="connsiteY12" fmla="*/ 345175 h 453171"/>
              <a:gd name="connsiteX13" fmla="*/ 481786 w 512434"/>
              <a:gd name="connsiteY13" fmla="*/ 286492 h 453171"/>
              <a:gd name="connsiteX14" fmla="*/ 468300 w 512434"/>
              <a:gd name="connsiteY14" fmla="*/ 299940 h 453171"/>
              <a:gd name="connsiteX15" fmla="*/ 481786 w 512434"/>
              <a:gd name="connsiteY15" fmla="*/ 313389 h 453171"/>
              <a:gd name="connsiteX16" fmla="*/ 498948 w 512434"/>
              <a:gd name="connsiteY16" fmla="*/ 299940 h 453171"/>
              <a:gd name="connsiteX17" fmla="*/ 481786 w 512434"/>
              <a:gd name="connsiteY17" fmla="*/ 286492 h 453171"/>
              <a:gd name="connsiteX18" fmla="*/ 235785 w 512434"/>
              <a:gd name="connsiteY18" fmla="*/ 286492 h 453171"/>
              <a:gd name="connsiteX19" fmla="*/ 222300 w 512434"/>
              <a:gd name="connsiteY19" fmla="*/ 299940 h 453171"/>
              <a:gd name="connsiteX20" fmla="*/ 235785 w 512434"/>
              <a:gd name="connsiteY20" fmla="*/ 313389 h 453171"/>
              <a:gd name="connsiteX21" fmla="*/ 249270 w 512434"/>
              <a:gd name="connsiteY21" fmla="*/ 299940 h 453171"/>
              <a:gd name="connsiteX22" fmla="*/ 235785 w 512434"/>
              <a:gd name="connsiteY22" fmla="*/ 286492 h 453171"/>
              <a:gd name="connsiteX23" fmla="*/ 151153 w 512434"/>
              <a:gd name="connsiteY23" fmla="*/ 228588 h 453171"/>
              <a:gd name="connsiteX24" fmla="*/ 195731 w 512434"/>
              <a:gd name="connsiteY24" fmla="*/ 228588 h 453171"/>
              <a:gd name="connsiteX25" fmla="*/ 195731 w 512434"/>
              <a:gd name="connsiteY25" fmla="*/ 273178 h 453171"/>
              <a:gd name="connsiteX26" fmla="*/ 151153 w 512434"/>
              <a:gd name="connsiteY26" fmla="*/ 273178 h 453171"/>
              <a:gd name="connsiteX27" fmla="*/ 71978 w 512434"/>
              <a:gd name="connsiteY27" fmla="*/ 228588 h 453171"/>
              <a:gd name="connsiteX28" fmla="*/ 120152 w 512434"/>
              <a:gd name="connsiteY28" fmla="*/ 228588 h 453171"/>
              <a:gd name="connsiteX29" fmla="*/ 120152 w 512434"/>
              <a:gd name="connsiteY29" fmla="*/ 273178 h 453171"/>
              <a:gd name="connsiteX30" fmla="*/ 71978 w 512434"/>
              <a:gd name="connsiteY30" fmla="*/ 273178 h 453171"/>
              <a:gd name="connsiteX31" fmla="*/ 427028 w 512434"/>
              <a:gd name="connsiteY31" fmla="*/ 221695 h 453171"/>
              <a:gd name="connsiteX32" fmla="*/ 372270 w 512434"/>
              <a:gd name="connsiteY32" fmla="*/ 275896 h 453171"/>
              <a:gd name="connsiteX33" fmla="*/ 358785 w 512434"/>
              <a:gd name="connsiteY33" fmla="*/ 272636 h 453171"/>
              <a:gd name="connsiteX34" fmla="*/ 341622 w 512434"/>
              <a:gd name="connsiteY34" fmla="*/ 279564 h 453171"/>
              <a:gd name="connsiteX35" fmla="*/ 283596 w 512434"/>
              <a:gd name="connsiteY35" fmla="*/ 238404 h 453171"/>
              <a:gd name="connsiteX36" fmla="*/ 266433 w 512434"/>
              <a:gd name="connsiteY36" fmla="*/ 238404 h 453171"/>
              <a:gd name="connsiteX37" fmla="*/ 270111 w 512434"/>
              <a:gd name="connsiteY37" fmla="*/ 255520 h 453171"/>
              <a:gd name="connsiteX38" fmla="*/ 331406 w 512434"/>
              <a:gd name="connsiteY38" fmla="*/ 303200 h 453171"/>
              <a:gd name="connsiteX39" fmla="*/ 358785 w 512434"/>
              <a:gd name="connsiteY39" fmla="*/ 327245 h 453171"/>
              <a:gd name="connsiteX40" fmla="*/ 386164 w 512434"/>
              <a:gd name="connsiteY40" fmla="*/ 299940 h 453171"/>
              <a:gd name="connsiteX41" fmla="*/ 386164 w 512434"/>
              <a:gd name="connsiteY41" fmla="*/ 296680 h 453171"/>
              <a:gd name="connsiteX42" fmla="*/ 444191 w 512434"/>
              <a:gd name="connsiteY42" fmla="*/ 238404 h 453171"/>
              <a:gd name="connsiteX43" fmla="*/ 444191 w 512434"/>
              <a:gd name="connsiteY43" fmla="*/ 221695 h 453171"/>
              <a:gd name="connsiteX44" fmla="*/ 427028 w 512434"/>
              <a:gd name="connsiteY44" fmla="*/ 221695 h 453171"/>
              <a:gd name="connsiteX45" fmla="*/ 358785 w 512434"/>
              <a:gd name="connsiteY45" fmla="*/ 163826 h 453171"/>
              <a:gd name="connsiteX46" fmla="*/ 345300 w 512434"/>
              <a:gd name="connsiteY46" fmla="*/ 177274 h 453171"/>
              <a:gd name="connsiteX47" fmla="*/ 358785 w 512434"/>
              <a:gd name="connsiteY47" fmla="*/ 190723 h 453171"/>
              <a:gd name="connsiteX48" fmla="*/ 372270 w 512434"/>
              <a:gd name="connsiteY48" fmla="*/ 177274 h 453171"/>
              <a:gd name="connsiteX49" fmla="*/ 358785 w 512434"/>
              <a:gd name="connsiteY49" fmla="*/ 163826 h 453171"/>
              <a:gd name="connsiteX50" fmla="*/ 151153 w 512434"/>
              <a:gd name="connsiteY50" fmla="*/ 156592 h 453171"/>
              <a:gd name="connsiteX51" fmla="*/ 195731 w 512434"/>
              <a:gd name="connsiteY51" fmla="*/ 156592 h 453171"/>
              <a:gd name="connsiteX52" fmla="*/ 195731 w 512434"/>
              <a:gd name="connsiteY52" fmla="*/ 201182 h 453171"/>
              <a:gd name="connsiteX53" fmla="*/ 151153 w 512434"/>
              <a:gd name="connsiteY53" fmla="*/ 201182 h 453171"/>
              <a:gd name="connsiteX54" fmla="*/ 37595 w 512434"/>
              <a:gd name="connsiteY54" fmla="*/ 102289 h 453171"/>
              <a:gd name="connsiteX55" fmla="*/ 37595 w 512434"/>
              <a:gd name="connsiteY55" fmla="*/ 374925 h 453171"/>
              <a:gd name="connsiteX56" fmla="*/ 228838 w 512434"/>
              <a:gd name="connsiteY56" fmla="*/ 374925 h 453171"/>
              <a:gd name="connsiteX57" fmla="*/ 208406 w 512434"/>
              <a:gd name="connsiteY57" fmla="*/ 299940 h 453171"/>
              <a:gd name="connsiteX58" fmla="*/ 246001 w 512434"/>
              <a:gd name="connsiteY58" fmla="*/ 201318 h 453171"/>
              <a:gd name="connsiteX59" fmla="*/ 225569 w 512434"/>
              <a:gd name="connsiteY59" fmla="*/ 201318 h 453171"/>
              <a:gd name="connsiteX60" fmla="*/ 225569 w 512434"/>
              <a:gd name="connsiteY60" fmla="*/ 156898 h 453171"/>
              <a:gd name="connsiteX61" fmla="*/ 270111 w 512434"/>
              <a:gd name="connsiteY61" fmla="*/ 156898 h 453171"/>
              <a:gd name="connsiteX62" fmla="*/ 270111 w 512434"/>
              <a:gd name="connsiteY62" fmla="*/ 177274 h 453171"/>
              <a:gd name="connsiteX63" fmla="*/ 358785 w 512434"/>
              <a:gd name="connsiteY63" fmla="*/ 149970 h 453171"/>
              <a:gd name="connsiteX64" fmla="*/ 382895 w 512434"/>
              <a:gd name="connsiteY64" fmla="*/ 149970 h 453171"/>
              <a:gd name="connsiteX65" fmla="*/ 382895 w 512434"/>
              <a:gd name="connsiteY65" fmla="*/ 102289 h 453171"/>
              <a:gd name="connsiteX66" fmla="*/ 37595 w 512434"/>
              <a:gd name="connsiteY66" fmla="*/ 102289 h 453171"/>
              <a:gd name="connsiteX67" fmla="*/ 136894 w 512434"/>
              <a:gd name="connsiteY67" fmla="*/ 30564 h 453171"/>
              <a:gd name="connsiteX68" fmla="*/ 136894 w 512434"/>
              <a:gd name="connsiteY68" fmla="*/ 68057 h 453171"/>
              <a:gd name="connsiteX69" fmla="*/ 283596 w 512434"/>
              <a:gd name="connsiteY69" fmla="*/ 68057 h 453171"/>
              <a:gd name="connsiteX70" fmla="*/ 283596 w 512434"/>
              <a:gd name="connsiteY70" fmla="*/ 30564 h 453171"/>
              <a:gd name="connsiteX71" fmla="*/ 136894 w 512434"/>
              <a:gd name="connsiteY71" fmla="*/ 30564 h 453171"/>
              <a:gd name="connsiteX72" fmla="*/ 30648 w 512434"/>
              <a:gd name="connsiteY72" fmla="*/ 0 h 453171"/>
              <a:gd name="connsiteX73" fmla="*/ 389433 w 512434"/>
              <a:gd name="connsiteY73" fmla="*/ 0 h 453171"/>
              <a:gd name="connsiteX74" fmla="*/ 420490 w 512434"/>
              <a:gd name="connsiteY74" fmla="*/ 30564 h 453171"/>
              <a:gd name="connsiteX75" fmla="*/ 420490 w 512434"/>
              <a:gd name="connsiteY75" fmla="*/ 163826 h 453171"/>
              <a:gd name="connsiteX76" fmla="*/ 512434 w 512434"/>
              <a:gd name="connsiteY76" fmla="*/ 299940 h 453171"/>
              <a:gd name="connsiteX77" fmla="*/ 358785 w 512434"/>
              <a:gd name="connsiteY77" fmla="*/ 453171 h 453171"/>
              <a:gd name="connsiteX78" fmla="*/ 263164 w 512434"/>
              <a:gd name="connsiteY78" fmla="*/ 419346 h 453171"/>
              <a:gd name="connsiteX79" fmla="*/ 30648 w 512434"/>
              <a:gd name="connsiteY79" fmla="*/ 419346 h 453171"/>
              <a:gd name="connsiteX80" fmla="*/ 0 w 512434"/>
              <a:gd name="connsiteY80" fmla="*/ 388374 h 453171"/>
              <a:gd name="connsiteX81" fmla="*/ 0 w 512434"/>
              <a:gd name="connsiteY81" fmla="*/ 30564 h 453171"/>
              <a:gd name="connsiteX82" fmla="*/ 30648 w 512434"/>
              <a:gd name="connsiteY82" fmla="*/ 0 h 453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512434" h="453171">
                <a:moveTo>
                  <a:pt x="358785" y="409158"/>
                </a:moveTo>
                <a:cubicBezTo>
                  <a:pt x="351838" y="409158"/>
                  <a:pt x="345300" y="415678"/>
                  <a:pt x="345300" y="425866"/>
                </a:cubicBezTo>
                <a:cubicBezTo>
                  <a:pt x="345300" y="432794"/>
                  <a:pt x="351838" y="439722"/>
                  <a:pt x="358785" y="439722"/>
                </a:cubicBezTo>
                <a:cubicBezTo>
                  <a:pt x="365732" y="439722"/>
                  <a:pt x="372270" y="432794"/>
                  <a:pt x="372270" y="425866"/>
                </a:cubicBezTo>
                <a:cubicBezTo>
                  <a:pt x="372270" y="415678"/>
                  <a:pt x="365732" y="409158"/>
                  <a:pt x="358785" y="409158"/>
                </a:cubicBezTo>
                <a:close/>
                <a:moveTo>
                  <a:pt x="151153" y="300585"/>
                </a:moveTo>
                <a:lnTo>
                  <a:pt x="195731" y="300585"/>
                </a:lnTo>
                <a:lnTo>
                  <a:pt x="195731" y="345175"/>
                </a:lnTo>
                <a:lnTo>
                  <a:pt x="151153" y="345175"/>
                </a:lnTo>
                <a:close/>
                <a:moveTo>
                  <a:pt x="71978" y="300585"/>
                </a:moveTo>
                <a:lnTo>
                  <a:pt x="120152" y="300585"/>
                </a:lnTo>
                <a:lnTo>
                  <a:pt x="120152" y="345175"/>
                </a:lnTo>
                <a:lnTo>
                  <a:pt x="71978" y="345175"/>
                </a:lnTo>
                <a:close/>
                <a:moveTo>
                  <a:pt x="481786" y="286492"/>
                </a:moveTo>
                <a:cubicBezTo>
                  <a:pt x="474839" y="286492"/>
                  <a:pt x="468300" y="293012"/>
                  <a:pt x="468300" y="299940"/>
                </a:cubicBezTo>
                <a:cubicBezTo>
                  <a:pt x="468300" y="310128"/>
                  <a:pt x="474839" y="313389"/>
                  <a:pt x="481786" y="313389"/>
                </a:cubicBezTo>
                <a:cubicBezTo>
                  <a:pt x="492002" y="313389"/>
                  <a:pt x="498948" y="310128"/>
                  <a:pt x="498948" y="299940"/>
                </a:cubicBezTo>
                <a:cubicBezTo>
                  <a:pt x="498948" y="293012"/>
                  <a:pt x="492002" y="286492"/>
                  <a:pt x="481786" y="286492"/>
                </a:cubicBezTo>
                <a:close/>
                <a:moveTo>
                  <a:pt x="235785" y="286492"/>
                </a:moveTo>
                <a:cubicBezTo>
                  <a:pt x="228838" y="286492"/>
                  <a:pt x="222300" y="293012"/>
                  <a:pt x="222300" y="299940"/>
                </a:cubicBezTo>
                <a:cubicBezTo>
                  <a:pt x="222300" y="310128"/>
                  <a:pt x="228838" y="313389"/>
                  <a:pt x="235785" y="313389"/>
                </a:cubicBezTo>
                <a:cubicBezTo>
                  <a:pt x="242732" y="313389"/>
                  <a:pt x="249270" y="310128"/>
                  <a:pt x="249270" y="299940"/>
                </a:cubicBezTo>
                <a:cubicBezTo>
                  <a:pt x="249270" y="293012"/>
                  <a:pt x="242732" y="286492"/>
                  <a:pt x="235785" y="286492"/>
                </a:cubicBezTo>
                <a:close/>
                <a:moveTo>
                  <a:pt x="151153" y="228588"/>
                </a:moveTo>
                <a:lnTo>
                  <a:pt x="195731" y="228588"/>
                </a:lnTo>
                <a:lnTo>
                  <a:pt x="195731" y="273178"/>
                </a:lnTo>
                <a:lnTo>
                  <a:pt x="151153" y="273178"/>
                </a:lnTo>
                <a:close/>
                <a:moveTo>
                  <a:pt x="71978" y="228588"/>
                </a:moveTo>
                <a:lnTo>
                  <a:pt x="120152" y="228588"/>
                </a:lnTo>
                <a:lnTo>
                  <a:pt x="120152" y="273178"/>
                </a:lnTo>
                <a:lnTo>
                  <a:pt x="71978" y="273178"/>
                </a:lnTo>
                <a:close/>
                <a:moveTo>
                  <a:pt x="427028" y="221695"/>
                </a:moveTo>
                <a:cubicBezTo>
                  <a:pt x="427028" y="221695"/>
                  <a:pt x="427028" y="221695"/>
                  <a:pt x="372270" y="275896"/>
                </a:cubicBezTo>
                <a:cubicBezTo>
                  <a:pt x="369001" y="275896"/>
                  <a:pt x="365732" y="272636"/>
                  <a:pt x="358785" y="272636"/>
                </a:cubicBezTo>
                <a:cubicBezTo>
                  <a:pt x="351838" y="272636"/>
                  <a:pt x="345300" y="275896"/>
                  <a:pt x="341622" y="279564"/>
                </a:cubicBezTo>
                <a:cubicBezTo>
                  <a:pt x="341622" y="279564"/>
                  <a:pt x="341622" y="279564"/>
                  <a:pt x="283596" y="238404"/>
                </a:cubicBezTo>
                <a:cubicBezTo>
                  <a:pt x="280327" y="231883"/>
                  <a:pt x="270111" y="235143"/>
                  <a:pt x="266433" y="238404"/>
                </a:cubicBezTo>
                <a:cubicBezTo>
                  <a:pt x="263164" y="242071"/>
                  <a:pt x="266433" y="252260"/>
                  <a:pt x="270111" y="255520"/>
                </a:cubicBezTo>
                <a:cubicBezTo>
                  <a:pt x="270111" y="255520"/>
                  <a:pt x="270111" y="255520"/>
                  <a:pt x="331406" y="303200"/>
                </a:cubicBezTo>
                <a:cubicBezTo>
                  <a:pt x="331406" y="317056"/>
                  <a:pt x="345300" y="327245"/>
                  <a:pt x="358785" y="327245"/>
                </a:cubicBezTo>
                <a:cubicBezTo>
                  <a:pt x="375948" y="327245"/>
                  <a:pt x="386164" y="317056"/>
                  <a:pt x="386164" y="299940"/>
                </a:cubicBezTo>
                <a:lnTo>
                  <a:pt x="386164" y="296680"/>
                </a:lnTo>
                <a:cubicBezTo>
                  <a:pt x="386164" y="296680"/>
                  <a:pt x="386164" y="296680"/>
                  <a:pt x="444191" y="238404"/>
                </a:cubicBezTo>
                <a:cubicBezTo>
                  <a:pt x="447869" y="231883"/>
                  <a:pt x="451138" y="224955"/>
                  <a:pt x="444191" y="221695"/>
                </a:cubicBezTo>
                <a:cubicBezTo>
                  <a:pt x="440922" y="218027"/>
                  <a:pt x="433975" y="218027"/>
                  <a:pt x="427028" y="221695"/>
                </a:cubicBezTo>
                <a:close/>
                <a:moveTo>
                  <a:pt x="358785" y="163826"/>
                </a:moveTo>
                <a:cubicBezTo>
                  <a:pt x="351838" y="163826"/>
                  <a:pt x="345300" y="170346"/>
                  <a:pt x="345300" y="177274"/>
                </a:cubicBezTo>
                <a:cubicBezTo>
                  <a:pt x="345300" y="184202"/>
                  <a:pt x="351838" y="190723"/>
                  <a:pt x="358785" y="190723"/>
                </a:cubicBezTo>
                <a:cubicBezTo>
                  <a:pt x="365732" y="190723"/>
                  <a:pt x="372270" y="184202"/>
                  <a:pt x="372270" y="177274"/>
                </a:cubicBezTo>
                <a:cubicBezTo>
                  <a:pt x="372270" y="170346"/>
                  <a:pt x="365732" y="163826"/>
                  <a:pt x="358785" y="163826"/>
                </a:cubicBezTo>
                <a:close/>
                <a:moveTo>
                  <a:pt x="151153" y="156592"/>
                </a:moveTo>
                <a:lnTo>
                  <a:pt x="195731" y="156592"/>
                </a:lnTo>
                <a:lnTo>
                  <a:pt x="195731" y="201182"/>
                </a:lnTo>
                <a:lnTo>
                  <a:pt x="151153" y="201182"/>
                </a:lnTo>
                <a:close/>
                <a:moveTo>
                  <a:pt x="37595" y="102289"/>
                </a:moveTo>
                <a:lnTo>
                  <a:pt x="37595" y="374925"/>
                </a:lnTo>
                <a:cubicBezTo>
                  <a:pt x="37595" y="374925"/>
                  <a:pt x="37595" y="374925"/>
                  <a:pt x="228838" y="374925"/>
                </a:cubicBezTo>
                <a:cubicBezTo>
                  <a:pt x="215353" y="354549"/>
                  <a:pt x="208406" y="327245"/>
                  <a:pt x="208406" y="299940"/>
                </a:cubicBezTo>
                <a:cubicBezTo>
                  <a:pt x="208406" y="262448"/>
                  <a:pt x="222300" y="228215"/>
                  <a:pt x="246001" y="201318"/>
                </a:cubicBezTo>
                <a:cubicBezTo>
                  <a:pt x="246001" y="201318"/>
                  <a:pt x="246001" y="201318"/>
                  <a:pt x="225569" y="201318"/>
                </a:cubicBezTo>
                <a:cubicBezTo>
                  <a:pt x="225569" y="201318"/>
                  <a:pt x="225569" y="201318"/>
                  <a:pt x="225569" y="156898"/>
                </a:cubicBezTo>
                <a:cubicBezTo>
                  <a:pt x="225569" y="156898"/>
                  <a:pt x="225569" y="156898"/>
                  <a:pt x="270111" y="156898"/>
                </a:cubicBezTo>
                <a:cubicBezTo>
                  <a:pt x="270111" y="156898"/>
                  <a:pt x="270111" y="156898"/>
                  <a:pt x="270111" y="177274"/>
                </a:cubicBezTo>
                <a:cubicBezTo>
                  <a:pt x="293812" y="160158"/>
                  <a:pt x="324868" y="149970"/>
                  <a:pt x="358785" y="149970"/>
                </a:cubicBezTo>
                <a:cubicBezTo>
                  <a:pt x="365732" y="149970"/>
                  <a:pt x="375948" y="149970"/>
                  <a:pt x="382895" y="149970"/>
                </a:cubicBezTo>
                <a:cubicBezTo>
                  <a:pt x="382895" y="149970"/>
                  <a:pt x="382895" y="149970"/>
                  <a:pt x="382895" y="102289"/>
                </a:cubicBezTo>
                <a:cubicBezTo>
                  <a:pt x="382895" y="102289"/>
                  <a:pt x="382895" y="102289"/>
                  <a:pt x="37595" y="102289"/>
                </a:cubicBezTo>
                <a:close/>
                <a:moveTo>
                  <a:pt x="136894" y="30564"/>
                </a:moveTo>
                <a:lnTo>
                  <a:pt x="136894" y="68057"/>
                </a:lnTo>
                <a:cubicBezTo>
                  <a:pt x="136894" y="68057"/>
                  <a:pt x="136894" y="68057"/>
                  <a:pt x="283596" y="68057"/>
                </a:cubicBezTo>
                <a:cubicBezTo>
                  <a:pt x="283596" y="68057"/>
                  <a:pt x="283596" y="68057"/>
                  <a:pt x="283596" y="30564"/>
                </a:cubicBezTo>
                <a:cubicBezTo>
                  <a:pt x="283596" y="30564"/>
                  <a:pt x="283596" y="30564"/>
                  <a:pt x="136894" y="30564"/>
                </a:cubicBezTo>
                <a:close/>
                <a:moveTo>
                  <a:pt x="30648" y="0"/>
                </a:moveTo>
                <a:cubicBezTo>
                  <a:pt x="30648" y="0"/>
                  <a:pt x="30648" y="0"/>
                  <a:pt x="389433" y="0"/>
                </a:cubicBezTo>
                <a:cubicBezTo>
                  <a:pt x="406596" y="0"/>
                  <a:pt x="420490" y="13856"/>
                  <a:pt x="420490" y="30564"/>
                </a:cubicBezTo>
                <a:cubicBezTo>
                  <a:pt x="420490" y="30564"/>
                  <a:pt x="420490" y="30564"/>
                  <a:pt x="420490" y="163826"/>
                </a:cubicBezTo>
                <a:cubicBezTo>
                  <a:pt x="474839" y="187463"/>
                  <a:pt x="512434" y="238404"/>
                  <a:pt x="512434" y="299940"/>
                </a:cubicBezTo>
                <a:cubicBezTo>
                  <a:pt x="512434" y="385113"/>
                  <a:pt x="444191" y="453171"/>
                  <a:pt x="358785" y="453171"/>
                </a:cubicBezTo>
                <a:cubicBezTo>
                  <a:pt x="324868" y="453171"/>
                  <a:pt x="290543" y="439722"/>
                  <a:pt x="263164" y="419346"/>
                </a:cubicBezTo>
                <a:cubicBezTo>
                  <a:pt x="263164" y="419346"/>
                  <a:pt x="263164" y="419346"/>
                  <a:pt x="30648" y="419346"/>
                </a:cubicBezTo>
                <a:cubicBezTo>
                  <a:pt x="13894" y="419346"/>
                  <a:pt x="0" y="405490"/>
                  <a:pt x="0" y="388374"/>
                </a:cubicBezTo>
                <a:cubicBezTo>
                  <a:pt x="0" y="388374"/>
                  <a:pt x="0" y="388374"/>
                  <a:pt x="0" y="30564"/>
                </a:cubicBezTo>
                <a:cubicBezTo>
                  <a:pt x="0" y="13856"/>
                  <a:pt x="13894" y="0"/>
                  <a:pt x="30648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SimSun" charset="0"/>
            </a:endParaRPr>
          </a:p>
        </p:txBody>
      </p:sp>
      <p:sp>
        <p:nvSpPr>
          <p:cNvPr id="109" name="AutoShape 87"/>
          <p:cNvSpPr>
            <a:spLocks noChangeAspect="1"/>
          </p:cNvSpPr>
          <p:nvPr/>
        </p:nvSpPr>
        <p:spPr bwMode="auto">
          <a:xfrm>
            <a:off x="4025661" y="4357487"/>
            <a:ext cx="364670" cy="308975"/>
          </a:xfrm>
          <a:custGeom>
            <a:avLst/>
            <a:gdLst>
              <a:gd name="T0" fmla="+- 0 10798 9"/>
              <a:gd name="T1" fmla="*/ T0 w 21578"/>
              <a:gd name="T2" fmla="*/ 10800 h 21600"/>
              <a:gd name="T3" fmla="+- 0 10798 9"/>
              <a:gd name="T4" fmla="*/ T3 w 21578"/>
              <a:gd name="T5" fmla="*/ 10800 h 21600"/>
              <a:gd name="T6" fmla="+- 0 10798 9"/>
              <a:gd name="T7" fmla="*/ T6 w 21578"/>
              <a:gd name="T8" fmla="*/ 10800 h 21600"/>
              <a:gd name="T9" fmla="+- 0 10798 9"/>
              <a:gd name="T10" fmla="*/ T9 w 2157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8" h="21600">
                <a:moveTo>
                  <a:pt x="21416" y="10074"/>
                </a:moveTo>
                <a:cubicBezTo>
                  <a:pt x="21507" y="10166"/>
                  <a:pt x="21562" y="10284"/>
                  <a:pt x="21574" y="10428"/>
                </a:cubicBezTo>
                <a:cubicBezTo>
                  <a:pt x="21590" y="10569"/>
                  <a:pt x="21562" y="10702"/>
                  <a:pt x="21483" y="10820"/>
                </a:cubicBezTo>
                <a:lnTo>
                  <a:pt x="20967" y="11551"/>
                </a:lnTo>
                <a:cubicBezTo>
                  <a:pt x="20891" y="11678"/>
                  <a:pt x="20778" y="11744"/>
                  <a:pt x="20634" y="11744"/>
                </a:cubicBezTo>
                <a:lnTo>
                  <a:pt x="19889" y="11744"/>
                </a:lnTo>
                <a:cubicBezTo>
                  <a:pt x="19769" y="11744"/>
                  <a:pt x="19671" y="11704"/>
                  <a:pt x="19601" y="11632"/>
                </a:cubicBezTo>
                <a:lnTo>
                  <a:pt x="11078" y="3253"/>
                </a:lnTo>
                <a:cubicBezTo>
                  <a:pt x="10884" y="3072"/>
                  <a:pt x="10695" y="3072"/>
                  <a:pt x="10503" y="3253"/>
                </a:cubicBezTo>
                <a:lnTo>
                  <a:pt x="1980" y="11632"/>
                </a:lnTo>
                <a:cubicBezTo>
                  <a:pt x="1918" y="11704"/>
                  <a:pt x="1819" y="11744"/>
                  <a:pt x="1692" y="11744"/>
                </a:cubicBezTo>
                <a:lnTo>
                  <a:pt x="944" y="11744"/>
                </a:lnTo>
                <a:cubicBezTo>
                  <a:pt x="808" y="11744"/>
                  <a:pt x="695" y="11678"/>
                  <a:pt x="611" y="11551"/>
                </a:cubicBezTo>
                <a:lnTo>
                  <a:pt x="96" y="10820"/>
                </a:lnTo>
                <a:cubicBezTo>
                  <a:pt x="19" y="10710"/>
                  <a:pt x="-9" y="10584"/>
                  <a:pt x="2" y="10440"/>
                </a:cubicBezTo>
                <a:cubicBezTo>
                  <a:pt x="19" y="10298"/>
                  <a:pt x="74" y="10175"/>
                  <a:pt x="165" y="10074"/>
                </a:cubicBezTo>
                <a:lnTo>
                  <a:pt x="10112" y="287"/>
                </a:lnTo>
                <a:cubicBezTo>
                  <a:pt x="10321" y="106"/>
                  <a:pt x="10546" y="8"/>
                  <a:pt x="10788" y="0"/>
                </a:cubicBezTo>
                <a:cubicBezTo>
                  <a:pt x="11042" y="0"/>
                  <a:pt x="11267" y="97"/>
                  <a:pt x="11469" y="287"/>
                </a:cubicBezTo>
                <a:lnTo>
                  <a:pt x="14220" y="2991"/>
                </a:lnTo>
                <a:lnTo>
                  <a:pt x="14220" y="1586"/>
                </a:lnTo>
                <a:cubicBezTo>
                  <a:pt x="14220" y="1436"/>
                  <a:pt x="14266" y="1313"/>
                  <a:pt x="14352" y="1206"/>
                </a:cubicBezTo>
                <a:cubicBezTo>
                  <a:pt x="14441" y="1099"/>
                  <a:pt x="14546" y="1048"/>
                  <a:pt x="14669" y="1048"/>
                </a:cubicBezTo>
                <a:lnTo>
                  <a:pt x="17226" y="1048"/>
                </a:lnTo>
                <a:cubicBezTo>
                  <a:pt x="17348" y="1048"/>
                  <a:pt x="17451" y="1099"/>
                  <a:pt x="17530" y="1206"/>
                </a:cubicBezTo>
                <a:cubicBezTo>
                  <a:pt x="17609" y="1312"/>
                  <a:pt x="17653" y="1436"/>
                  <a:pt x="17653" y="1586"/>
                </a:cubicBezTo>
                <a:lnTo>
                  <a:pt x="17653" y="6383"/>
                </a:lnTo>
                <a:lnTo>
                  <a:pt x="21416" y="10074"/>
                </a:lnTo>
                <a:close/>
                <a:moveTo>
                  <a:pt x="18523" y="11977"/>
                </a:moveTo>
                <a:lnTo>
                  <a:pt x="18523" y="20551"/>
                </a:lnTo>
                <a:cubicBezTo>
                  <a:pt x="18523" y="20854"/>
                  <a:pt x="18441" y="21104"/>
                  <a:pt x="18276" y="21300"/>
                </a:cubicBezTo>
                <a:cubicBezTo>
                  <a:pt x="18110" y="21502"/>
                  <a:pt x="17904" y="21599"/>
                  <a:pt x="17653" y="21599"/>
                </a:cubicBezTo>
                <a:lnTo>
                  <a:pt x="12809" y="21599"/>
                </a:lnTo>
                <a:lnTo>
                  <a:pt x="12809" y="14736"/>
                </a:lnTo>
                <a:lnTo>
                  <a:pt x="8772" y="14736"/>
                </a:lnTo>
                <a:lnTo>
                  <a:pt x="8772" y="21599"/>
                </a:lnTo>
                <a:lnTo>
                  <a:pt x="3928" y="21599"/>
                </a:lnTo>
                <a:cubicBezTo>
                  <a:pt x="3677" y="21599"/>
                  <a:pt x="3468" y="21502"/>
                  <a:pt x="3303" y="21300"/>
                </a:cubicBezTo>
                <a:cubicBezTo>
                  <a:pt x="3140" y="21104"/>
                  <a:pt x="3056" y="20854"/>
                  <a:pt x="3056" y="20551"/>
                </a:cubicBezTo>
                <a:lnTo>
                  <a:pt x="3056" y="11977"/>
                </a:lnTo>
                <a:lnTo>
                  <a:pt x="10788" y="4356"/>
                </a:lnTo>
                <a:lnTo>
                  <a:pt x="18523" y="11977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marL="0" marR="0" lvl="0" indent="0" defTabSz="9141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6600" b="0" i="0" u="none" strike="noStrike" kern="0" cap="none" spc="0" normalizeH="0" baseline="0" noProof="0" dirty="0">
              <a:ln>
                <a:noFill/>
              </a:ln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646579" y="1403659"/>
            <a:ext cx="36284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4000" smtClean="0">
                <a:solidFill>
                  <a:prstClr val="black">
                    <a:lumMod val="65000"/>
                    <a:lumOff val="35000"/>
                  </a:prstClr>
                </a:solidFill>
                <a:latin typeface="Bebas Neue Regular"/>
                <a:ea typeface="+mn-ea"/>
              </a:rPr>
              <a:t>Socata Presentation</a:t>
            </a:r>
            <a:endParaRPr lang="en-US" sz="4000" dirty="0">
              <a:solidFill>
                <a:prstClr val="black">
                  <a:lumMod val="65000"/>
                  <a:lumOff val="35000"/>
                </a:prstClr>
              </a:solidFill>
              <a:latin typeface="Bebas Neue Regular"/>
              <a:ea typeface="+mn-ea"/>
            </a:endParaRPr>
          </a:p>
        </p:txBody>
      </p:sp>
      <p:grpSp>
        <p:nvGrpSpPr>
          <p:cNvPr id="111" name="Group 76"/>
          <p:cNvGrpSpPr/>
          <p:nvPr/>
        </p:nvGrpSpPr>
        <p:grpSpPr>
          <a:xfrm>
            <a:off x="5142887" y="2328923"/>
            <a:ext cx="635842" cy="96244"/>
            <a:chOff x="5925320" y="1387851"/>
            <a:chExt cx="585169" cy="88574"/>
          </a:xfrm>
        </p:grpSpPr>
        <p:sp>
          <p:nvSpPr>
            <p:cNvPr id="112" name="Diamond 77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solidFill>
              <a:srgbClr val="89C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13" name="Diamond 78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rgbClr val="00B39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14" name="Diamond 79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rgbClr val="00BAF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15" name="Diamond 80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16" name="Diamond 81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rgbClr val="F61A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</p:grpSp>
      <p:sp>
        <p:nvSpPr>
          <p:cNvPr id="117" name="TextBox 116"/>
          <p:cNvSpPr txBox="1"/>
          <p:nvPr/>
        </p:nvSpPr>
        <p:spPr>
          <a:xfrm>
            <a:off x="4515168" y="1964299"/>
            <a:ext cx="1891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smtClean="0">
                <a:solidFill>
                  <a:prstClr val="white">
                    <a:lumMod val="65000"/>
                  </a:prstClr>
                </a:solidFill>
                <a:latin typeface="Open Sans"/>
                <a:ea typeface="+mn-ea"/>
              </a:rPr>
              <a:t>Give You The Best</a:t>
            </a:r>
            <a:endParaRPr lang="en-US" sz="1600" dirty="0">
              <a:solidFill>
                <a:prstClr val="white">
                  <a:lumMod val="65000"/>
                </a:prstClr>
              </a:solidFill>
              <a:latin typeface="Open Sans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2282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5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0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/>
      <p:bldP spid="1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336</Words>
  <Application>Microsoft Office PowerPoint</Application>
  <PresentationFormat>自定义</PresentationFormat>
  <Paragraphs>33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2019-08-29T08:49:42Z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