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1" r:id="rId2"/>
  </p:sldMasterIdLst>
  <p:notesMasterIdLst>
    <p:notesMasterId r:id="rId6"/>
  </p:notesMasterIdLst>
  <p:handoutMasterIdLst>
    <p:handoutMasterId r:id="rId7"/>
  </p:handoutMasterIdLst>
  <p:sldIdLst>
    <p:sldId id="360" r:id="rId3"/>
    <p:sldId id="361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226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5414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605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099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空心弧 5"/>
          <p:cNvSpPr/>
          <p:nvPr/>
        </p:nvSpPr>
        <p:spPr>
          <a:xfrm>
            <a:off x="471629" y="2251910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07B575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0" name="空心弧 5"/>
          <p:cNvSpPr/>
          <p:nvPr/>
        </p:nvSpPr>
        <p:spPr>
          <a:xfrm rot="18900000">
            <a:off x="151158" y="3461758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0075DC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1" name="空心弧 5"/>
          <p:cNvSpPr/>
          <p:nvPr/>
        </p:nvSpPr>
        <p:spPr>
          <a:xfrm rot="16200000">
            <a:off x="923000" y="4737031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565F69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2" name="空心弧 5"/>
          <p:cNvSpPr/>
          <p:nvPr/>
        </p:nvSpPr>
        <p:spPr>
          <a:xfrm rot="13500000">
            <a:off x="2335817" y="5015736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7FD41C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3" name="空心弧 5"/>
          <p:cNvSpPr/>
          <p:nvPr/>
        </p:nvSpPr>
        <p:spPr>
          <a:xfrm rot="10800000">
            <a:off x="3499653" y="4277296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07B575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4" name="空心弧 5"/>
          <p:cNvSpPr/>
          <p:nvPr/>
        </p:nvSpPr>
        <p:spPr>
          <a:xfrm rot="8126324">
            <a:off x="3795070" y="2999280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0075DC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5" name="空心弧 5"/>
          <p:cNvSpPr/>
          <p:nvPr/>
        </p:nvSpPr>
        <p:spPr>
          <a:xfrm rot="5400000">
            <a:off x="3113505" y="1814506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565F69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6" name="空心弧 5"/>
          <p:cNvSpPr/>
          <p:nvPr/>
        </p:nvSpPr>
        <p:spPr>
          <a:xfrm rot="2709928">
            <a:off x="1655814" y="1513470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7FD41C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7" name="任意形状 10"/>
          <p:cNvSpPr/>
          <p:nvPr/>
        </p:nvSpPr>
        <p:spPr>
          <a:xfrm>
            <a:off x="1029329" y="2251910"/>
            <a:ext cx="932341" cy="1090757"/>
          </a:xfrm>
          <a:custGeom>
            <a:avLst/>
            <a:gdLst/>
            <a:ahLst/>
            <a:cxnLst/>
            <a:rect l="l" t="t" r="r" b="b"/>
            <a:pathLst>
              <a:path w="723731" h="846701">
                <a:moveTo>
                  <a:pt x="30934" y="0"/>
                </a:moveTo>
                <a:lnTo>
                  <a:pt x="723731" y="141576"/>
                </a:lnTo>
                <a:lnTo>
                  <a:pt x="670721" y="846701"/>
                </a:lnTo>
                <a:lnTo>
                  <a:pt x="537460" y="670341"/>
                </a:lnTo>
                <a:lnTo>
                  <a:pt x="475751" y="725539"/>
                </a:lnTo>
                <a:lnTo>
                  <a:pt x="418210" y="789181"/>
                </a:lnTo>
                <a:lnTo>
                  <a:pt x="397945" y="773683"/>
                </a:lnTo>
                <a:cubicBezTo>
                  <a:pt x="379456" y="757245"/>
                  <a:pt x="362017" y="739588"/>
                  <a:pt x="345469" y="721198"/>
                </a:cubicBezTo>
                <a:cubicBezTo>
                  <a:pt x="293812" y="663792"/>
                  <a:pt x="316954" y="675251"/>
                  <a:pt x="261507" y="626726"/>
                </a:cubicBezTo>
                <a:cubicBezTo>
                  <a:pt x="248343" y="615206"/>
                  <a:pt x="234080" y="604940"/>
                  <a:pt x="219526" y="595235"/>
                </a:cubicBezTo>
                <a:cubicBezTo>
                  <a:pt x="202553" y="583918"/>
                  <a:pt x="182720" y="576805"/>
                  <a:pt x="167049" y="563744"/>
                </a:cubicBezTo>
                <a:cubicBezTo>
                  <a:pt x="114122" y="519631"/>
                  <a:pt x="68623" y="463317"/>
                  <a:pt x="30611" y="406290"/>
                </a:cubicBezTo>
                <a:cubicBezTo>
                  <a:pt x="21932" y="393270"/>
                  <a:pt x="15974" y="378602"/>
                  <a:pt x="9620" y="364303"/>
                </a:cubicBezTo>
                <a:lnTo>
                  <a:pt x="0" y="340028"/>
                </a:lnTo>
                <a:lnTo>
                  <a:pt x="42377" y="293158"/>
                </a:lnTo>
                <a:lnTo>
                  <a:pt x="167727" y="181033"/>
                </a:lnTo>
                <a:close/>
              </a:path>
            </a:pathLst>
          </a:custGeom>
          <a:solidFill>
            <a:srgbClr val="07B57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158" name="燕尾形 157"/>
          <p:cNvSpPr/>
          <p:nvPr/>
        </p:nvSpPr>
        <p:spPr>
          <a:xfrm>
            <a:off x="5722870" y="2415040"/>
            <a:ext cx="237893" cy="237931"/>
          </a:xfrm>
          <a:prstGeom prst="chevron">
            <a:avLst/>
          </a:prstGeom>
          <a:solidFill>
            <a:srgbClr val="0075DC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9" name="文本框 8"/>
          <p:cNvSpPr txBox="1"/>
          <p:nvPr/>
        </p:nvSpPr>
        <p:spPr>
          <a:xfrm>
            <a:off x="5873624" y="2588886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60" name="矩形 159"/>
          <p:cNvSpPr/>
          <p:nvPr/>
        </p:nvSpPr>
        <p:spPr>
          <a:xfrm>
            <a:off x="5873622" y="2313862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075DC"/>
                </a:solidFill>
                <a:latin typeface="Century Gothic"/>
                <a:ea typeface="微软雅黑"/>
              </a:rPr>
              <a:t>NO.1</a:t>
            </a:r>
            <a:r>
              <a:rPr lang="zh-CN" altLang="en-US" sz="1600" b="1" dirty="0">
                <a:solidFill>
                  <a:srgbClr val="0075DC"/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0075DC"/>
              </a:solidFill>
              <a:latin typeface="Century Gothic"/>
              <a:ea typeface="微软雅黑"/>
            </a:endParaRPr>
          </a:p>
        </p:txBody>
      </p:sp>
      <p:sp>
        <p:nvSpPr>
          <p:cNvPr id="161" name="燕尾形 160"/>
          <p:cNvSpPr/>
          <p:nvPr/>
        </p:nvSpPr>
        <p:spPr>
          <a:xfrm>
            <a:off x="5722870" y="3490892"/>
            <a:ext cx="237893" cy="237931"/>
          </a:xfrm>
          <a:prstGeom prst="chevron">
            <a:avLst/>
          </a:prstGeom>
          <a:solidFill>
            <a:srgbClr val="07B57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62" name="文本框 8"/>
          <p:cNvSpPr txBox="1"/>
          <p:nvPr/>
        </p:nvSpPr>
        <p:spPr>
          <a:xfrm>
            <a:off x="5873624" y="3664738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63" name="矩形 162"/>
          <p:cNvSpPr/>
          <p:nvPr/>
        </p:nvSpPr>
        <p:spPr>
          <a:xfrm>
            <a:off x="5873622" y="3389714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7B575"/>
                </a:solidFill>
                <a:latin typeface="Century Gothic"/>
                <a:ea typeface="微软雅黑"/>
              </a:rPr>
              <a:t>NO.2</a:t>
            </a:r>
            <a:r>
              <a:rPr lang="zh-CN" altLang="en-US" sz="1600" b="1" dirty="0">
                <a:solidFill>
                  <a:srgbClr val="07B575"/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07B575"/>
              </a:solidFill>
              <a:latin typeface="Century Gothic"/>
              <a:ea typeface="微软雅黑"/>
            </a:endParaRPr>
          </a:p>
        </p:txBody>
      </p:sp>
      <p:sp>
        <p:nvSpPr>
          <p:cNvPr id="164" name="燕尾形 163"/>
          <p:cNvSpPr/>
          <p:nvPr/>
        </p:nvSpPr>
        <p:spPr>
          <a:xfrm>
            <a:off x="5722870" y="4566744"/>
            <a:ext cx="237893" cy="237931"/>
          </a:xfrm>
          <a:prstGeom prst="chevron">
            <a:avLst/>
          </a:prstGeom>
          <a:solidFill>
            <a:srgbClr val="7FD41C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65" name="文本框 8"/>
          <p:cNvSpPr txBox="1"/>
          <p:nvPr/>
        </p:nvSpPr>
        <p:spPr>
          <a:xfrm>
            <a:off x="5873624" y="4740590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66" name="矩形 165"/>
          <p:cNvSpPr/>
          <p:nvPr/>
        </p:nvSpPr>
        <p:spPr>
          <a:xfrm>
            <a:off x="5873622" y="4465566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7FD41C"/>
                </a:solidFill>
                <a:latin typeface="Century Gothic"/>
                <a:ea typeface="微软雅黑"/>
              </a:rPr>
              <a:t>NO.3</a:t>
            </a:r>
            <a:r>
              <a:rPr lang="zh-CN" altLang="en-US" sz="1600" b="1" dirty="0">
                <a:solidFill>
                  <a:srgbClr val="7FD41C"/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7FD41C"/>
              </a:solidFill>
              <a:latin typeface="Century Gothic"/>
              <a:ea typeface="微软雅黑"/>
            </a:endParaRPr>
          </a:p>
        </p:txBody>
      </p:sp>
      <p:sp>
        <p:nvSpPr>
          <p:cNvPr id="167" name="燕尾形 166"/>
          <p:cNvSpPr/>
          <p:nvPr/>
        </p:nvSpPr>
        <p:spPr>
          <a:xfrm>
            <a:off x="5722870" y="5642596"/>
            <a:ext cx="237893" cy="237931"/>
          </a:xfrm>
          <a:prstGeom prst="chevron">
            <a:avLst/>
          </a:prstGeom>
          <a:solidFill>
            <a:srgbClr val="565F6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68" name="文本框 8"/>
          <p:cNvSpPr txBox="1"/>
          <p:nvPr/>
        </p:nvSpPr>
        <p:spPr>
          <a:xfrm>
            <a:off x="5873624" y="5816442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69" name="矩形 168"/>
          <p:cNvSpPr/>
          <p:nvPr/>
        </p:nvSpPr>
        <p:spPr>
          <a:xfrm>
            <a:off x="5873622" y="5541418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565F69"/>
                </a:solidFill>
                <a:latin typeface="Century Gothic"/>
                <a:ea typeface="微软雅黑"/>
              </a:rPr>
              <a:t>NO.4</a:t>
            </a:r>
            <a:r>
              <a:rPr lang="zh-CN" altLang="en-US" sz="1600" b="1" dirty="0">
                <a:solidFill>
                  <a:srgbClr val="565F69"/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565F69"/>
              </a:solidFill>
              <a:latin typeface="Century Gothic"/>
              <a:ea typeface="微软雅黑"/>
            </a:endParaRPr>
          </a:p>
        </p:txBody>
      </p:sp>
      <p:sp>
        <p:nvSpPr>
          <p:cNvPr id="170" name="燕尾形 169"/>
          <p:cNvSpPr/>
          <p:nvPr/>
        </p:nvSpPr>
        <p:spPr>
          <a:xfrm>
            <a:off x="8470830" y="2403602"/>
            <a:ext cx="237893" cy="237931"/>
          </a:xfrm>
          <a:prstGeom prst="chevron">
            <a:avLst/>
          </a:prstGeom>
          <a:solidFill>
            <a:srgbClr val="0075DC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71" name="文本框 8"/>
          <p:cNvSpPr txBox="1"/>
          <p:nvPr/>
        </p:nvSpPr>
        <p:spPr>
          <a:xfrm>
            <a:off x="8621584" y="2577447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72" name="矩形 171"/>
          <p:cNvSpPr/>
          <p:nvPr/>
        </p:nvSpPr>
        <p:spPr>
          <a:xfrm>
            <a:off x="8621582" y="2302423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075DC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NO.5</a:t>
            </a:r>
            <a:r>
              <a:rPr lang="zh-CN" altLang="en-US" sz="1600" b="1" dirty="0">
                <a:solidFill>
                  <a:srgbClr val="0075DC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0075DC">
                  <a:lumMod val="60000"/>
                  <a:lumOff val="40000"/>
                </a:srgbClr>
              </a:solidFill>
              <a:latin typeface="Century Gothic"/>
              <a:ea typeface="微软雅黑"/>
            </a:endParaRPr>
          </a:p>
        </p:txBody>
      </p:sp>
      <p:sp>
        <p:nvSpPr>
          <p:cNvPr id="173" name="燕尾形 172"/>
          <p:cNvSpPr/>
          <p:nvPr/>
        </p:nvSpPr>
        <p:spPr>
          <a:xfrm>
            <a:off x="8470830" y="3479454"/>
            <a:ext cx="237893" cy="237931"/>
          </a:xfrm>
          <a:prstGeom prst="chevron">
            <a:avLst/>
          </a:prstGeom>
          <a:solidFill>
            <a:srgbClr val="07B575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74" name="文本框 8"/>
          <p:cNvSpPr txBox="1"/>
          <p:nvPr/>
        </p:nvSpPr>
        <p:spPr>
          <a:xfrm>
            <a:off x="8621584" y="3653299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75" name="矩形 174"/>
          <p:cNvSpPr/>
          <p:nvPr/>
        </p:nvSpPr>
        <p:spPr>
          <a:xfrm>
            <a:off x="8621582" y="3378275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7B575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NO.6</a:t>
            </a:r>
            <a:r>
              <a:rPr lang="zh-CN" altLang="en-US" sz="1600" b="1" dirty="0">
                <a:solidFill>
                  <a:srgbClr val="07B575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07B575">
                  <a:lumMod val="60000"/>
                  <a:lumOff val="40000"/>
                </a:srgbClr>
              </a:solidFill>
              <a:latin typeface="Century Gothic"/>
              <a:ea typeface="微软雅黑"/>
            </a:endParaRPr>
          </a:p>
        </p:txBody>
      </p:sp>
      <p:sp>
        <p:nvSpPr>
          <p:cNvPr id="176" name="燕尾形 175"/>
          <p:cNvSpPr/>
          <p:nvPr/>
        </p:nvSpPr>
        <p:spPr>
          <a:xfrm>
            <a:off x="8470830" y="4555306"/>
            <a:ext cx="237893" cy="237931"/>
          </a:xfrm>
          <a:prstGeom prst="chevron">
            <a:avLst/>
          </a:prstGeom>
          <a:solidFill>
            <a:srgbClr val="7FD41C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77" name="文本框 8"/>
          <p:cNvSpPr txBox="1"/>
          <p:nvPr/>
        </p:nvSpPr>
        <p:spPr>
          <a:xfrm>
            <a:off x="8621584" y="4729151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78" name="矩形 177"/>
          <p:cNvSpPr/>
          <p:nvPr/>
        </p:nvSpPr>
        <p:spPr>
          <a:xfrm>
            <a:off x="8621582" y="4454127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7FD41C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NO.7</a:t>
            </a:r>
            <a:r>
              <a:rPr lang="zh-CN" altLang="en-US" sz="1600" b="1" dirty="0">
                <a:solidFill>
                  <a:srgbClr val="7FD41C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7FD41C">
                  <a:lumMod val="60000"/>
                  <a:lumOff val="40000"/>
                </a:srgbClr>
              </a:solidFill>
              <a:latin typeface="Century Gothic"/>
              <a:ea typeface="微软雅黑"/>
            </a:endParaRPr>
          </a:p>
        </p:txBody>
      </p:sp>
      <p:sp>
        <p:nvSpPr>
          <p:cNvPr id="179" name="燕尾形 178"/>
          <p:cNvSpPr/>
          <p:nvPr/>
        </p:nvSpPr>
        <p:spPr>
          <a:xfrm>
            <a:off x="8470830" y="5631158"/>
            <a:ext cx="237893" cy="237931"/>
          </a:xfrm>
          <a:prstGeom prst="chevron">
            <a:avLst/>
          </a:prstGeom>
          <a:solidFill>
            <a:srgbClr val="565F69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80" name="文本框 8"/>
          <p:cNvSpPr txBox="1"/>
          <p:nvPr/>
        </p:nvSpPr>
        <p:spPr>
          <a:xfrm>
            <a:off x="8621584" y="5805003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81" name="矩形 180"/>
          <p:cNvSpPr/>
          <p:nvPr/>
        </p:nvSpPr>
        <p:spPr>
          <a:xfrm>
            <a:off x="8621582" y="5529979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565F69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NO.8</a:t>
            </a:r>
            <a:r>
              <a:rPr lang="zh-CN" altLang="en-US" sz="1600" b="1" dirty="0">
                <a:solidFill>
                  <a:srgbClr val="565F69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565F69">
                  <a:lumMod val="60000"/>
                  <a:lumOff val="40000"/>
                </a:srgbClr>
              </a:solidFill>
              <a:latin typeface="Century Gothic"/>
              <a:ea typeface="微软雅黑"/>
            </a:endParaRPr>
          </a:p>
        </p:txBody>
      </p:sp>
      <p:grpSp>
        <p:nvGrpSpPr>
          <p:cNvPr id="182" name="组 104"/>
          <p:cNvGrpSpPr/>
          <p:nvPr/>
        </p:nvGrpSpPr>
        <p:grpSpPr>
          <a:xfrm>
            <a:off x="1961668" y="3718334"/>
            <a:ext cx="1615279" cy="949439"/>
            <a:chOff x="3902075" y="4498975"/>
            <a:chExt cx="831850" cy="488950"/>
          </a:xfrm>
          <a:solidFill>
            <a:srgbClr val="404040"/>
          </a:solidFill>
          <a:effectLst/>
        </p:grpSpPr>
        <p:sp>
          <p:nvSpPr>
            <p:cNvPr id="183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4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5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6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7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8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9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190" name="矩形 189"/>
          <p:cNvSpPr/>
          <p:nvPr/>
        </p:nvSpPr>
        <p:spPr>
          <a:xfrm rot="15856814">
            <a:off x="324137" y="4101170"/>
            <a:ext cx="10919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ONE</a:t>
            </a:r>
          </a:p>
        </p:txBody>
      </p:sp>
      <p:sp>
        <p:nvSpPr>
          <p:cNvPr id="191" name="矩形 190"/>
          <p:cNvSpPr/>
          <p:nvPr/>
        </p:nvSpPr>
        <p:spPr>
          <a:xfrm rot="18549026">
            <a:off x="743216" y="2796540"/>
            <a:ext cx="11031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TWO</a:t>
            </a:r>
          </a:p>
        </p:txBody>
      </p:sp>
      <p:sp>
        <p:nvSpPr>
          <p:cNvPr id="192" name="矩形 191"/>
          <p:cNvSpPr/>
          <p:nvPr/>
        </p:nvSpPr>
        <p:spPr>
          <a:xfrm>
            <a:off x="1918844" y="2174197"/>
            <a:ext cx="12186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THREE</a:t>
            </a:r>
          </a:p>
        </p:txBody>
      </p:sp>
      <p:sp>
        <p:nvSpPr>
          <p:cNvPr id="193" name="矩形 192"/>
          <p:cNvSpPr/>
          <p:nvPr/>
        </p:nvSpPr>
        <p:spPr>
          <a:xfrm rot="13212621">
            <a:off x="886424" y="5452846"/>
            <a:ext cx="12234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EIGHT</a:t>
            </a:r>
          </a:p>
        </p:txBody>
      </p:sp>
      <p:sp>
        <p:nvSpPr>
          <p:cNvPr id="194" name="矩形 193"/>
          <p:cNvSpPr/>
          <p:nvPr/>
        </p:nvSpPr>
        <p:spPr>
          <a:xfrm rot="2493757">
            <a:off x="3391286" y="2627791"/>
            <a:ext cx="11801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FOUR</a:t>
            </a:r>
          </a:p>
        </p:txBody>
      </p:sp>
      <p:sp>
        <p:nvSpPr>
          <p:cNvPr id="195" name="矩形 194"/>
          <p:cNvSpPr/>
          <p:nvPr/>
        </p:nvSpPr>
        <p:spPr>
          <a:xfrm rot="5122100">
            <a:off x="4095218" y="3919884"/>
            <a:ext cx="1066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FIVE</a:t>
            </a:r>
          </a:p>
        </p:txBody>
      </p:sp>
      <p:sp>
        <p:nvSpPr>
          <p:cNvPr id="196" name="矩形 195"/>
          <p:cNvSpPr/>
          <p:nvPr/>
        </p:nvSpPr>
        <p:spPr>
          <a:xfrm rot="7786032">
            <a:off x="3638865" y="5230655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SIX</a:t>
            </a:r>
          </a:p>
        </p:txBody>
      </p:sp>
      <p:sp>
        <p:nvSpPr>
          <p:cNvPr id="197" name="矩形 196"/>
          <p:cNvSpPr/>
          <p:nvPr/>
        </p:nvSpPr>
        <p:spPr>
          <a:xfrm rot="10800000">
            <a:off x="2243172" y="5825936"/>
            <a:ext cx="12779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SEVEN</a:t>
            </a:r>
          </a:p>
        </p:txBody>
      </p:sp>
    </p:spTree>
    <p:extLst>
      <p:ext uri="{BB962C8B-B14F-4D97-AF65-F5344CB8AC3E}">
        <p14:creationId xmlns:p14="http://schemas.microsoft.com/office/powerpoint/2010/main" val="558391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空心弧 5"/>
          <p:cNvSpPr/>
          <p:nvPr/>
        </p:nvSpPr>
        <p:spPr>
          <a:xfrm>
            <a:off x="615645" y="2395926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009DD9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00" name="空心弧 5"/>
          <p:cNvSpPr/>
          <p:nvPr/>
        </p:nvSpPr>
        <p:spPr>
          <a:xfrm rot="18900000">
            <a:off x="295174" y="3605774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0F6FC6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01" name="空心弧 5"/>
          <p:cNvSpPr/>
          <p:nvPr/>
        </p:nvSpPr>
        <p:spPr>
          <a:xfrm rot="16200000">
            <a:off x="1067016" y="4881047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A5C249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02" name="空心弧 5"/>
          <p:cNvSpPr/>
          <p:nvPr/>
        </p:nvSpPr>
        <p:spPr>
          <a:xfrm rot="13500000">
            <a:off x="2479833" y="5159752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0BD0D9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03" name="空心弧 5"/>
          <p:cNvSpPr/>
          <p:nvPr/>
        </p:nvSpPr>
        <p:spPr>
          <a:xfrm rot="10800000">
            <a:off x="3643669" y="4421312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009DD9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04" name="空心弧 5"/>
          <p:cNvSpPr/>
          <p:nvPr/>
        </p:nvSpPr>
        <p:spPr>
          <a:xfrm rot="8126324">
            <a:off x="3939086" y="3143296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0F6FC6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05" name="空心弧 5"/>
          <p:cNvSpPr/>
          <p:nvPr/>
        </p:nvSpPr>
        <p:spPr>
          <a:xfrm rot="5400000">
            <a:off x="3257521" y="1958522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A5C249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06" name="空心弧 5"/>
          <p:cNvSpPr/>
          <p:nvPr/>
        </p:nvSpPr>
        <p:spPr>
          <a:xfrm rot="2709928">
            <a:off x="1799830" y="1657486"/>
            <a:ext cx="1490039" cy="1858288"/>
          </a:xfrm>
          <a:custGeom>
            <a:avLst/>
            <a:gdLst/>
            <a:ahLst/>
            <a:cxnLst/>
            <a:rect l="l" t="t" r="r" b="b"/>
            <a:pathLst>
              <a:path w="1156644" h="1442498">
                <a:moveTo>
                  <a:pt x="463847" y="0"/>
                </a:moveTo>
                <a:lnTo>
                  <a:pt x="1156644" y="141576"/>
                </a:lnTo>
                <a:lnTo>
                  <a:pt x="1103634" y="846701"/>
                </a:lnTo>
                <a:lnTo>
                  <a:pt x="970373" y="670341"/>
                </a:lnTo>
                <a:lnTo>
                  <a:pt x="908664" y="725539"/>
                </a:lnTo>
                <a:cubicBezTo>
                  <a:pt x="719902" y="914709"/>
                  <a:pt x="612178" y="1172166"/>
                  <a:pt x="612178" y="1442498"/>
                </a:cubicBezTo>
                <a:lnTo>
                  <a:pt x="0" y="1442498"/>
                </a:lnTo>
                <a:cubicBezTo>
                  <a:pt x="0" y="1009135"/>
                  <a:pt x="172691" y="596413"/>
                  <a:pt x="475290" y="293158"/>
                </a:cubicBezTo>
                <a:lnTo>
                  <a:pt x="600640" y="181033"/>
                </a:lnTo>
                <a:close/>
              </a:path>
            </a:pathLst>
          </a:custGeom>
          <a:solidFill>
            <a:srgbClr val="0BD0D9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07" name="任意形状 10"/>
          <p:cNvSpPr/>
          <p:nvPr/>
        </p:nvSpPr>
        <p:spPr>
          <a:xfrm>
            <a:off x="1173345" y="2395926"/>
            <a:ext cx="932341" cy="1090757"/>
          </a:xfrm>
          <a:custGeom>
            <a:avLst/>
            <a:gdLst/>
            <a:ahLst/>
            <a:cxnLst/>
            <a:rect l="l" t="t" r="r" b="b"/>
            <a:pathLst>
              <a:path w="723731" h="846701">
                <a:moveTo>
                  <a:pt x="30934" y="0"/>
                </a:moveTo>
                <a:lnTo>
                  <a:pt x="723731" y="141576"/>
                </a:lnTo>
                <a:lnTo>
                  <a:pt x="670721" y="846701"/>
                </a:lnTo>
                <a:lnTo>
                  <a:pt x="537460" y="670341"/>
                </a:lnTo>
                <a:lnTo>
                  <a:pt x="475751" y="725539"/>
                </a:lnTo>
                <a:lnTo>
                  <a:pt x="418210" y="789181"/>
                </a:lnTo>
                <a:lnTo>
                  <a:pt x="397945" y="773683"/>
                </a:lnTo>
                <a:cubicBezTo>
                  <a:pt x="379456" y="757245"/>
                  <a:pt x="362017" y="739588"/>
                  <a:pt x="345469" y="721198"/>
                </a:cubicBezTo>
                <a:cubicBezTo>
                  <a:pt x="293812" y="663792"/>
                  <a:pt x="316954" y="675251"/>
                  <a:pt x="261507" y="626726"/>
                </a:cubicBezTo>
                <a:cubicBezTo>
                  <a:pt x="248343" y="615206"/>
                  <a:pt x="234080" y="604940"/>
                  <a:pt x="219526" y="595235"/>
                </a:cubicBezTo>
                <a:cubicBezTo>
                  <a:pt x="202553" y="583918"/>
                  <a:pt x="182720" y="576805"/>
                  <a:pt x="167049" y="563744"/>
                </a:cubicBezTo>
                <a:cubicBezTo>
                  <a:pt x="114122" y="519631"/>
                  <a:pt x="68623" y="463317"/>
                  <a:pt x="30611" y="406290"/>
                </a:cubicBezTo>
                <a:cubicBezTo>
                  <a:pt x="21932" y="393270"/>
                  <a:pt x="15974" y="378602"/>
                  <a:pt x="9620" y="364303"/>
                </a:cubicBezTo>
                <a:lnTo>
                  <a:pt x="0" y="340028"/>
                </a:lnTo>
                <a:lnTo>
                  <a:pt x="42377" y="293158"/>
                </a:lnTo>
                <a:lnTo>
                  <a:pt x="167727" y="181033"/>
                </a:lnTo>
                <a:close/>
              </a:path>
            </a:pathLst>
          </a:custGeom>
          <a:solidFill>
            <a:srgbClr val="009DD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8" name="燕尾形 107"/>
          <p:cNvSpPr/>
          <p:nvPr/>
        </p:nvSpPr>
        <p:spPr>
          <a:xfrm>
            <a:off x="5820392" y="2512562"/>
            <a:ext cx="237893" cy="237931"/>
          </a:xfrm>
          <a:prstGeom prst="chevron">
            <a:avLst/>
          </a:prstGeom>
          <a:solidFill>
            <a:srgbClr val="0F6FC6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09" name="文本框 8"/>
          <p:cNvSpPr txBox="1"/>
          <p:nvPr/>
        </p:nvSpPr>
        <p:spPr>
          <a:xfrm>
            <a:off x="6017640" y="2732902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10" name="矩形 109"/>
          <p:cNvSpPr/>
          <p:nvPr/>
        </p:nvSpPr>
        <p:spPr>
          <a:xfrm>
            <a:off x="6017638" y="2457878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F6FC6"/>
                </a:solidFill>
                <a:latin typeface="Century Gothic"/>
                <a:ea typeface="微软雅黑"/>
              </a:rPr>
              <a:t>NO.1</a:t>
            </a:r>
            <a:r>
              <a:rPr lang="zh-CN" altLang="en-US" sz="1600" b="1" dirty="0">
                <a:solidFill>
                  <a:srgbClr val="0F6FC6"/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0F6FC6"/>
              </a:solidFill>
              <a:latin typeface="Century Gothic"/>
              <a:ea typeface="微软雅黑"/>
            </a:endParaRPr>
          </a:p>
        </p:txBody>
      </p:sp>
      <p:sp>
        <p:nvSpPr>
          <p:cNvPr id="111" name="燕尾形 110"/>
          <p:cNvSpPr/>
          <p:nvPr/>
        </p:nvSpPr>
        <p:spPr>
          <a:xfrm>
            <a:off x="5820392" y="3588414"/>
            <a:ext cx="237893" cy="237931"/>
          </a:xfrm>
          <a:prstGeom prst="chevron">
            <a:avLst/>
          </a:prstGeom>
          <a:solidFill>
            <a:srgbClr val="009DD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12" name="文本框 8"/>
          <p:cNvSpPr txBox="1"/>
          <p:nvPr/>
        </p:nvSpPr>
        <p:spPr>
          <a:xfrm>
            <a:off x="6017640" y="3808754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13" name="矩形 112"/>
          <p:cNvSpPr/>
          <p:nvPr/>
        </p:nvSpPr>
        <p:spPr>
          <a:xfrm>
            <a:off x="6017638" y="3533730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09DD9"/>
                </a:solidFill>
                <a:latin typeface="Century Gothic"/>
                <a:ea typeface="微软雅黑"/>
              </a:rPr>
              <a:t>NO.2</a:t>
            </a:r>
            <a:r>
              <a:rPr lang="zh-CN" altLang="en-US" sz="1600" b="1" dirty="0">
                <a:solidFill>
                  <a:srgbClr val="009DD9"/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009DD9"/>
              </a:solidFill>
              <a:latin typeface="Century Gothic"/>
              <a:ea typeface="微软雅黑"/>
            </a:endParaRPr>
          </a:p>
        </p:txBody>
      </p:sp>
      <p:sp>
        <p:nvSpPr>
          <p:cNvPr id="114" name="燕尾形 113"/>
          <p:cNvSpPr/>
          <p:nvPr/>
        </p:nvSpPr>
        <p:spPr>
          <a:xfrm>
            <a:off x="5820392" y="4664266"/>
            <a:ext cx="237893" cy="237931"/>
          </a:xfrm>
          <a:prstGeom prst="chevron">
            <a:avLst/>
          </a:prstGeom>
          <a:solidFill>
            <a:srgbClr val="0BD0D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15" name="文本框 8"/>
          <p:cNvSpPr txBox="1"/>
          <p:nvPr/>
        </p:nvSpPr>
        <p:spPr>
          <a:xfrm>
            <a:off x="6017640" y="4884606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16" name="矩形 115"/>
          <p:cNvSpPr/>
          <p:nvPr/>
        </p:nvSpPr>
        <p:spPr>
          <a:xfrm>
            <a:off x="6017638" y="4609582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BD0D9"/>
                </a:solidFill>
                <a:latin typeface="Century Gothic"/>
                <a:ea typeface="微软雅黑"/>
              </a:rPr>
              <a:t>NO.3</a:t>
            </a:r>
            <a:r>
              <a:rPr lang="zh-CN" altLang="en-US" sz="1600" b="1" dirty="0">
                <a:solidFill>
                  <a:srgbClr val="0BD0D9"/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0BD0D9"/>
              </a:solidFill>
              <a:latin typeface="Century Gothic"/>
              <a:ea typeface="微软雅黑"/>
            </a:endParaRPr>
          </a:p>
        </p:txBody>
      </p:sp>
      <p:sp>
        <p:nvSpPr>
          <p:cNvPr id="117" name="燕尾形 116"/>
          <p:cNvSpPr/>
          <p:nvPr/>
        </p:nvSpPr>
        <p:spPr>
          <a:xfrm>
            <a:off x="5820392" y="5740118"/>
            <a:ext cx="237893" cy="237931"/>
          </a:xfrm>
          <a:prstGeom prst="chevron">
            <a:avLst/>
          </a:prstGeom>
          <a:solidFill>
            <a:srgbClr val="A5C24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18" name="文本框 8"/>
          <p:cNvSpPr txBox="1"/>
          <p:nvPr/>
        </p:nvSpPr>
        <p:spPr>
          <a:xfrm>
            <a:off x="6017640" y="5960458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19" name="矩形 118"/>
          <p:cNvSpPr/>
          <p:nvPr/>
        </p:nvSpPr>
        <p:spPr>
          <a:xfrm>
            <a:off x="6017638" y="5685434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A5C249"/>
                </a:solidFill>
                <a:latin typeface="Century Gothic"/>
                <a:ea typeface="微软雅黑"/>
              </a:rPr>
              <a:t>NO.4</a:t>
            </a:r>
            <a:r>
              <a:rPr lang="zh-CN" altLang="en-US" sz="1600" b="1" dirty="0">
                <a:solidFill>
                  <a:srgbClr val="A5C249"/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A5C249"/>
              </a:solidFill>
              <a:latin typeface="Century Gothic"/>
              <a:ea typeface="微软雅黑"/>
            </a:endParaRPr>
          </a:p>
        </p:txBody>
      </p:sp>
      <p:sp>
        <p:nvSpPr>
          <p:cNvPr id="120" name="燕尾形 119"/>
          <p:cNvSpPr/>
          <p:nvPr/>
        </p:nvSpPr>
        <p:spPr>
          <a:xfrm>
            <a:off x="8568352" y="2501124"/>
            <a:ext cx="237893" cy="237931"/>
          </a:xfrm>
          <a:prstGeom prst="chevron">
            <a:avLst/>
          </a:prstGeom>
          <a:solidFill>
            <a:srgbClr val="0F6FC6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21" name="文本框 8"/>
          <p:cNvSpPr txBox="1"/>
          <p:nvPr/>
        </p:nvSpPr>
        <p:spPr>
          <a:xfrm>
            <a:off x="8765600" y="2721463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22" name="矩形 121"/>
          <p:cNvSpPr/>
          <p:nvPr/>
        </p:nvSpPr>
        <p:spPr>
          <a:xfrm>
            <a:off x="8765598" y="2446439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F6FC6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NO.5</a:t>
            </a:r>
            <a:r>
              <a:rPr lang="zh-CN" altLang="en-US" sz="1600" b="1" dirty="0">
                <a:solidFill>
                  <a:srgbClr val="0F6FC6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0F6FC6">
                  <a:lumMod val="60000"/>
                  <a:lumOff val="40000"/>
                </a:srgbClr>
              </a:solidFill>
              <a:latin typeface="Century Gothic"/>
              <a:ea typeface="微软雅黑"/>
            </a:endParaRPr>
          </a:p>
        </p:txBody>
      </p:sp>
      <p:sp>
        <p:nvSpPr>
          <p:cNvPr id="123" name="燕尾形 122"/>
          <p:cNvSpPr/>
          <p:nvPr/>
        </p:nvSpPr>
        <p:spPr>
          <a:xfrm>
            <a:off x="8568352" y="3576976"/>
            <a:ext cx="237893" cy="237931"/>
          </a:xfrm>
          <a:prstGeom prst="chevron">
            <a:avLst/>
          </a:prstGeom>
          <a:solidFill>
            <a:srgbClr val="009DD9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24" name="文本框 8"/>
          <p:cNvSpPr txBox="1"/>
          <p:nvPr/>
        </p:nvSpPr>
        <p:spPr>
          <a:xfrm>
            <a:off x="8765600" y="3797315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25" name="矩形 124"/>
          <p:cNvSpPr/>
          <p:nvPr/>
        </p:nvSpPr>
        <p:spPr>
          <a:xfrm>
            <a:off x="8765598" y="3522291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09DD9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NO.6</a:t>
            </a:r>
            <a:r>
              <a:rPr lang="zh-CN" altLang="en-US" sz="1600" b="1" dirty="0">
                <a:solidFill>
                  <a:srgbClr val="009DD9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009DD9">
                  <a:lumMod val="60000"/>
                  <a:lumOff val="40000"/>
                </a:srgbClr>
              </a:solidFill>
              <a:latin typeface="Century Gothic"/>
              <a:ea typeface="微软雅黑"/>
            </a:endParaRPr>
          </a:p>
        </p:txBody>
      </p:sp>
      <p:sp>
        <p:nvSpPr>
          <p:cNvPr id="126" name="燕尾形 125"/>
          <p:cNvSpPr/>
          <p:nvPr/>
        </p:nvSpPr>
        <p:spPr>
          <a:xfrm>
            <a:off x="8568352" y="4652828"/>
            <a:ext cx="237893" cy="237931"/>
          </a:xfrm>
          <a:prstGeom prst="chevron">
            <a:avLst/>
          </a:prstGeom>
          <a:solidFill>
            <a:srgbClr val="0BD0D9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27" name="文本框 8"/>
          <p:cNvSpPr txBox="1"/>
          <p:nvPr/>
        </p:nvSpPr>
        <p:spPr>
          <a:xfrm>
            <a:off x="8765600" y="4873167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28" name="矩形 127"/>
          <p:cNvSpPr/>
          <p:nvPr/>
        </p:nvSpPr>
        <p:spPr>
          <a:xfrm>
            <a:off x="8765598" y="4598143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0BD0D9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NO.7</a:t>
            </a:r>
            <a:r>
              <a:rPr lang="zh-CN" altLang="en-US" sz="1600" b="1" dirty="0">
                <a:solidFill>
                  <a:srgbClr val="0BD0D9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0BD0D9">
                  <a:lumMod val="60000"/>
                  <a:lumOff val="40000"/>
                </a:srgbClr>
              </a:solidFill>
              <a:latin typeface="Century Gothic"/>
              <a:ea typeface="微软雅黑"/>
            </a:endParaRPr>
          </a:p>
        </p:txBody>
      </p:sp>
      <p:sp>
        <p:nvSpPr>
          <p:cNvPr id="129" name="燕尾形 128"/>
          <p:cNvSpPr/>
          <p:nvPr/>
        </p:nvSpPr>
        <p:spPr>
          <a:xfrm>
            <a:off x="8568352" y="5728680"/>
            <a:ext cx="237893" cy="237931"/>
          </a:xfrm>
          <a:prstGeom prst="chevron">
            <a:avLst/>
          </a:prstGeom>
          <a:solidFill>
            <a:srgbClr val="A5C249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30" name="文本框 8"/>
          <p:cNvSpPr txBox="1"/>
          <p:nvPr/>
        </p:nvSpPr>
        <p:spPr>
          <a:xfrm>
            <a:off x="8765600" y="5949019"/>
            <a:ext cx="259582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顶部“开始”面板中可以对字体、字号、行距等进行修改。</a:t>
            </a:r>
          </a:p>
        </p:txBody>
      </p:sp>
      <p:sp>
        <p:nvSpPr>
          <p:cNvPr id="131" name="矩形 130"/>
          <p:cNvSpPr/>
          <p:nvPr/>
        </p:nvSpPr>
        <p:spPr>
          <a:xfrm>
            <a:off x="8765598" y="5673995"/>
            <a:ext cx="238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srgbClr val="A5C249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NO.8</a:t>
            </a:r>
            <a:r>
              <a:rPr lang="zh-CN" altLang="en-US" sz="1600" b="1" dirty="0">
                <a:solidFill>
                  <a:srgbClr val="A5C249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 点击此处添加标题</a:t>
            </a:r>
            <a:endParaRPr lang="en-US" altLang="zh-CN" sz="1600" b="1" dirty="0">
              <a:solidFill>
                <a:srgbClr val="A5C249">
                  <a:lumMod val="60000"/>
                  <a:lumOff val="40000"/>
                </a:srgbClr>
              </a:solidFill>
              <a:latin typeface="Century Gothic"/>
              <a:ea typeface="微软雅黑"/>
            </a:endParaRPr>
          </a:p>
        </p:txBody>
      </p:sp>
      <p:grpSp>
        <p:nvGrpSpPr>
          <p:cNvPr id="132" name="组 104"/>
          <p:cNvGrpSpPr/>
          <p:nvPr/>
        </p:nvGrpSpPr>
        <p:grpSpPr>
          <a:xfrm>
            <a:off x="2105684" y="3862350"/>
            <a:ext cx="1615279" cy="949439"/>
            <a:chOff x="3902075" y="4498975"/>
            <a:chExt cx="831850" cy="488950"/>
          </a:xfrm>
          <a:solidFill>
            <a:srgbClr val="17406D"/>
          </a:solidFill>
          <a:effectLst/>
        </p:grpSpPr>
        <p:sp>
          <p:nvSpPr>
            <p:cNvPr id="133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4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5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6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7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8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9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32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140" name="矩形 139"/>
          <p:cNvSpPr/>
          <p:nvPr/>
        </p:nvSpPr>
        <p:spPr>
          <a:xfrm rot="15856814">
            <a:off x="468153" y="4245186"/>
            <a:ext cx="10919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prstClr val="black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ONE</a:t>
            </a:r>
          </a:p>
        </p:txBody>
      </p:sp>
      <p:sp>
        <p:nvSpPr>
          <p:cNvPr id="141" name="矩形 140"/>
          <p:cNvSpPr/>
          <p:nvPr/>
        </p:nvSpPr>
        <p:spPr>
          <a:xfrm rot="18549026">
            <a:off x="887232" y="2940556"/>
            <a:ext cx="11031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prstClr val="black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TWO</a:t>
            </a:r>
          </a:p>
        </p:txBody>
      </p:sp>
      <p:sp>
        <p:nvSpPr>
          <p:cNvPr id="142" name="矩形 141"/>
          <p:cNvSpPr/>
          <p:nvPr/>
        </p:nvSpPr>
        <p:spPr>
          <a:xfrm>
            <a:off x="2062860" y="2318213"/>
            <a:ext cx="12186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prstClr val="black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THREE</a:t>
            </a:r>
          </a:p>
        </p:txBody>
      </p:sp>
      <p:sp>
        <p:nvSpPr>
          <p:cNvPr id="143" name="矩形 142"/>
          <p:cNvSpPr/>
          <p:nvPr/>
        </p:nvSpPr>
        <p:spPr>
          <a:xfrm rot="13212621">
            <a:off x="1030440" y="5596862"/>
            <a:ext cx="12234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prstClr val="black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EIGHT</a:t>
            </a:r>
          </a:p>
        </p:txBody>
      </p:sp>
      <p:sp>
        <p:nvSpPr>
          <p:cNvPr id="144" name="矩形 143"/>
          <p:cNvSpPr/>
          <p:nvPr/>
        </p:nvSpPr>
        <p:spPr>
          <a:xfrm rot="2493757">
            <a:off x="3535302" y="2771807"/>
            <a:ext cx="11801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prstClr val="black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FOUR</a:t>
            </a:r>
          </a:p>
        </p:txBody>
      </p:sp>
      <p:sp>
        <p:nvSpPr>
          <p:cNvPr id="145" name="矩形 144"/>
          <p:cNvSpPr/>
          <p:nvPr/>
        </p:nvSpPr>
        <p:spPr>
          <a:xfrm rot="5122100">
            <a:off x="4239234" y="4063900"/>
            <a:ext cx="1066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prstClr val="black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FIVE</a:t>
            </a:r>
          </a:p>
        </p:txBody>
      </p:sp>
      <p:sp>
        <p:nvSpPr>
          <p:cNvPr id="146" name="矩形 145"/>
          <p:cNvSpPr/>
          <p:nvPr/>
        </p:nvSpPr>
        <p:spPr>
          <a:xfrm rot="7786032">
            <a:off x="3782881" y="5374671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prstClr val="black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SIX</a:t>
            </a:r>
          </a:p>
        </p:txBody>
      </p:sp>
      <p:sp>
        <p:nvSpPr>
          <p:cNvPr id="147" name="矩形 146"/>
          <p:cNvSpPr/>
          <p:nvPr/>
        </p:nvSpPr>
        <p:spPr>
          <a:xfrm rot="10800000">
            <a:off x="2387188" y="5969952"/>
            <a:ext cx="12779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STEP</a:t>
            </a:r>
            <a:r>
              <a:rPr lang="zh-CN" altLang="en-US" sz="1600" b="1" dirty="0">
                <a:solidFill>
                  <a:prstClr val="black"/>
                </a:solidFill>
                <a:latin typeface="Century Gothic"/>
                <a:ea typeface="微软雅黑"/>
              </a:rPr>
              <a:t> </a:t>
            </a:r>
            <a:r>
              <a:rPr lang="en-US" altLang="zh-CN" sz="1600" b="1" dirty="0">
                <a:solidFill>
                  <a:prstClr val="black"/>
                </a:solidFill>
                <a:latin typeface="Century Gothic"/>
                <a:ea typeface="微软雅黑"/>
              </a:rPr>
              <a:t>SEVEN</a:t>
            </a:r>
          </a:p>
        </p:txBody>
      </p:sp>
    </p:spTree>
    <p:extLst>
      <p:ext uri="{BB962C8B-B14F-4D97-AF65-F5344CB8AC3E}">
        <p14:creationId xmlns:p14="http://schemas.microsoft.com/office/powerpoint/2010/main" val="186669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828</Words>
  <Application>Microsoft Office PowerPoint</Application>
  <PresentationFormat>自定义</PresentationFormat>
  <Paragraphs>65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2019-08-29T08:49:10Z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