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5"/>
  </p:notesMasterIdLst>
  <p:handoutMasterIdLst>
    <p:handoutMasterId r:id="rId6"/>
  </p:handoutMasterIdLst>
  <p:sldIdLst>
    <p:sldId id="360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513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2903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4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36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3934918" y="1876355"/>
            <a:ext cx="2006794" cy="1429450"/>
          </a:xfrm>
          <a:custGeom>
            <a:avLst/>
            <a:gdLst/>
            <a:ahLst/>
            <a:cxnLst>
              <a:cxn ang="0">
                <a:pos x="979" y="0"/>
              </a:cxn>
              <a:cxn ang="0">
                <a:pos x="979" y="139"/>
              </a:cxn>
              <a:cxn ang="0">
                <a:pos x="979" y="139"/>
              </a:cxn>
              <a:cxn ang="0">
                <a:pos x="0" y="537"/>
              </a:cxn>
              <a:cxn ang="0">
                <a:pos x="253" y="579"/>
              </a:cxn>
              <a:cxn ang="0">
                <a:pos x="368" y="848"/>
              </a:cxn>
              <a:cxn ang="0">
                <a:pos x="979" y="615"/>
              </a:cxn>
              <a:cxn ang="0">
                <a:pos x="978" y="758"/>
              </a:cxn>
              <a:cxn ang="0">
                <a:pos x="1188" y="380"/>
              </a:cxn>
              <a:cxn ang="0">
                <a:pos x="979" y="0"/>
              </a:cxn>
            </a:cxnLst>
            <a:rect l="0" t="0" r="r" b="b"/>
            <a:pathLst>
              <a:path w="1188" h="848">
                <a:moveTo>
                  <a:pt x="979" y="0"/>
                </a:moveTo>
                <a:cubicBezTo>
                  <a:pt x="979" y="139"/>
                  <a:pt x="979" y="139"/>
                  <a:pt x="979" y="139"/>
                </a:cubicBezTo>
                <a:cubicBezTo>
                  <a:pt x="979" y="139"/>
                  <a:pt x="979" y="139"/>
                  <a:pt x="979" y="139"/>
                </a:cubicBezTo>
                <a:cubicBezTo>
                  <a:pt x="598" y="139"/>
                  <a:pt x="253" y="290"/>
                  <a:pt x="0" y="537"/>
                </a:cubicBezTo>
                <a:cubicBezTo>
                  <a:pt x="253" y="579"/>
                  <a:pt x="253" y="579"/>
                  <a:pt x="253" y="579"/>
                </a:cubicBezTo>
                <a:cubicBezTo>
                  <a:pt x="368" y="848"/>
                  <a:pt x="368" y="848"/>
                  <a:pt x="368" y="848"/>
                </a:cubicBezTo>
                <a:cubicBezTo>
                  <a:pt x="530" y="704"/>
                  <a:pt x="744" y="616"/>
                  <a:pt x="979" y="615"/>
                </a:cubicBezTo>
                <a:cubicBezTo>
                  <a:pt x="978" y="758"/>
                  <a:pt x="978" y="758"/>
                  <a:pt x="978" y="758"/>
                </a:cubicBezTo>
                <a:cubicBezTo>
                  <a:pt x="1188" y="380"/>
                  <a:pt x="1188" y="380"/>
                  <a:pt x="1188" y="380"/>
                </a:cubicBezTo>
                <a:cubicBezTo>
                  <a:pt x="979" y="0"/>
                  <a:pt x="979" y="0"/>
                  <a:pt x="979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865857" y="2130892"/>
            <a:ext cx="1768271" cy="1498563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38" y="228"/>
              </a:cxn>
              <a:cxn ang="0">
                <a:pos x="0" y="479"/>
              </a:cxn>
              <a:cxn ang="0">
                <a:pos x="556" y="805"/>
              </a:cxn>
              <a:cxn ang="0">
                <a:pos x="449" y="889"/>
              </a:cxn>
              <a:cxn ang="0">
                <a:pos x="876" y="822"/>
              </a:cxn>
              <a:cxn ang="0">
                <a:pos x="1047" y="424"/>
              </a:cxn>
              <a:cxn ang="0">
                <a:pos x="929" y="516"/>
              </a:cxn>
              <a:cxn ang="0">
                <a:pos x="12" y="0"/>
              </a:cxn>
            </a:cxnLst>
            <a:rect l="0" t="0" r="r" b="b"/>
            <a:pathLst>
              <a:path w="1047" h="889">
                <a:moveTo>
                  <a:pt x="12" y="0"/>
                </a:moveTo>
                <a:cubicBezTo>
                  <a:pt x="138" y="228"/>
                  <a:pt x="138" y="228"/>
                  <a:pt x="138" y="228"/>
                </a:cubicBezTo>
                <a:cubicBezTo>
                  <a:pt x="0" y="479"/>
                  <a:pt x="0" y="479"/>
                  <a:pt x="0" y="479"/>
                </a:cubicBezTo>
                <a:cubicBezTo>
                  <a:pt x="223" y="518"/>
                  <a:pt x="419" y="637"/>
                  <a:pt x="556" y="805"/>
                </a:cubicBezTo>
                <a:cubicBezTo>
                  <a:pt x="449" y="889"/>
                  <a:pt x="449" y="889"/>
                  <a:pt x="449" y="889"/>
                </a:cubicBezTo>
                <a:cubicBezTo>
                  <a:pt x="876" y="822"/>
                  <a:pt x="876" y="822"/>
                  <a:pt x="876" y="822"/>
                </a:cubicBezTo>
                <a:cubicBezTo>
                  <a:pt x="1047" y="424"/>
                  <a:pt x="1047" y="424"/>
                  <a:pt x="1047" y="424"/>
                </a:cubicBezTo>
                <a:cubicBezTo>
                  <a:pt x="929" y="516"/>
                  <a:pt x="929" y="516"/>
                  <a:pt x="929" y="516"/>
                </a:cubicBezTo>
                <a:cubicBezTo>
                  <a:pt x="707" y="238"/>
                  <a:pt x="382" y="47"/>
                  <a:pt x="12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6885689" y="3248493"/>
            <a:ext cx="1251612" cy="2009322"/>
          </a:xfrm>
          <a:custGeom>
            <a:avLst/>
            <a:gdLst/>
            <a:ahLst/>
            <a:cxnLst>
              <a:cxn ang="0">
                <a:pos x="426" y="0"/>
              </a:cxn>
              <a:cxn ang="0">
                <a:pos x="326" y="233"/>
              </a:cxn>
              <a:cxn ang="0">
                <a:pos x="42" y="279"/>
              </a:cxn>
              <a:cxn ang="0">
                <a:pos x="161" y="732"/>
              </a:cxn>
              <a:cxn ang="0">
                <a:pos x="138" y="937"/>
              </a:cxn>
              <a:cxn ang="0">
                <a:pos x="0" y="907"/>
              </a:cxn>
              <a:cxn ang="0">
                <a:pos x="326" y="1192"/>
              </a:cxn>
              <a:cxn ang="0">
                <a:pos x="741" y="1069"/>
              </a:cxn>
              <a:cxn ang="0">
                <a:pos x="597" y="1037"/>
              </a:cxn>
              <a:cxn ang="0">
                <a:pos x="631" y="730"/>
              </a:cxn>
              <a:cxn ang="0">
                <a:pos x="426" y="0"/>
              </a:cxn>
            </a:cxnLst>
            <a:rect l="0" t="0" r="r" b="b"/>
            <a:pathLst>
              <a:path w="741" h="1192">
                <a:moveTo>
                  <a:pt x="426" y="0"/>
                </a:moveTo>
                <a:cubicBezTo>
                  <a:pt x="326" y="233"/>
                  <a:pt x="326" y="233"/>
                  <a:pt x="326" y="233"/>
                </a:cubicBezTo>
                <a:cubicBezTo>
                  <a:pt x="42" y="279"/>
                  <a:pt x="42" y="279"/>
                  <a:pt x="42" y="279"/>
                </a:cubicBezTo>
                <a:cubicBezTo>
                  <a:pt x="118" y="413"/>
                  <a:pt x="161" y="567"/>
                  <a:pt x="161" y="732"/>
                </a:cubicBezTo>
                <a:cubicBezTo>
                  <a:pt x="161" y="803"/>
                  <a:pt x="153" y="871"/>
                  <a:pt x="138" y="937"/>
                </a:cubicBezTo>
                <a:cubicBezTo>
                  <a:pt x="0" y="907"/>
                  <a:pt x="0" y="907"/>
                  <a:pt x="0" y="907"/>
                </a:cubicBezTo>
                <a:cubicBezTo>
                  <a:pt x="326" y="1192"/>
                  <a:pt x="326" y="1192"/>
                  <a:pt x="326" y="1192"/>
                </a:cubicBezTo>
                <a:cubicBezTo>
                  <a:pt x="741" y="1069"/>
                  <a:pt x="741" y="1069"/>
                  <a:pt x="741" y="1069"/>
                </a:cubicBezTo>
                <a:cubicBezTo>
                  <a:pt x="597" y="1037"/>
                  <a:pt x="597" y="1037"/>
                  <a:pt x="597" y="1037"/>
                </a:cubicBezTo>
                <a:cubicBezTo>
                  <a:pt x="619" y="938"/>
                  <a:pt x="631" y="836"/>
                  <a:pt x="631" y="730"/>
                </a:cubicBezTo>
                <a:cubicBezTo>
                  <a:pt x="631" y="463"/>
                  <a:pt x="556" y="213"/>
                  <a:pt x="426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6118707" y="5084190"/>
            <a:ext cx="1687359" cy="1741300"/>
          </a:xfrm>
          <a:custGeom>
            <a:avLst/>
            <a:gdLst/>
            <a:ahLst/>
            <a:cxnLst>
              <a:cxn ang="0">
                <a:pos x="542" y="0"/>
              </a:cxn>
              <a:cxn ang="0">
                <a:pos x="83" y="481"/>
              </a:cxn>
              <a:cxn ang="0">
                <a:pos x="20" y="353"/>
              </a:cxn>
              <a:cxn ang="0">
                <a:pos x="0" y="785"/>
              </a:cxn>
              <a:cxn ang="0">
                <a:pos x="355" y="1033"/>
              </a:cxn>
              <a:cxn ang="0">
                <a:pos x="291" y="903"/>
              </a:cxn>
              <a:cxn ang="0">
                <a:pos x="999" y="122"/>
              </a:cxn>
              <a:cxn ang="0">
                <a:pos x="761" y="192"/>
              </a:cxn>
              <a:cxn ang="0">
                <a:pos x="542" y="0"/>
              </a:cxn>
            </a:cxnLst>
            <a:rect l="0" t="0" r="r" b="b"/>
            <a:pathLst>
              <a:path w="999" h="1033">
                <a:moveTo>
                  <a:pt x="542" y="0"/>
                </a:moveTo>
                <a:cubicBezTo>
                  <a:pt x="454" y="211"/>
                  <a:pt x="289" y="383"/>
                  <a:pt x="83" y="481"/>
                </a:cubicBezTo>
                <a:cubicBezTo>
                  <a:pt x="20" y="353"/>
                  <a:pt x="20" y="353"/>
                  <a:pt x="20" y="353"/>
                </a:cubicBezTo>
                <a:cubicBezTo>
                  <a:pt x="0" y="785"/>
                  <a:pt x="0" y="785"/>
                  <a:pt x="0" y="785"/>
                </a:cubicBezTo>
                <a:cubicBezTo>
                  <a:pt x="355" y="1033"/>
                  <a:pt x="355" y="1033"/>
                  <a:pt x="355" y="1033"/>
                </a:cubicBezTo>
                <a:cubicBezTo>
                  <a:pt x="291" y="903"/>
                  <a:pt x="291" y="903"/>
                  <a:pt x="291" y="903"/>
                </a:cubicBezTo>
                <a:cubicBezTo>
                  <a:pt x="617" y="745"/>
                  <a:pt x="873" y="465"/>
                  <a:pt x="999" y="122"/>
                </a:cubicBezTo>
                <a:cubicBezTo>
                  <a:pt x="761" y="192"/>
                  <a:pt x="761" y="192"/>
                  <a:pt x="761" y="192"/>
                </a:cubicBezTo>
                <a:cubicBezTo>
                  <a:pt x="542" y="0"/>
                  <a:pt x="542" y="0"/>
                  <a:pt x="542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4401007" y="5677547"/>
            <a:ext cx="1920825" cy="1163114"/>
          </a:xfrm>
          <a:custGeom>
            <a:avLst/>
            <a:gdLst/>
            <a:ahLst/>
            <a:cxnLst>
              <a:cxn ang="0">
                <a:pos x="353" y="0"/>
              </a:cxn>
              <a:cxn ang="0">
                <a:pos x="0" y="250"/>
              </a:cxn>
              <a:cxn ang="0">
                <a:pos x="24" y="683"/>
              </a:cxn>
              <a:cxn ang="0">
                <a:pos x="87" y="551"/>
              </a:cxn>
              <a:cxn ang="0">
                <a:pos x="697" y="690"/>
              </a:cxn>
              <a:cxn ang="0">
                <a:pos x="1137" y="620"/>
              </a:cxn>
              <a:cxn ang="0">
                <a:pos x="933" y="477"/>
              </a:cxn>
              <a:cxn ang="0">
                <a:pos x="947" y="185"/>
              </a:cxn>
              <a:cxn ang="0">
                <a:pos x="701" y="218"/>
              </a:cxn>
              <a:cxn ang="0">
                <a:pos x="293" y="124"/>
              </a:cxn>
              <a:cxn ang="0">
                <a:pos x="353" y="0"/>
              </a:cxn>
            </a:cxnLst>
            <a:rect l="0" t="0" r="r" b="b"/>
            <a:pathLst>
              <a:path w="1137" h="690">
                <a:moveTo>
                  <a:pt x="353" y="0"/>
                </a:moveTo>
                <a:cubicBezTo>
                  <a:pt x="0" y="250"/>
                  <a:pt x="0" y="250"/>
                  <a:pt x="0" y="250"/>
                </a:cubicBezTo>
                <a:cubicBezTo>
                  <a:pt x="24" y="683"/>
                  <a:pt x="24" y="683"/>
                  <a:pt x="24" y="683"/>
                </a:cubicBezTo>
                <a:cubicBezTo>
                  <a:pt x="87" y="551"/>
                  <a:pt x="87" y="551"/>
                  <a:pt x="87" y="551"/>
                </a:cubicBezTo>
                <a:cubicBezTo>
                  <a:pt x="272" y="640"/>
                  <a:pt x="478" y="690"/>
                  <a:pt x="697" y="690"/>
                </a:cubicBezTo>
                <a:cubicBezTo>
                  <a:pt x="851" y="690"/>
                  <a:pt x="999" y="665"/>
                  <a:pt x="1137" y="620"/>
                </a:cubicBezTo>
                <a:cubicBezTo>
                  <a:pt x="933" y="477"/>
                  <a:pt x="933" y="477"/>
                  <a:pt x="933" y="477"/>
                </a:cubicBezTo>
                <a:cubicBezTo>
                  <a:pt x="947" y="185"/>
                  <a:pt x="947" y="185"/>
                  <a:pt x="947" y="185"/>
                </a:cubicBezTo>
                <a:cubicBezTo>
                  <a:pt x="869" y="207"/>
                  <a:pt x="786" y="218"/>
                  <a:pt x="701" y="218"/>
                </a:cubicBezTo>
                <a:cubicBezTo>
                  <a:pt x="555" y="218"/>
                  <a:pt x="416" y="184"/>
                  <a:pt x="293" y="124"/>
                </a:cubicBezTo>
                <a:cubicBezTo>
                  <a:pt x="353" y="0"/>
                  <a:pt x="353" y="0"/>
                  <a:pt x="353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3028026" y="4570060"/>
            <a:ext cx="1638474" cy="1889639"/>
          </a:xfrm>
          <a:custGeom>
            <a:avLst/>
            <a:gdLst/>
            <a:ahLst/>
            <a:cxnLst>
              <a:cxn ang="0">
                <a:pos x="325" y="0"/>
              </a:cxn>
              <a:cxn ang="0">
                <a:pos x="0" y="286"/>
              </a:cxn>
              <a:cxn ang="0">
                <a:pos x="144" y="254"/>
              </a:cxn>
              <a:cxn ang="0">
                <a:pos x="746" y="1121"/>
              </a:cxn>
              <a:cxn ang="0">
                <a:pos x="733" y="865"/>
              </a:cxn>
              <a:cxn ang="0">
                <a:pos x="970" y="699"/>
              </a:cxn>
              <a:cxn ang="0">
                <a:pos x="610" y="150"/>
              </a:cxn>
              <a:cxn ang="0">
                <a:pos x="740" y="121"/>
              </a:cxn>
              <a:cxn ang="0">
                <a:pos x="325" y="0"/>
              </a:cxn>
            </a:cxnLst>
            <a:rect l="0" t="0" r="r" b="b"/>
            <a:pathLst>
              <a:path w="970" h="1121">
                <a:moveTo>
                  <a:pt x="325" y="0"/>
                </a:moveTo>
                <a:cubicBezTo>
                  <a:pt x="0" y="286"/>
                  <a:pt x="0" y="286"/>
                  <a:pt x="0" y="286"/>
                </a:cubicBezTo>
                <a:cubicBezTo>
                  <a:pt x="144" y="254"/>
                  <a:pt x="144" y="254"/>
                  <a:pt x="144" y="254"/>
                </a:cubicBezTo>
                <a:cubicBezTo>
                  <a:pt x="225" y="616"/>
                  <a:pt x="445" y="924"/>
                  <a:pt x="746" y="1121"/>
                </a:cubicBezTo>
                <a:cubicBezTo>
                  <a:pt x="733" y="865"/>
                  <a:pt x="733" y="865"/>
                  <a:pt x="733" y="865"/>
                </a:cubicBezTo>
                <a:cubicBezTo>
                  <a:pt x="970" y="699"/>
                  <a:pt x="970" y="699"/>
                  <a:pt x="970" y="699"/>
                </a:cubicBezTo>
                <a:cubicBezTo>
                  <a:pt x="791" y="568"/>
                  <a:pt x="660" y="375"/>
                  <a:pt x="610" y="150"/>
                </a:cubicBezTo>
                <a:cubicBezTo>
                  <a:pt x="740" y="121"/>
                  <a:pt x="740" y="121"/>
                  <a:pt x="740" y="121"/>
                </a:cubicBezTo>
                <a:cubicBezTo>
                  <a:pt x="325" y="0"/>
                  <a:pt x="325" y="0"/>
                  <a:pt x="325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3" name="Freeform 12"/>
          <p:cNvSpPr>
            <a:spLocks/>
          </p:cNvSpPr>
          <p:nvPr/>
        </p:nvSpPr>
        <p:spPr bwMode="auto">
          <a:xfrm>
            <a:off x="3215979" y="2855731"/>
            <a:ext cx="1327468" cy="1840755"/>
          </a:xfrm>
          <a:custGeom>
            <a:avLst/>
            <a:gdLst/>
            <a:ahLst/>
            <a:cxnLst>
              <a:cxn ang="0">
                <a:pos x="191" y="0"/>
              </a:cxn>
              <a:cxn ang="0">
                <a:pos x="304" y="89"/>
              </a:cxn>
              <a:cxn ang="0">
                <a:pos x="0" y="961"/>
              </a:cxn>
              <a:cxn ang="0">
                <a:pos x="6" y="1092"/>
              </a:cxn>
              <a:cxn ang="0">
                <a:pos x="195" y="924"/>
              </a:cxn>
              <a:cxn ang="0">
                <a:pos x="479" y="1006"/>
              </a:cxn>
              <a:cxn ang="0">
                <a:pos x="478" y="963"/>
              </a:cxn>
              <a:cxn ang="0">
                <a:pos x="680" y="386"/>
              </a:cxn>
              <a:cxn ang="0">
                <a:pos x="786" y="470"/>
              </a:cxn>
              <a:cxn ang="0">
                <a:pos x="618" y="71"/>
              </a:cxn>
              <a:cxn ang="0">
                <a:pos x="191" y="0"/>
              </a:cxn>
            </a:cxnLst>
            <a:rect l="0" t="0" r="r" b="b"/>
            <a:pathLst>
              <a:path w="786" h="1092">
                <a:moveTo>
                  <a:pt x="191" y="0"/>
                </a:moveTo>
                <a:cubicBezTo>
                  <a:pt x="304" y="89"/>
                  <a:pt x="304" y="89"/>
                  <a:pt x="304" y="89"/>
                </a:cubicBezTo>
                <a:cubicBezTo>
                  <a:pt x="114" y="328"/>
                  <a:pt x="0" y="631"/>
                  <a:pt x="0" y="961"/>
                </a:cubicBezTo>
                <a:cubicBezTo>
                  <a:pt x="0" y="1005"/>
                  <a:pt x="2" y="1049"/>
                  <a:pt x="6" y="1092"/>
                </a:cubicBezTo>
                <a:cubicBezTo>
                  <a:pt x="195" y="924"/>
                  <a:pt x="195" y="924"/>
                  <a:pt x="195" y="924"/>
                </a:cubicBezTo>
                <a:cubicBezTo>
                  <a:pt x="479" y="1006"/>
                  <a:pt x="479" y="1006"/>
                  <a:pt x="479" y="1006"/>
                </a:cubicBezTo>
                <a:cubicBezTo>
                  <a:pt x="478" y="992"/>
                  <a:pt x="478" y="977"/>
                  <a:pt x="478" y="963"/>
                </a:cubicBezTo>
                <a:cubicBezTo>
                  <a:pt x="478" y="745"/>
                  <a:pt x="553" y="544"/>
                  <a:pt x="680" y="386"/>
                </a:cubicBezTo>
                <a:cubicBezTo>
                  <a:pt x="786" y="470"/>
                  <a:pt x="786" y="470"/>
                  <a:pt x="786" y="470"/>
                </a:cubicBezTo>
                <a:cubicBezTo>
                  <a:pt x="618" y="71"/>
                  <a:pt x="618" y="71"/>
                  <a:pt x="618" y="71"/>
                </a:cubicBezTo>
                <a:cubicBezTo>
                  <a:pt x="191" y="0"/>
                  <a:pt x="191" y="0"/>
                  <a:pt x="191" y="0"/>
                </a:cubicBezTo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4" name="Text Box 394"/>
          <p:cNvSpPr txBox="1">
            <a:spLocks noChangeArrowheads="1"/>
          </p:cNvSpPr>
          <p:nvPr/>
        </p:nvSpPr>
        <p:spPr bwMode="auto">
          <a:xfrm>
            <a:off x="4021209" y="4057754"/>
            <a:ext cx="3124201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b="1" kern="0" dirty="0" smtClean="0">
                <a:solidFill>
                  <a:srgbClr val="5E5E5E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25" name="Text Box 394"/>
          <p:cNvSpPr txBox="1">
            <a:spLocks noChangeArrowheads="1"/>
          </p:cNvSpPr>
          <p:nvPr/>
        </p:nvSpPr>
        <p:spPr bwMode="auto">
          <a:xfrm>
            <a:off x="4695761" y="2399652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26" name="Text Box 394"/>
          <p:cNvSpPr txBox="1">
            <a:spLocks noChangeArrowheads="1"/>
          </p:cNvSpPr>
          <p:nvPr/>
        </p:nvSpPr>
        <p:spPr bwMode="auto">
          <a:xfrm>
            <a:off x="6306294" y="2668289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27" name="Text Box 394"/>
          <p:cNvSpPr txBox="1">
            <a:spLocks noChangeArrowheads="1"/>
          </p:cNvSpPr>
          <p:nvPr/>
        </p:nvSpPr>
        <p:spPr bwMode="auto">
          <a:xfrm>
            <a:off x="7150952" y="4165167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28" name="Text Box 394"/>
          <p:cNvSpPr txBox="1">
            <a:spLocks noChangeArrowheads="1"/>
          </p:cNvSpPr>
          <p:nvPr/>
        </p:nvSpPr>
        <p:spPr bwMode="auto">
          <a:xfrm>
            <a:off x="6534894" y="5727912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29" name="Text Box 394"/>
          <p:cNvSpPr txBox="1">
            <a:spLocks noChangeArrowheads="1"/>
          </p:cNvSpPr>
          <p:nvPr/>
        </p:nvSpPr>
        <p:spPr bwMode="auto">
          <a:xfrm>
            <a:off x="4813291" y="6204486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0" name="Text Box 394"/>
          <p:cNvSpPr txBox="1">
            <a:spLocks noChangeArrowheads="1"/>
          </p:cNvSpPr>
          <p:nvPr/>
        </p:nvSpPr>
        <p:spPr bwMode="auto">
          <a:xfrm>
            <a:off x="3386155" y="3507781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1" name="Text Box 394"/>
          <p:cNvSpPr txBox="1">
            <a:spLocks noChangeArrowheads="1"/>
          </p:cNvSpPr>
          <p:nvPr/>
        </p:nvSpPr>
        <p:spPr bwMode="auto">
          <a:xfrm>
            <a:off x="3514016" y="5309459"/>
            <a:ext cx="78771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b="1" kern="0" dirty="0" smtClean="0">
                <a:solidFill>
                  <a:sysClr val="window" lastClr="FFFFFF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682232" y="3444302"/>
            <a:ext cx="3226455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3" name="直接连接符 32"/>
          <p:cNvCxnSpPr/>
          <p:nvPr/>
        </p:nvCxnSpPr>
        <p:spPr>
          <a:xfrm flipH="1">
            <a:off x="1102295" y="4831391"/>
            <a:ext cx="249850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H="1">
            <a:off x="7699313" y="4891434"/>
            <a:ext cx="265240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H="1">
            <a:off x="7158608" y="3070898"/>
            <a:ext cx="338035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6" name="文本框 15"/>
          <p:cNvSpPr txBox="1"/>
          <p:nvPr/>
        </p:nvSpPr>
        <p:spPr>
          <a:xfrm>
            <a:off x="576461" y="303760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7" name="文本框 28"/>
          <p:cNvSpPr txBox="1"/>
          <p:nvPr/>
        </p:nvSpPr>
        <p:spPr>
          <a:xfrm>
            <a:off x="576461" y="345324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0"/>
          <p:cNvSpPr txBox="1"/>
          <p:nvPr/>
        </p:nvSpPr>
        <p:spPr>
          <a:xfrm>
            <a:off x="996524" y="441574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9" name="文本框 31"/>
          <p:cNvSpPr txBox="1"/>
          <p:nvPr/>
        </p:nvSpPr>
        <p:spPr>
          <a:xfrm>
            <a:off x="996524" y="483139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3"/>
          <p:cNvSpPr txBox="1"/>
          <p:nvPr/>
        </p:nvSpPr>
        <p:spPr>
          <a:xfrm>
            <a:off x="9446993" y="266419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1" name="文本框 34"/>
          <p:cNvSpPr txBox="1"/>
          <p:nvPr/>
        </p:nvSpPr>
        <p:spPr>
          <a:xfrm>
            <a:off x="8831440" y="307984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5"/>
          <p:cNvSpPr txBox="1"/>
          <p:nvPr/>
        </p:nvSpPr>
        <p:spPr>
          <a:xfrm>
            <a:off x="9259746" y="447578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3" name="文本框 36"/>
          <p:cNvSpPr txBox="1"/>
          <p:nvPr/>
        </p:nvSpPr>
        <p:spPr>
          <a:xfrm>
            <a:off x="8644193" y="489143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6488725" y="6278174"/>
            <a:ext cx="265240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5" name="文本框 35"/>
          <p:cNvSpPr txBox="1"/>
          <p:nvPr/>
        </p:nvSpPr>
        <p:spPr>
          <a:xfrm>
            <a:off x="8049158" y="586252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6" name="文本框 36"/>
          <p:cNvSpPr txBox="1"/>
          <p:nvPr/>
        </p:nvSpPr>
        <p:spPr>
          <a:xfrm>
            <a:off x="7433605" y="627817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2167765" y="6381457"/>
            <a:ext cx="249850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8" name="文本框 30"/>
          <p:cNvSpPr txBox="1"/>
          <p:nvPr/>
        </p:nvSpPr>
        <p:spPr>
          <a:xfrm>
            <a:off x="2061994" y="59658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9" name="文本框 31"/>
          <p:cNvSpPr txBox="1"/>
          <p:nvPr/>
        </p:nvSpPr>
        <p:spPr>
          <a:xfrm>
            <a:off x="2061994" y="638145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1556938" y="2273299"/>
            <a:ext cx="3226455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51" name="文本框 15"/>
          <p:cNvSpPr txBox="1"/>
          <p:nvPr/>
        </p:nvSpPr>
        <p:spPr>
          <a:xfrm>
            <a:off x="1451167" y="186659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2" name="文本框 28"/>
          <p:cNvSpPr txBox="1"/>
          <p:nvPr/>
        </p:nvSpPr>
        <p:spPr>
          <a:xfrm>
            <a:off x="1451167" y="228224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91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5" grpId="0"/>
      <p:bldP spid="46" grpId="0"/>
      <p:bldP spid="48" grpId="0"/>
      <p:bldP spid="49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386</Words>
  <Application>Microsoft Office PowerPoint</Application>
  <PresentationFormat>自定义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2019-08-29T08:48:44Z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