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1" r:id="rId2"/>
  </p:sldMasterIdLst>
  <p:notesMasterIdLst>
    <p:notesMasterId r:id="rId5"/>
  </p:notesMasterIdLst>
  <p:handoutMasterIdLst>
    <p:handoutMasterId r:id="rId6"/>
  </p:handoutMasterIdLst>
  <p:sldIdLst>
    <p:sldId id="360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8737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6030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6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1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610008" y="1997170"/>
            <a:ext cx="4734369" cy="4699475"/>
            <a:chOff x="3564248" y="1719740"/>
            <a:chExt cx="4734369" cy="469947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25" name="组合 24"/>
            <p:cNvGrpSpPr/>
            <p:nvPr/>
          </p:nvGrpSpPr>
          <p:grpSpPr>
            <a:xfrm>
              <a:off x="3596471" y="1719740"/>
              <a:ext cx="4702146" cy="4699475"/>
              <a:chOff x="4060854" y="2298700"/>
              <a:chExt cx="3881421" cy="3879216"/>
            </a:xfrm>
            <a:scene3d>
              <a:camera prst="perspectiveRelaxedModerately">
                <a:rot lat="18590633" lon="0" rev="0"/>
              </a:camera>
              <a:lightRig rig="threePt" dir="t">
                <a:rot lat="0" lon="0" rev="16200000"/>
              </a:lightRig>
            </a:scene3d>
          </p:grpSpPr>
          <p:sp>
            <p:nvSpPr>
              <p:cNvPr id="28" name="任意多边形 27"/>
              <p:cNvSpPr/>
              <p:nvPr/>
            </p:nvSpPr>
            <p:spPr>
              <a:xfrm>
                <a:off x="4069388" y="2301438"/>
                <a:ext cx="2389092" cy="1885673"/>
              </a:xfrm>
              <a:custGeom>
                <a:avLst/>
                <a:gdLst>
                  <a:gd name="connsiteX0" fmla="*/ 1878459 w 2389091"/>
                  <a:gd name="connsiteY0" fmla="*/ 0 h 1885673"/>
                  <a:gd name="connsiteX1" fmla="*/ 1886802 w 2389091"/>
                  <a:gd name="connsiteY1" fmla="*/ 421 h 1885673"/>
                  <a:gd name="connsiteX2" fmla="*/ 1886802 w 2389091"/>
                  <a:gd name="connsiteY2" fmla="*/ 206507 h 1885673"/>
                  <a:gd name="connsiteX3" fmla="*/ 1980251 w 2389091"/>
                  <a:gd name="connsiteY3" fmla="*/ 206507 h 1885673"/>
                  <a:gd name="connsiteX4" fmla="*/ 1980251 w 2389091"/>
                  <a:gd name="connsiteY4" fmla="*/ 0 h 1885673"/>
                  <a:gd name="connsiteX5" fmla="*/ 2389091 w 2389091"/>
                  <a:gd name="connsiteY5" fmla="*/ 413013 h 1885673"/>
                  <a:gd name="connsiteX6" fmla="*/ 1980251 w 2389091"/>
                  <a:gd name="connsiteY6" fmla="*/ 826025 h 1885673"/>
                  <a:gd name="connsiteX7" fmla="*/ 1980251 w 2389091"/>
                  <a:gd name="connsiteY7" fmla="*/ 619519 h 1885673"/>
                  <a:gd name="connsiteX8" fmla="*/ 1886802 w 2389091"/>
                  <a:gd name="connsiteY8" fmla="*/ 619519 h 1885673"/>
                  <a:gd name="connsiteX9" fmla="*/ 1886802 w 2389091"/>
                  <a:gd name="connsiteY9" fmla="*/ 961443 h 1885673"/>
                  <a:gd name="connsiteX10" fmla="*/ 1830873 w 2389091"/>
                  <a:gd name="connsiteY10" fmla="*/ 964267 h 1885673"/>
                  <a:gd name="connsiteX11" fmla="*/ 963556 w 2389091"/>
                  <a:gd name="connsiteY11" fmla="*/ 1831584 h 1885673"/>
                  <a:gd name="connsiteX12" fmla="*/ 960825 w 2389091"/>
                  <a:gd name="connsiteY12" fmla="*/ 1885673 h 1885673"/>
                  <a:gd name="connsiteX13" fmla="*/ 943284 w 2389091"/>
                  <a:gd name="connsiteY13" fmla="*/ 1885673 h 1885673"/>
                  <a:gd name="connsiteX14" fmla="*/ 400513 w 2389091"/>
                  <a:gd name="connsiteY14" fmla="*/ 1340552 h 1885673"/>
                  <a:gd name="connsiteX15" fmla="*/ 0 w 2389091"/>
                  <a:gd name="connsiteY15" fmla="*/ 1742799 h 1885673"/>
                  <a:gd name="connsiteX16" fmla="*/ 2521 w 2389091"/>
                  <a:gd name="connsiteY16" fmla="*/ 1692874 h 1885673"/>
                  <a:gd name="connsiteX17" fmla="*/ 1878459 w 2389091"/>
                  <a:gd name="connsiteY17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89091" h="1885673">
                    <a:moveTo>
                      <a:pt x="1878459" y="0"/>
                    </a:move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1443"/>
                    </a:lnTo>
                    <a:lnTo>
                      <a:pt x="1830873" y="964267"/>
                    </a:lnTo>
                    <a:cubicBezTo>
                      <a:pt x="1373561" y="1010709"/>
                      <a:pt x="1009999" y="1374272"/>
                      <a:pt x="963556" y="1831584"/>
                    </a:cubicBezTo>
                    <a:lnTo>
                      <a:pt x="960825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100000">
                    <a:srgbClr val="BE1007"/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rot="5400000">
                <a:off x="5800980" y="2550409"/>
                <a:ext cx="2389091" cy="1885673"/>
              </a:xfrm>
              <a:custGeom>
                <a:avLst/>
                <a:gdLst>
                  <a:gd name="connsiteX0" fmla="*/ 0 w 2389091"/>
                  <a:gd name="connsiteY0" fmla="*/ 1742799 h 1885673"/>
                  <a:gd name="connsiteX1" fmla="*/ 2521 w 2389091"/>
                  <a:gd name="connsiteY1" fmla="*/ 1692874 h 1885673"/>
                  <a:gd name="connsiteX2" fmla="*/ 1878459 w 2389091"/>
                  <a:gd name="connsiteY2" fmla="*/ 0 h 1885673"/>
                  <a:gd name="connsiteX3" fmla="*/ 1886802 w 2389091"/>
                  <a:gd name="connsiteY3" fmla="*/ 422 h 1885673"/>
                  <a:gd name="connsiteX4" fmla="*/ 1886802 w 2389091"/>
                  <a:gd name="connsiteY4" fmla="*/ 206507 h 1885673"/>
                  <a:gd name="connsiteX5" fmla="*/ 1980251 w 2389091"/>
                  <a:gd name="connsiteY5" fmla="*/ 206507 h 1885673"/>
                  <a:gd name="connsiteX6" fmla="*/ 1980251 w 2389091"/>
                  <a:gd name="connsiteY6" fmla="*/ 0 h 1885673"/>
                  <a:gd name="connsiteX7" fmla="*/ 2389091 w 2389091"/>
                  <a:gd name="connsiteY7" fmla="*/ 413013 h 1885673"/>
                  <a:gd name="connsiteX8" fmla="*/ 1980251 w 2389091"/>
                  <a:gd name="connsiteY8" fmla="*/ 826025 h 1885673"/>
                  <a:gd name="connsiteX9" fmla="*/ 1980251 w 2389091"/>
                  <a:gd name="connsiteY9" fmla="*/ 619519 h 1885673"/>
                  <a:gd name="connsiteX10" fmla="*/ 1886802 w 2389091"/>
                  <a:gd name="connsiteY10" fmla="*/ 619519 h 1885673"/>
                  <a:gd name="connsiteX11" fmla="*/ 1886802 w 2389091"/>
                  <a:gd name="connsiteY11" fmla="*/ 969436 h 1885673"/>
                  <a:gd name="connsiteX12" fmla="*/ 1834322 w 2389091"/>
                  <a:gd name="connsiteY12" fmla="*/ 972086 h 1885673"/>
                  <a:gd name="connsiteX13" fmla="*/ 967005 w 2389091"/>
                  <a:gd name="connsiteY13" fmla="*/ 1839403 h 1885673"/>
                  <a:gd name="connsiteX14" fmla="*/ 964668 w 2389091"/>
                  <a:gd name="connsiteY14" fmla="*/ 1885673 h 1885673"/>
                  <a:gd name="connsiteX15" fmla="*/ 943284 w 2389091"/>
                  <a:gd name="connsiteY15" fmla="*/ 1885673 h 1885673"/>
                  <a:gd name="connsiteX16" fmla="*/ 400513 w 2389091"/>
                  <a:gd name="connsiteY16" fmla="*/ 1340552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0" y="1742799"/>
                    </a:move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36"/>
                    </a:lnTo>
                    <a:lnTo>
                      <a:pt x="1834322" y="972086"/>
                    </a:lnTo>
                    <a:cubicBezTo>
                      <a:pt x="1377010" y="1018528"/>
                      <a:pt x="1013447" y="1382091"/>
                      <a:pt x="967005" y="1839403"/>
                    </a:cubicBezTo>
                    <a:lnTo>
                      <a:pt x="964668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0" name="任意多边形 29"/>
              <p:cNvSpPr/>
              <p:nvPr/>
            </p:nvSpPr>
            <p:spPr>
              <a:xfrm rot="10800000">
                <a:off x="5553184" y="4292242"/>
                <a:ext cx="2389091" cy="1885674"/>
              </a:xfrm>
              <a:custGeom>
                <a:avLst/>
                <a:gdLst>
                  <a:gd name="connsiteX0" fmla="*/ 974005 w 2389091"/>
                  <a:gd name="connsiteY0" fmla="*/ 1885673 h 1885673"/>
                  <a:gd name="connsiteX1" fmla="*/ 943284 w 2389091"/>
                  <a:gd name="connsiteY1" fmla="*/ 1885673 h 1885673"/>
                  <a:gd name="connsiteX2" fmla="*/ 400513 w 2389091"/>
                  <a:gd name="connsiteY2" fmla="*/ 1340552 h 1885673"/>
                  <a:gd name="connsiteX3" fmla="*/ 0 w 2389091"/>
                  <a:gd name="connsiteY3" fmla="*/ 1742799 h 1885673"/>
                  <a:gd name="connsiteX4" fmla="*/ 2521 w 2389091"/>
                  <a:gd name="connsiteY4" fmla="*/ 1692874 h 1885673"/>
                  <a:gd name="connsiteX5" fmla="*/ 1878459 w 2389091"/>
                  <a:gd name="connsiteY5" fmla="*/ 0 h 1885673"/>
                  <a:gd name="connsiteX6" fmla="*/ 1886802 w 2389091"/>
                  <a:gd name="connsiteY6" fmla="*/ 422 h 1885673"/>
                  <a:gd name="connsiteX7" fmla="*/ 1886802 w 2389091"/>
                  <a:gd name="connsiteY7" fmla="*/ 206507 h 1885673"/>
                  <a:gd name="connsiteX8" fmla="*/ 1980251 w 2389091"/>
                  <a:gd name="connsiteY8" fmla="*/ 206507 h 1885673"/>
                  <a:gd name="connsiteX9" fmla="*/ 1980251 w 2389091"/>
                  <a:gd name="connsiteY9" fmla="*/ 0 h 1885673"/>
                  <a:gd name="connsiteX10" fmla="*/ 2389091 w 2389091"/>
                  <a:gd name="connsiteY10" fmla="*/ 413013 h 1885673"/>
                  <a:gd name="connsiteX11" fmla="*/ 1980251 w 2389091"/>
                  <a:gd name="connsiteY11" fmla="*/ 826025 h 1885673"/>
                  <a:gd name="connsiteX12" fmla="*/ 1980251 w 2389091"/>
                  <a:gd name="connsiteY12" fmla="*/ 619519 h 1885673"/>
                  <a:gd name="connsiteX13" fmla="*/ 1886802 w 2389091"/>
                  <a:gd name="connsiteY13" fmla="*/ 619519 h 1885673"/>
                  <a:gd name="connsiteX14" fmla="*/ 1886802 w 2389091"/>
                  <a:gd name="connsiteY14" fmla="*/ 976682 h 1885673"/>
                  <a:gd name="connsiteX15" fmla="*/ 1843316 w 2389091"/>
                  <a:gd name="connsiteY15" fmla="*/ 978878 h 1885673"/>
                  <a:gd name="connsiteX16" fmla="*/ 975999 w 2389091"/>
                  <a:gd name="connsiteY16" fmla="*/ 1846195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974005" y="1885673"/>
                    </a:move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2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lnTo>
                      <a:pt x="2389091" y="413013"/>
                    </a:ln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76682"/>
                    </a:lnTo>
                    <a:lnTo>
                      <a:pt x="1843316" y="978878"/>
                    </a:lnTo>
                    <a:cubicBezTo>
                      <a:pt x="1386004" y="1025320"/>
                      <a:pt x="1022441" y="1388883"/>
                      <a:pt x="975999" y="1846195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3D32"/>
                  </a:gs>
                  <a:gs pos="46000">
                    <a:srgbClr val="BE1007"/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16200000">
                <a:off x="3809145" y="4029407"/>
                <a:ext cx="2389091" cy="1885673"/>
              </a:xfrm>
              <a:custGeom>
                <a:avLst/>
                <a:gdLst>
                  <a:gd name="connsiteX0" fmla="*/ 2389091 w 2389091"/>
                  <a:gd name="connsiteY0" fmla="*/ 413013 h 1885673"/>
                  <a:gd name="connsiteX1" fmla="*/ 1980251 w 2389091"/>
                  <a:gd name="connsiteY1" fmla="*/ 826025 h 1885673"/>
                  <a:gd name="connsiteX2" fmla="*/ 1980251 w 2389091"/>
                  <a:gd name="connsiteY2" fmla="*/ 619519 h 1885673"/>
                  <a:gd name="connsiteX3" fmla="*/ 1886802 w 2389091"/>
                  <a:gd name="connsiteY3" fmla="*/ 619519 h 1885673"/>
                  <a:gd name="connsiteX4" fmla="*/ 1886802 w 2389091"/>
                  <a:gd name="connsiteY4" fmla="*/ 969477 h 1885673"/>
                  <a:gd name="connsiteX5" fmla="*/ 1835069 w 2389091"/>
                  <a:gd name="connsiteY5" fmla="*/ 972089 h 1885673"/>
                  <a:gd name="connsiteX6" fmla="*/ 967752 w 2389091"/>
                  <a:gd name="connsiteY6" fmla="*/ 1839406 h 1885673"/>
                  <a:gd name="connsiteX7" fmla="*/ 965416 w 2389091"/>
                  <a:gd name="connsiteY7" fmla="*/ 1885673 h 1885673"/>
                  <a:gd name="connsiteX8" fmla="*/ 943284 w 2389091"/>
                  <a:gd name="connsiteY8" fmla="*/ 1885673 h 1885673"/>
                  <a:gd name="connsiteX9" fmla="*/ 400513 w 2389091"/>
                  <a:gd name="connsiteY9" fmla="*/ 1340552 h 1885673"/>
                  <a:gd name="connsiteX10" fmla="*/ 0 w 2389091"/>
                  <a:gd name="connsiteY10" fmla="*/ 1742799 h 1885673"/>
                  <a:gd name="connsiteX11" fmla="*/ 2521 w 2389091"/>
                  <a:gd name="connsiteY11" fmla="*/ 1692874 h 1885673"/>
                  <a:gd name="connsiteX12" fmla="*/ 1878459 w 2389091"/>
                  <a:gd name="connsiteY12" fmla="*/ 0 h 1885673"/>
                  <a:gd name="connsiteX13" fmla="*/ 1886802 w 2389091"/>
                  <a:gd name="connsiteY13" fmla="*/ 421 h 1885673"/>
                  <a:gd name="connsiteX14" fmla="*/ 1886802 w 2389091"/>
                  <a:gd name="connsiteY14" fmla="*/ 206507 h 1885673"/>
                  <a:gd name="connsiteX15" fmla="*/ 1980251 w 2389091"/>
                  <a:gd name="connsiteY15" fmla="*/ 206507 h 1885673"/>
                  <a:gd name="connsiteX16" fmla="*/ 1980251 w 2389091"/>
                  <a:gd name="connsiteY16" fmla="*/ 0 h 188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9091" h="1885673">
                    <a:moveTo>
                      <a:pt x="2389091" y="413013"/>
                    </a:moveTo>
                    <a:lnTo>
                      <a:pt x="1980251" y="826025"/>
                    </a:lnTo>
                    <a:lnTo>
                      <a:pt x="1980251" y="619519"/>
                    </a:lnTo>
                    <a:lnTo>
                      <a:pt x="1886802" y="619519"/>
                    </a:lnTo>
                    <a:lnTo>
                      <a:pt x="1886802" y="969477"/>
                    </a:lnTo>
                    <a:lnTo>
                      <a:pt x="1835069" y="972089"/>
                    </a:lnTo>
                    <a:cubicBezTo>
                      <a:pt x="1377757" y="1018532"/>
                      <a:pt x="1014194" y="1382094"/>
                      <a:pt x="967752" y="1839406"/>
                    </a:cubicBezTo>
                    <a:lnTo>
                      <a:pt x="965416" y="1885673"/>
                    </a:lnTo>
                    <a:lnTo>
                      <a:pt x="943284" y="1885673"/>
                    </a:lnTo>
                    <a:lnTo>
                      <a:pt x="400513" y="1340552"/>
                    </a:lnTo>
                    <a:lnTo>
                      <a:pt x="0" y="1742799"/>
                    </a:lnTo>
                    <a:lnTo>
                      <a:pt x="2521" y="1692874"/>
                    </a:lnTo>
                    <a:cubicBezTo>
                      <a:pt x="99086" y="742012"/>
                      <a:pt x="902119" y="0"/>
                      <a:pt x="1878459" y="0"/>
                    </a:cubicBezTo>
                    <a:lnTo>
                      <a:pt x="1886802" y="421"/>
                    </a:lnTo>
                    <a:lnTo>
                      <a:pt x="1886802" y="206507"/>
                    </a:lnTo>
                    <a:lnTo>
                      <a:pt x="1980251" y="206507"/>
                    </a:lnTo>
                    <a:lnTo>
                      <a:pt x="1980251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Text" lastClr="000000">
                      <a:lumMod val="85000"/>
                      <a:lumOff val="15000"/>
                    </a:sysClr>
                  </a:gs>
                </a:gsLst>
                <a:lin ang="5400000" scaled="0"/>
              </a:gradFill>
              <a:ln w="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  <a:sp3d extrusionH="171450">
                <a:extrusionClr>
                  <a:sysClr val="window" lastClr="FFFFFF"/>
                </a:extrusionClr>
                <a:contourClr>
                  <a:sysClr val="windowText" lastClr="000000"/>
                </a:contourClr>
              </a:sp3d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  <p:sp>
          <p:nvSpPr>
            <p:cNvPr id="26" name="任意多边形 25"/>
            <p:cNvSpPr/>
            <p:nvPr/>
          </p:nvSpPr>
          <p:spPr>
            <a:xfrm>
              <a:off x="3564248" y="274055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ysClr val="window" lastClr="FFFFFF">
                    <a:alpha val="0"/>
                  </a:sysClr>
                </a:gs>
                <a:gs pos="9000">
                  <a:sysClr val="window" lastClr="FFFFFF">
                    <a:alpha val="27000"/>
                  </a:sys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574585" y="2747292"/>
              <a:ext cx="2884698" cy="3072592"/>
            </a:xfrm>
            <a:custGeom>
              <a:avLst/>
              <a:gdLst>
                <a:gd name="connsiteX0" fmla="*/ 2005748 w 2884698"/>
                <a:gd name="connsiteY0" fmla="*/ 0 h 3072592"/>
                <a:gd name="connsiteX1" fmla="*/ 2143315 w 2884698"/>
                <a:gd name="connsiteY1" fmla="*/ 79953 h 3072592"/>
                <a:gd name="connsiteX2" fmla="*/ 2576958 w 2884698"/>
                <a:gd name="connsiteY2" fmla="*/ 504453 h 3072592"/>
                <a:gd name="connsiteX3" fmla="*/ 2652729 w 2884698"/>
                <a:gd name="connsiteY3" fmla="*/ 622404 h 3072592"/>
                <a:gd name="connsiteX4" fmla="*/ 2606996 w 2884698"/>
                <a:gd name="connsiteY4" fmla="*/ 613277 h 3072592"/>
                <a:gd name="connsiteX5" fmla="*/ 2367185 w 2884698"/>
                <a:gd name="connsiteY5" fmla="*/ 597734 h 3072592"/>
                <a:gd name="connsiteX6" fmla="*/ 1177262 w 2884698"/>
                <a:gd name="connsiteY6" fmla="*/ 1362766 h 3072592"/>
                <a:gd name="connsiteX7" fmla="*/ 2367185 w 2884698"/>
                <a:gd name="connsiteY7" fmla="*/ 2127798 h 3072592"/>
                <a:gd name="connsiteX8" fmla="*/ 2830357 w 2884698"/>
                <a:gd name="connsiteY8" fmla="*/ 2067678 h 3072592"/>
                <a:gd name="connsiteX9" fmla="*/ 2884698 w 2884698"/>
                <a:gd name="connsiteY9" fmla="*/ 2048715 h 3072592"/>
                <a:gd name="connsiteX10" fmla="*/ 2851821 w 2884698"/>
                <a:gd name="connsiteY10" fmla="*/ 2273821 h 3072592"/>
                <a:gd name="connsiteX11" fmla="*/ 2567176 w 2884698"/>
                <a:gd name="connsiteY11" fmla="*/ 2927814 h 3072592"/>
                <a:gd name="connsiteX12" fmla="*/ 2489772 w 2884698"/>
                <a:gd name="connsiteY12" fmla="*/ 3008913 h 3072592"/>
                <a:gd name="connsiteX13" fmla="*/ 2421575 w 2884698"/>
                <a:gd name="connsiteY13" fmla="*/ 3070428 h 3072592"/>
                <a:gd name="connsiteX14" fmla="*/ 2356241 w 2884698"/>
                <a:gd name="connsiteY14" fmla="*/ 3072592 h 3072592"/>
                <a:gd name="connsiteX15" fmla="*/ 0 w 2884698"/>
                <a:gd name="connsiteY15" fmla="*/ 1526820 h 3072592"/>
                <a:gd name="connsiteX16" fmla="*/ 1881377 w 2884698"/>
                <a:gd name="connsiteY16" fmla="*/ 12453 h 307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698" h="3072592">
                  <a:moveTo>
                    <a:pt x="2005748" y="0"/>
                  </a:moveTo>
                  <a:lnTo>
                    <a:pt x="2143315" y="79953"/>
                  </a:lnTo>
                  <a:cubicBezTo>
                    <a:pt x="2314652" y="194877"/>
                    <a:pt x="2460985" y="340331"/>
                    <a:pt x="2576958" y="504453"/>
                  </a:cubicBezTo>
                  <a:lnTo>
                    <a:pt x="2652729" y="622404"/>
                  </a:lnTo>
                  <a:lnTo>
                    <a:pt x="2606996" y="613277"/>
                  </a:lnTo>
                  <a:cubicBezTo>
                    <a:pt x="2529535" y="603086"/>
                    <a:pt x="2449332" y="597734"/>
                    <a:pt x="2367185" y="597734"/>
                  </a:cubicBezTo>
                  <a:cubicBezTo>
                    <a:pt x="1710009" y="597734"/>
                    <a:pt x="1177262" y="940250"/>
                    <a:pt x="1177262" y="1362766"/>
                  </a:cubicBezTo>
                  <a:cubicBezTo>
                    <a:pt x="1177262" y="1785282"/>
                    <a:pt x="1710009" y="2127798"/>
                    <a:pt x="2367185" y="2127798"/>
                  </a:cubicBezTo>
                  <a:cubicBezTo>
                    <a:pt x="2531479" y="2127798"/>
                    <a:pt x="2687996" y="2106391"/>
                    <a:pt x="2830357" y="2067678"/>
                  </a:cubicBezTo>
                  <a:lnTo>
                    <a:pt x="2884698" y="2048715"/>
                  </a:lnTo>
                  <a:lnTo>
                    <a:pt x="2851821" y="2273821"/>
                  </a:lnTo>
                  <a:cubicBezTo>
                    <a:pt x="2800652" y="2530599"/>
                    <a:pt x="2709598" y="2765436"/>
                    <a:pt x="2567176" y="2927814"/>
                  </a:cubicBezTo>
                  <a:cubicBezTo>
                    <a:pt x="2543439" y="2954877"/>
                    <a:pt x="2517576" y="2981959"/>
                    <a:pt x="2489772" y="3008913"/>
                  </a:cubicBezTo>
                  <a:lnTo>
                    <a:pt x="2421575" y="3070428"/>
                  </a:lnTo>
                  <a:lnTo>
                    <a:pt x="2356241" y="3072592"/>
                  </a:lnTo>
                  <a:cubicBezTo>
                    <a:pt x="1054925" y="3072592"/>
                    <a:pt x="0" y="2380526"/>
                    <a:pt x="0" y="1526820"/>
                  </a:cubicBezTo>
                  <a:cubicBezTo>
                    <a:pt x="0" y="779827"/>
                    <a:pt x="807677" y="156590"/>
                    <a:pt x="1881377" y="12453"/>
                  </a:cubicBezTo>
                  <a:close/>
                </a:path>
              </a:pathLst>
            </a:custGeom>
            <a:gradFill>
              <a:gsLst>
                <a:gs pos="23000">
                  <a:sysClr val="window" lastClr="FFFFFF">
                    <a:alpha val="0"/>
                  </a:sysClr>
                </a:gs>
                <a:gs pos="9000">
                  <a:sysClr val="window" lastClr="FFFFFF">
                    <a:alpha val="27000"/>
                  </a:sysClr>
                </a:gs>
              </a:gsLst>
              <a:lin ang="120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936501" y="2011401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" name="文本框 22"/>
          <p:cNvSpPr txBox="1"/>
          <p:nvPr/>
        </p:nvSpPr>
        <p:spPr>
          <a:xfrm>
            <a:off x="1025109" y="1997170"/>
            <a:ext cx="6750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循环关系强调几个对象的循环变化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1800145" y="3444302"/>
            <a:ext cx="3226455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H="1">
            <a:off x="1800145" y="4831391"/>
            <a:ext cx="2498502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H="1">
            <a:off x="7699313" y="4891434"/>
            <a:ext cx="2652404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37" name="直接连接符 36"/>
          <p:cNvCxnSpPr/>
          <p:nvPr/>
        </p:nvCxnSpPr>
        <p:spPr>
          <a:xfrm flipH="1">
            <a:off x="6971361" y="3444302"/>
            <a:ext cx="3380356" cy="0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38" name="文本框 15"/>
          <p:cNvSpPr txBox="1"/>
          <p:nvPr/>
        </p:nvSpPr>
        <p:spPr>
          <a:xfrm>
            <a:off x="1694374" y="303760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39" name="文本框 28"/>
          <p:cNvSpPr txBox="1"/>
          <p:nvPr/>
        </p:nvSpPr>
        <p:spPr>
          <a:xfrm>
            <a:off x="1694374" y="345324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0"/>
          <p:cNvSpPr txBox="1"/>
          <p:nvPr/>
        </p:nvSpPr>
        <p:spPr>
          <a:xfrm>
            <a:off x="1694374" y="441574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1" name="文本框 31"/>
          <p:cNvSpPr txBox="1"/>
          <p:nvPr/>
        </p:nvSpPr>
        <p:spPr>
          <a:xfrm>
            <a:off x="1694374" y="483139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3"/>
          <p:cNvSpPr txBox="1"/>
          <p:nvPr/>
        </p:nvSpPr>
        <p:spPr>
          <a:xfrm>
            <a:off x="9259746" y="303760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3" name="文本框 34"/>
          <p:cNvSpPr txBox="1"/>
          <p:nvPr/>
        </p:nvSpPr>
        <p:spPr>
          <a:xfrm>
            <a:off x="8644193" y="345324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35"/>
          <p:cNvSpPr txBox="1"/>
          <p:nvPr/>
        </p:nvSpPr>
        <p:spPr>
          <a:xfrm>
            <a:off x="9259746" y="4475789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</a:p>
        </p:txBody>
      </p:sp>
      <p:sp>
        <p:nvSpPr>
          <p:cNvPr id="45" name="文本框 36"/>
          <p:cNvSpPr txBox="1"/>
          <p:nvPr/>
        </p:nvSpPr>
        <p:spPr>
          <a:xfrm>
            <a:off x="8644193" y="4891434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点击此处添加内容</a:t>
            </a:r>
            <a:endParaRPr lang="en-US" altLang="zh-CN" sz="1600" smtClean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60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</a:t>
            </a:r>
            <a:r>
              <a:rPr lang="zh-CN" altLang="en-US" sz="1600" smtClean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60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33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364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第一PPT：www.1ppt.com</vt:lpstr>
      <vt:lpstr>第一PPT模板网：www.1ppt.com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2019-08-29T08:48:33Z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