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1" r:id="rId2"/>
  </p:sldMasterIdLst>
  <p:notesMasterIdLst>
    <p:notesMasterId r:id="rId5"/>
  </p:notesMasterIdLst>
  <p:handoutMasterIdLst>
    <p:handoutMasterId r:id="rId6"/>
  </p:handoutMasterIdLst>
  <p:sldIdLst>
    <p:sldId id="360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0497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6718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521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462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"/>
          <p:cNvGrpSpPr>
            <a:grpSpLocks/>
          </p:cNvGrpSpPr>
          <p:nvPr/>
        </p:nvGrpSpPr>
        <p:grpSpPr bwMode="auto">
          <a:xfrm>
            <a:off x="4338638" y="2868811"/>
            <a:ext cx="3178175" cy="3179762"/>
            <a:chOff x="4338403" y="2363519"/>
            <a:chExt cx="3178368" cy="3179941"/>
          </a:xfrm>
        </p:grpSpPr>
        <p:sp>
          <p:nvSpPr>
            <p:cNvPr id="29" name="Block Arc 38@|1FFC:3103537|FBC:16777215|LFC:16777215|LBC:16777215"/>
            <p:cNvSpPr/>
            <p:nvPr/>
          </p:nvSpPr>
          <p:spPr>
            <a:xfrm rot="2990966">
              <a:off x="4351111" y="2363512"/>
              <a:ext cx="3157715" cy="3157729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315B2F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Open Sans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30" name="Block Arc 37@|1FFC:3255130|FBC:16777215|LFC:16777215|LBC:16777215"/>
            <p:cNvSpPr/>
            <p:nvPr/>
          </p:nvSpPr>
          <p:spPr>
            <a:xfrm rot="19115698">
              <a:off x="4338403" y="2369869"/>
              <a:ext cx="3157729" cy="3157715"/>
            </a:xfrm>
            <a:prstGeom prst="blockArc">
              <a:avLst>
                <a:gd name="adj1" fmla="val 11150769"/>
                <a:gd name="adj2" fmla="val 16298175"/>
                <a:gd name="adj3" fmla="val 16327"/>
              </a:avLst>
            </a:prstGeom>
            <a:solidFill>
              <a:srgbClr val="5AAB31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Open Sans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31" name="Block Arc 40@|1FFC:3103537|FBC:16777215|LFC:16777215|LBC:16777215"/>
            <p:cNvSpPr/>
            <p:nvPr/>
          </p:nvSpPr>
          <p:spPr>
            <a:xfrm rot="13947231">
              <a:off x="4346347" y="2385738"/>
              <a:ext cx="3157715" cy="3157730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315B2F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Open Sans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32" name="Block Arc 39@|1FFC:3255130|FBC:16777215|LFC:16777215|LBC:16777215"/>
            <p:cNvSpPr/>
            <p:nvPr/>
          </p:nvSpPr>
          <p:spPr>
            <a:xfrm rot="8470872">
              <a:off x="4359041" y="2374632"/>
              <a:ext cx="3157730" cy="3157716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5AAB31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Open Sans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33" name="TextBox 4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817857" y="3900306"/>
              <a:ext cx="554071" cy="31434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4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Medium"/>
                  <a:sym typeface="Arial" panose="020B0604020202020204" pitchFamily="34" charset="0"/>
                </a:rPr>
                <a:t>20%</a:t>
              </a:r>
            </a:p>
          </p:txBody>
        </p:sp>
        <p:sp>
          <p:nvSpPr>
            <p:cNvPr id="34" name="Isosceles Triangle 41@|1FFC:3255130|FBC:16777215|LFC:16777215|LBC:16777215"/>
            <p:cNvSpPr>
              <a:spLocks noChangeArrowheads="1"/>
            </p:cNvSpPr>
            <p:nvPr/>
          </p:nvSpPr>
          <p:spPr bwMode="auto">
            <a:xfrm rot="2938533">
              <a:off x="4790076" y="2692943"/>
              <a:ext cx="757280" cy="295293"/>
            </a:xfrm>
            <a:prstGeom prst="triangle">
              <a:avLst>
                <a:gd name="adj" fmla="val 50000"/>
              </a:avLst>
            </a:prstGeom>
            <a:solidFill>
              <a:srgbClr val="5AAB31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altLang="zh-CN">
                <a:solidFill>
                  <a:srgbClr val="FFFFFF"/>
                </a:solidFill>
                <a:latin typeface="Open Sans"/>
                <a:ea typeface="Roboto Medium"/>
                <a:cs typeface="Roboto Medium"/>
                <a:sym typeface="Arial" pitchFamily="34" charset="0"/>
              </a:endParaRPr>
            </a:p>
          </p:txBody>
        </p:sp>
        <p:sp>
          <p:nvSpPr>
            <p:cNvPr id="35" name="Isosceles Triangle 42@|1FFC:3103537|FBC:16777215|LFC:16777215|LBC:16777215"/>
            <p:cNvSpPr>
              <a:spLocks noChangeArrowheads="1"/>
            </p:cNvSpPr>
            <p:nvPr/>
          </p:nvSpPr>
          <p:spPr bwMode="auto">
            <a:xfrm rot="8461846">
              <a:off x="6654706" y="3085872"/>
              <a:ext cx="757284" cy="295292"/>
            </a:xfrm>
            <a:prstGeom prst="triangle">
              <a:avLst>
                <a:gd name="adj" fmla="val 50000"/>
              </a:avLst>
            </a:prstGeom>
            <a:solidFill>
              <a:srgbClr val="315B2F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altLang="zh-CN">
                <a:solidFill>
                  <a:srgbClr val="FFFFFF"/>
                </a:solidFill>
                <a:latin typeface="Open Sans"/>
                <a:ea typeface="Roboto Medium"/>
                <a:cs typeface="Roboto Medium"/>
                <a:sym typeface="Arial" pitchFamily="34" charset="0"/>
              </a:endParaRPr>
            </a:p>
          </p:txBody>
        </p:sp>
        <p:sp>
          <p:nvSpPr>
            <p:cNvPr id="36" name="Isosceles Triangle 43@|1FFC:3255130|FBC:16777215|LFC:16777215|LBC:16777215"/>
            <p:cNvSpPr>
              <a:spLocks noChangeArrowheads="1"/>
            </p:cNvSpPr>
            <p:nvPr/>
          </p:nvSpPr>
          <p:spPr bwMode="auto">
            <a:xfrm rot="-7527845">
              <a:off x="6250665" y="4909218"/>
              <a:ext cx="757280" cy="295293"/>
            </a:xfrm>
            <a:prstGeom prst="triangle">
              <a:avLst>
                <a:gd name="adj" fmla="val 50000"/>
              </a:avLst>
            </a:prstGeom>
            <a:solidFill>
              <a:srgbClr val="5AAB31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altLang="zh-CN">
                <a:solidFill>
                  <a:srgbClr val="FFFFFF"/>
                </a:solidFill>
                <a:latin typeface="Open Sans"/>
                <a:ea typeface="Roboto Medium"/>
                <a:cs typeface="Roboto Medium"/>
                <a:sym typeface="Arial" pitchFamily="34" charset="0"/>
              </a:endParaRPr>
            </a:p>
          </p:txBody>
        </p:sp>
        <p:sp>
          <p:nvSpPr>
            <p:cNvPr id="37" name="Isosceles Triangle 44@|1FFC:3103537|FBC:16777215|LFC:16777215|LBC:16777215"/>
            <p:cNvSpPr>
              <a:spLocks noChangeArrowheads="1"/>
            </p:cNvSpPr>
            <p:nvPr/>
          </p:nvSpPr>
          <p:spPr bwMode="auto">
            <a:xfrm rot="-2140797">
              <a:off x="4395556" y="4495651"/>
              <a:ext cx="755696" cy="296880"/>
            </a:xfrm>
            <a:prstGeom prst="triangle">
              <a:avLst>
                <a:gd name="adj" fmla="val 50000"/>
              </a:avLst>
            </a:prstGeom>
            <a:solidFill>
              <a:srgbClr val="315B2F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altLang="zh-CN">
                <a:solidFill>
                  <a:srgbClr val="FFFFFF"/>
                </a:solidFill>
                <a:latin typeface="Open Sans"/>
                <a:ea typeface="Roboto Medium"/>
                <a:cs typeface="Roboto Medium"/>
                <a:sym typeface="Arial" pitchFamily="34" charset="0"/>
              </a:endParaRPr>
            </a:p>
          </p:txBody>
        </p:sp>
        <p:sp>
          <p:nvSpPr>
            <p:cNvPr id="38" name="TextBox 6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932350" y="2509577"/>
              <a:ext cx="357209" cy="369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FFFFFF"/>
                  </a:solidFill>
                  <a:ea typeface="微软雅黑" pitchFamily="34" charset="-122"/>
                  <a:sym typeface="Arial" pitchFamily="34" charset="0"/>
                </a:rPr>
                <a:t>A</a:t>
              </a:r>
            </a:p>
          </p:txBody>
        </p:sp>
        <p:sp>
          <p:nvSpPr>
            <p:cNvPr id="39" name="TextBox 62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559264" y="5124336"/>
              <a:ext cx="350859" cy="369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FFFFFF"/>
                  </a:solidFill>
                  <a:ea typeface="微软雅黑" pitchFamily="34" charset="-122"/>
                  <a:sym typeface="Arial" pitchFamily="34" charset="0"/>
                </a:rPr>
                <a:t>C</a:t>
              </a:r>
            </a:p>
          </p:txBody>
        </p:sp>
        <p:sp>
          <p:nvSpPr>
            <p:cNvPr id="40" name="TextBox 6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470173" y="3620890"/>
              <a:ext cx="350859" cy="369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FFFFFF"/>
                  </a:solidFill>
                  <a:ea typeface="微软雅黑" pitchFamily="34" charset="-122"/>
                  <a:sym typeface="Arial" pitchFamily="34" charset="0"/>
                </a:rPr>
                <a:t>D</a:t>
              </a:r>
            </a:p>
          </p:txBody>
        </p:sp>
        <p:sp>
          <p:nvSpPr>
            <p:cNvPr id="41" name="TextBox 6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065894" y="4060652"/>
              <a:ext cx="350858" cy="369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rgbClr val="FFFFFF"/>
                  </a:solidFill>
                  <a:ea typeface="微软雅黑" pitchFamily="34" charset="-122"/>
                  <a:sym typeface="Arial" pitchFamily="34" charset="0"/>
                </a:rPr>
                <a:t>B</a:t>
              </a:r>
            </a:p>
          </p:txBody>
        </p:sp>
      </p:grpSp>
      <p:grpSp>
        <p:nvGrpSpPr>
          <p:cNvPr id="42" name="组合 3"/>
          <p:cNvGrpSpPr>
            <a:grpSpLocks/>
          </p:cNvGrpSpPr>
          <p:nvPr/>
        </p:nvGrpSpPr>
        <p:grpSpPr bwMode="auto">
          <a:xfrm>
            <a:off x="1466850" y="3146623"/>
            <a:ext cx="2338388" cy="790575"/>
            <a:chOff x="1466378" y="2641539"/>
            <a:chExt cx="2338080" cy="789986"/>
          </a:xfrm>
        </p:grpSpPr>
        <p:sp>
          <p:nvSpPr>
            <p:cNvPr id="43" name="TextBox 13@|17FFC:16777215|FBC:16777215|LFC:16777215|LBC:16777215"/>
            <p:cNvSpPr txBox="1"/>
            <p:nvPr/>
          </p:nvSpPr>
          <p:spPr>
            <a:xfrm>
              <a:off x="1466378" y="2641539"/>
              <a:ext cx="2338080" cy="30774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>
                  <a:solidFill>
                    <a:srgbClr val="001333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单击编辑标题</a:t>
              </a:r>
              <a:endParaRPr lang="en-US" sz="2000" b="1" kern="0" dirty="0">
                <a:solidFill>
                  <a:srgbClr val="001333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44" name="TextBox 13@|17FFC:16777215|FBC:16777215|LFC:16777215|LBC:16777215"/>
            <p:cNvSpPr txBox="1"/>
            <p:nvPr/>
          </p:nvSpPr>
          <p:spPr>
            <a:xfrm>
              <a:off x="1471140" y="3000047"/>
              <a:ext cx="2333318" cy="43147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solidFill>
                    <a:srgbClr val="445469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kern="0" dirty="0">
                <a:solidFill>
                  <a:srgbClr val="445469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组合 6"/>
          <p:cNvGrpSpPr>
            <a:grpSpLocks/>
          </p:cNvGrpSpPr>
          <p:nvPr/>
        </p:nvGrpSpPr>
        <p:grpSpPr bwMode="auto">
          <a:xfrm>
            <a:off x="7389813" y="2235398"/>
            <a:ext cx="2336800" cy="788988"/>
            <a:chOff x="7491408" y="1476135"/>
            <a:chExt cx="2338080" cy="789986"/>
          </a:xfrm>
        </p:grpSpPr>
        <p:sp>
          <p:nvSpPr>
            <p:cNvPr id="46" name="TextBox 13@|17FFC:16777215|FBC:16777215|LFC:16777215|LBC:16777215"/>
            <p:cNvSpPr txBox="1"/>
            <p:nvPr/>
          </p:nvSpPr>
          <p:spPr>
            <a:xfrm>
              <a:off x="7491408" y="1476135"/>
              <a:ext cx="2338080" cy="30836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>
                  <a:solidFill>
                    <a:srgbClr val="001333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单击编辑标题</a:t>
              </a:r>
              <a:endParaRPr lang="en-US" sz="2000" b="1" kern="0" dirty="0">
                <a:solidFill>
                  <a:srgbClr val="001333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47" name="TextBox 13@|17FFC:16777215|FBC:16777215|LFC:16777215|LBC:16777215"/>
            <p:cNvSpPr txBox="1"/>
            <p:nvPr/>
          </p:nvSpPr>
          <p:spPr>
            <a:xfrm>
              <a:off x="7496173" y="1835364"/>
              <a:ext cx="2333315" cy="43075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solidFill>
                    <a:srgbClr val="445469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kern="0" dirty="0">
                <a:solidFill>
                  <a:srgbClr val="445469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组合 5"/>
          <p:cNvGrpSpPr>
            <a:grpSpLocks/>
          </p:cNvGrpSpPr>
          <p:nvPr/>
        </p:nvGrpSpPr>
        <p:grpSpPr bwMode="auto">
          <a:xfrm>
            <a:off x="7943850" y="4391223"/>
            <a:ext cx="2338388" cy="788988"/>
            <a:chOff x="7943840" y="3885475"/>
            <a:chExt cx="2338080" cy="789986"/>
          </a:xfrm>
        </p:grpSpPr>
        <p:sp>
          <p:nvSpPr>
            <p:cNvPr id="49" name="TextBox 13@|17FFC:16777215|FBC:16777215|LFC:16777215|LBC:16777215"/>
            <p:cNvSpPr txBox="1"/>
            <p:nvPr/>
          </p:nvSpPr>
          <p:spPr>
            <a:xfrm>
              <a:off x="7943840" y="3885475"/>
              <a:ext cx="2338080" cy="30836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>
                  <a:solidFill>
                    <a:srgbClr val="001333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单击编辑标题</a:t>
              </a:r>
              <a:endParaRPr lang="en-US" sz="2000" b="1" kern="0" dirty="0">
                <a:solidFill>
                  <a:srgbClr val="001333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50" name="TextBox 13@|17FFC:16777215|FBC:16777215|LFC:16777215|LBC:16777215"/>
            <p:cNvSpPr txBox="1"/>
            <p:nvPr/>
          </p:nvSpPr>
          <p:spPr>
            <a:xfrm>
              <a:off x="7948602" y="4244704"/>
              <a:ext cx="2333318" cy="43075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solidFill>
                    <a:srgbClr val="445469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kern="0" dirty="0">
                <a:solidFill>
                  <a:srgbClr val="445469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组合 4"/>
          <p:cNvGrpSpPr>
            <a:grpSpLocks/>
          </p:cNvGrpSpPr>
          <p:nvPr/>
        </p:nvGrpSpPr>
        <p:grpSpPr bwMode="auto">
          <a:xfrm>
            <a:off x="1466850" y="5146873"/>
            <a:ext cx="2338388" cy="790575"/>
            <a:chOff x="1466378" y="4641799"/>
            <a:chExt cx="2338080" cy="789986"/>
          </a:xfrm>
        </p:grpSpPr>
        <p:sp>
          <p:nvSpPr>
            <p:cNvPr id="52" name="TextBox 13@|17FFC:16777215|FBC:16777215|LFC:16777215|LBC:16777215"/>
            <p:cNvSpPr txBox="1"/>
            <p:nvPr/>
          </p:nvSpPr>
          <p:spPr>
            <a:xfrm>
              <a:off x="1466378" y="4641799"/>
              <a:ext cx="2338080" cy="30774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>
                  <a:solidFill>
                    <a:srgbClr val="001333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单击编辑标题</a:t>
              </a:r>
              <a:endParaRPr lang="en-US" sz="2000" b="1" kern="0" dirty="0">
                <a:solidFill>
                  <a:srgbClr val="001333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53" name="TextBox 13@|17FFC:16777215|FBC:16777215|LFC:16777215|LBC:16777215"/>
            <p:cNvSpPr txBox="1"/>
            <p:nvPr/>
          </p:nvSpPr>
          <p:spPr>
            <a:xfrm>
              <a:off x="1471140" y="5000307"/>
              <a:ext cx="2333318" cy="43147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solidFill>
                    <a:srgbClr val="445469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kern="0" dirty="0">
                <a:solidFill>
                  <a:srgbClr val="445469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482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366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第一PPT：www.1ppt.com</vt:lpstr>
      <vt:lpstr>第一PPT模板网：www.1ppt.com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2019-08-29T08:48:00Z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