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7"/>
  </p:notesMasterIdLst>
  <p:handoutMasterIdLst>
    <p:handoutMasterId r:id="rId8"/>
  </p:handoutMasterIdLst>
  <p:sldIdLst>
    <p:sldId id="360" r:id="rId3"/>
    <p:sldId id="361" r:id="rId4"/>
    <p:sldId id="362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277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0089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22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3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等腰三角形 4"/>
          <p:cNvSpPr/>
          <p:nvPr/>
        </p:nvSpPr>
        <p:spPr>
          <a:xfrm rot="10800000">
            <a:off x="4605774" y="4144731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45" name="等腰三角形 4"/>
          <p:cNvSpPr/>
          <p:nvPr/>
        </p:nvSpPr>
        <p:spPr>
          <a:xfrm rot="3293338">
            <a:off x="6184369" y="4678494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1512565" y="3195848"/>
            <a:ext cx="3459122" cy="1216882"/>
          </a:xfrm>
          <a:prstGeom prst="roundRect">
            <a:avLst/>
          </a:prstGeom>
          <a:noFill/>
          <a:ln w="19050" cap="flat" cmpd="sng" algn="ctr">
            <a:solidFill>
              <a:srgbClr val="FFCA08"/>
            </a:solidFill>
            <a:prstDash val="solid"/>
            <a:miter lim="800000"/>
            <a:headEnd type="none"/>
            <a:tailEnd type="oval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6513925" y="2326919"/>
            <a:ext cx="3459122" cy="1216882"/>
          </a:xfrm>
          <a:prstGeom prst="roundRect">
            <a:avLst/>
          </a:prstGeom>
          <a:noFill/>
          <a:ln w="19050">
            <a:solidFill>
              <a:srgbClr val="EC7016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7020301" y="4145055"/>
            <a:ext cx="3459122" cy="1216882"/>
          </a:xfrm>
          <a:prstGeom prst="roundRect">
            <a:avLst/>
          </a:prstGeom>
          <a:noFill/>
          <a:ln w="19050">
            <a:solidFill>
              <a:srgbClr val="F8931D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2042813" y="5047715"/>
            <a:ext cx="3459122" cy="1216882"/>
          </a:xfrm>
          <a:prstGeom prst="roundRect">
            <a:avLst/>
          </a:prstGeom>
          <a:noFill/>
          <a:ln w="19050">
            <a:solidFill>
              <a:srgbClr val="CE8D3E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543228" y="3195848"/>
            <a:ext cx="876002" cy="876002"/>
          </a:xfrm>
          <a:prstGeom prst="ellipse">
            <a:avLst/>
          </a:prstGeom>
          <a:solidFill>
            <a:srgbClr val="FFCA0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A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085493" y="2319846"/>
            <a:ext cx="876002" cy="876002"/>
          </a:xfrm>
          <a:prstGeom prst="ellipse">
            <a:avLst/>
          </a:prstGeom>
          <a:solidFill>
            <a:srgbClr val="EC701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B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596425" y="4145055"/>
            <a:ext cx="876002" cy="876002"/>
          </a:xfrm>
          <a:prstGeom prst="ellipse">
            <a:avLst/>
          </a:prstGeom>
          <a:solidFill>
            <a:srgbClr val="F893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C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057839" y="5047717"/>
            <a:ext cx="876002" cy="876002"/>
          </a:xfrm>
          <a:prstGeom prst="ellipse">
            <a:avLst/>
          </a:prstGeom>
          <a:solidFill>
            <a:srgbClr val="CE8D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D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4" name="等腰三角形 4"/>
          <p:cNvSpPr/>
          <p:nvPr/>
        </p:nvSpPr>
        <p:spPr>
          <a:xfrm rot="10800000" flipH="1" flipV="1">
            <a:off x="6869330" y="3209479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55" name="等腰三角形 4"/>
          <p:cNvSpPr/>
          <p:nvPr/>
        </p:nvSpPr>
        <p:spPr>
          <a:xfrm rot="3293338" flipH="1" flipV="1">
            <a:off x="5506399" y="2631115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56" name="矩形 7"/>
          <p:cNvSpPr>
            <a:spLocks noChangeArrowheads="1"/>
          </p:cNvSpPr>
          <p:nvPr/>
        </p:nvSpPr>
        <p:spPr bwMode="auto">
          <a:xfrm>
            <a:off x="6994151" y="238582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57" name="矩形 6"/>
          <p:cNvSpPr>
            <a:spLocks noChangeArrowheads="1"/>
          </p:cNvSpPr>
          <p:nvPr/>
        </p:nvSpPr>
        <p:spPr bwMode="auto">
          <a:xfrm>
            <a:off x="6994147" y="2643471"/>
            <a:ext cx="2797262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58" name="矩形 7"/>
          <p:cNvSpPr>
            <a:spLocks noChangeArrowheads="1"/>
          </p:cNvSpPr>
          <p:nvPr/>
        </p:nvSpPr>
        <p:spPr bwMode="auto">
          <a:xfrm>
            <a:off x="7616863" y="419542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59" name="矩形 6"/>
          <p:cNvSpPr>
            <a:spLocks noChangeArrowheads="1"/>
          </p:cNvSpPr>
          <p:nvPr/>
        </p:nvSpPr>
        <p:spPr bwMode="auto">
          <a:xfrm>
            <a:off x="7616861" y="4453071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60" name="矩形 7"/>
          <p:cNvSpPr>
            <a:spLocks noChangeArrowheads="1"/>
          </p:cNvSpPr>
          <p:nvPr/>
        </p:nvSpPr>
        <p:spPr bwMode="auto">
          <a:xfrm>
            <a:off x="1745902" y="328195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61" name="矩形 6"/>
          <p:cNvSpPr>
            <a:spLocks noChangeArrowheads="1"/>
          </p:cNvSpPr>
          <p:nvPr/>
        </p:nvSpPr>
        <p:spPr bwMode="auto">
          <a:xfrm>
            <a:off x="1745899" y="3539595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62" name="矩形 7"/>
          <p:cNvSpPr>
            <a:spLocks noChangeArrowheads="1"/>
          </p:cNvSpPr>
          <p:nvPr/>
        </p:nvSpPr>
        <p:spPr bwMode="auto">
          <a:xfrm>
            <a:off x="2271269" y="510725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63" name="矩形 6"/>
          <p:cNvSpPr>
            <a:spLocks noChangeArrowheads="1"/>
          </p:cNvSpPr>
          <p:nvPr/>
        </p:nvSpPr>
        <p:spPr bwMode="auto">
          <a:xfrm>
            <a:off x="2271266" y="5364896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64" name="Freeform 7"/>
          <p:cNvSpPr>
            <a:spLocks/>
          </p:cNvSpPr>
          <p:nvPr/>
        </p:nvSpPr>
        <p:spPr bwMode="auto">
          <a:xfrm>
            <a:off x="5391339" y="3608583"/>
            <a:ext cx="1132868" cy="962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144"/>
              </a:cxn>
              <a:cxn ang="0">
                <a:pos x="48" y="144"/>
              </a:cxn>
              <a:cxn ang="0">
                <a:pos x="48" y="272"/>
              </a:cxn>
              <a:cxn ang="0">
                <a:pos x="128" y="272"/>
              </a:cxn>
              <a:cxn ang="0">
                <a:pos x="128" y="176"/>
              </a:cxn>
              <a:cxn ang="0">
                <a:pos x="192" y="176"/>
              </a:cxn>
              <a:cxn ang="0">
                <a:pos x="192" y="272"/>
              </a:cxn>
              <a:cxn ang="0">
                <a:pos x="272" y="272"/>
              </a:cxn>
              <a:cxn ang="0">
                <a:pos x="272" y="144"/>
              </a:cxn>
              <a:cxn ang="0">
                <a:pos x="320" y="144"/>
              </a:cxn>
              <a:cxn ang="0">
                <a:pos x="160" y="0"/>
              </a:cxn>
            </a:cxnLst>
            <a:rect l="0" t="0" r="r" b="b"/>
            <a:pathLst>
              <a:path w="320" h="272">
                <a:moveTo>
                  <a:pt x="160" y="0"/>
                </a:moveTo>
                <a:lnTo>
                  <a:pt x="0" y="144"/>
                </a:lnTo>
                <a:lnTo>
                  <a:pt x="48" y="144"/>
                </a:lnTo>
                <a:lnTo>
                  <a:pt x="48" y="272"/>
                </a:lnTo>
                <a:lnTo>
                  <a:pt x="128" y="272"/>
                </a:lnTo>
                <a:lnTo>
                  <a:pt x="128" y="176"/>
                </a:lnTo>
                <a:lnTo>
                  <a:pt x="192" y="176"/>
                </a:lnTo>
                <a:lnTo>
                  <a:pt x="192" y="272"/>
                </a:lnTo>
                <a:lnTo>
                  <a:pt x="272" y="272"/>
                </a:lnTo>
                <a:lnTo>
                  <a:pt x="272" y="144"/>
                </a:lnTo>
                <a:lnTo>
                  <a:pt x="320" y="144"/>
                </a:lnTo>
                <a:lnTo>
                  <a:pt x="160" y="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u="sng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05309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4"/>
          <p:cNvSpPr/>
          <p:nvPr/>
        </p:nvSpPr>
        <p:spPr>
          <a:xfrm rot="10800000">
            <a:off x="4461758" y="4144731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4" name="等腰三角形 4"/>
          <p:cNvSpPr/>
          <p:nvPr/>
        </p:nvSpPr>
        <p:spPr>
          <a:xfrm rot="3293338">
            <a:off x="6040353" y="4678494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368549" y="3195848"/>
            <a:ext cx="3459122" cy="1216882"/>
          </a:xfrm>
          <a:prstGeom prst="roundRect">
            <a:avLst/>
          </a:prstGeom>
          <a:noFill/>
          <a:ln w="19050" cap="flat" cmpd="sng" algn="ctr">
            <a:solidFill>
              <a:srgbClr val="94B6D2"/>
            </a:solidFill>
            <a:prstDash val="solid"/>
            <a:miter lim="800000"/>
            <a:headEnd type="none"/>
            <a:tailEnd type="oval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369909" y="2326919"/>
            <a:ext cx="3459122" cy="1216882"/>
          </a:xfrm>
          <a:prstGeom prst="roundRect">
            <a:avLst/>
          </a:prstGeom>
          <a:noFill/>
          <a:ln w="19050">
            <a:solidFill>
              <a:srgbClr val="D8B25C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6876285" y="4145055"/>
            <a:ext cx="3459122" cy="1216882"/>
          </a:xfrm>
          <a:prstGeom prst="roundRect">
            <a:avLst/>
          </a:prstGeom>
          <a:noFill/>
          <a:ln w="19050">
            <a:solidFill>
              <a:srgbClr val="DD8047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898797" y="5047715"/>
            <a:ext cx="3459122" cy="1216882"/>
          </a:xfrm>
          <a:prstGeom prst="roundRect">
            <a:avLst/>
          </a:prstGeom>
          <a:noFill/>
          <a:ln w="19050">
            <a:solidFill>
              <a:srgbClr val="A5AB81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399212" y="3195848"/>
            <a:ext cx="876002" cy="876002"/>
          </a:xfrm>
          <a:prstGeom prst="ellipse">
            <a:avLst/>
          </a:prstGeom>
          <a:solidFill>
            <a:srgbClr val="94B6D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A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941477" y="2319846"/>
            <a:ext cx="876002" cy="876002"/>
          </a:xfrm>
          <a:prstGeom prst="ellipse">
            <a:avLst/>
          </a:prstGeom>
          <a:solidFill>
            <a:srgbClr val="D8B2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B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452409" y="4145055"/>
            <a:ext cx="876002" cy="876002"/>
          </a:xfrm>
          <a:prstGeom prst="ellipse">
            <a:avLst/>
          </a:prstGeom>
          <a:solidFill>
            <a:srgbClr val="DD80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C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913823" y="5047717"/>
            <a:ext cx="876002" cy="876002"/>
          </a:xfrm>
          <a:prstGeom prst="ellipse">
            <a:avLst/>
          </a:prstGeom>
          <a:solidFill>
            <a:srgbClr val="A5AB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prstClr val="white"/>
                </a:solidFill>
                <a:latin typeface="Century Gothic"/>
                <a:ea typeface="微软雅黑"/>
              </a:rPr>
              <a:t>D</a:t>
            </a:r>
            <a:endParaRPr lang="zh-CN" altLang="en-US" sz="44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3" name="等腰三角形 4"/>
          <p:cNvSpPr/>
          <p:nvPr/>
        </p:nvSpPr>
        <p:spPr>
          <a:xfrm rot="10800000" flipH="1" flipV="1">
            <a:off x="6725314" y="3209479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34" name="等腰三角形 4"/>
          <p:cNvSpPr/>
          <p:nvPr/>
        </p:nvSpPr>
        <p:spPr>
          <a:xfrm rot="3293338" flipH="1" flipV="1">
            <a:off x="5362383" y="2631115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6850135" y="238582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6850131" y="2643471"/>
            <a:ext cx="2797262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472847" y="419542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472845" y="4453071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1601886" y="328195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1601883" y="3539595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2127253" y="510725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2127250" y="5364896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3" name="Freeform 7"/>
          <p:cNvSpPr>
            <a:spLocks/>
          </p:cNvSpPr>
          <p:nvPr/>
        </p:nvSpPr>
        <p:spPr bwMode="auto">
          <a:xfrm>
            <a:off x="5247323" y="3608583"/>
            <a:ext cx="1132868" cy="962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144"/>
              </a:cxn>
              <a:cxn ang="0">
                <a:pos x="48" y="144"/>
              </a:cxn>
              <a:cxn ang="0">
                <a:pos x="48" y="272"/>
              </a:cxn>
              <a:cxn ang="0">
                <a:pos x="128" y="272"/>
              </a:cxn>
              <a:cxn ang="0">
                <a:pos x="128" y="176"/>
              </a:cxn>
              <a:cxn ang="0">
                <a:pos x="192" y="176"/>
              </a:cxn>
              <a:cxn ang="0">
                <a:pos x="192" y="272"/>
              </a:cxn>
              <a:cxn ang="0">
                <a:pos x="272" y="272"/>
              </a:cxn>
              <a:cxn ang="0">
                <a:pos x="272" y="144"/>
              </a:cxn>
              <a:cxn ang="0">
                <a:pos x="320" y="144"/>
              </a:cxn>
              <a:cxn ang="0">
                <a:pos x="160" y="0"/>
              </a:cxn>
            </a:cxnLst>
            <a:rect l="0" t="0" r="r" b="b"/>
            <a:pathLst>
              <a:path w="320" h="272">
                <a:moveTo>
                  <a:pt x="160" y="0"/>
                </a:moveTo>
                <a:lnTo>
                  <a:pt x="0" y="144"/>
                </a:lnTo>
                <a:lnTo>
                  <a:pt x="48" y="144"/>
                </a:lnTo>
                <a:lnTo>
                  <a:pt x="48" y="272"/>
                </a:lnTo>
                <a:lnTo>
                  <a:pt x="128" y="272"/>
                </a:lnTo>
                <a:lnTo>
                  <a:pt x="128" y="176"/>
                </a:lnTo>
                <a:lnTo>
                  <a:pt x="192" y="176"/>
                </a:lnTo>
                <a:lnTo>
                  <a:pt x="192" y="272"/>
                </a:lnTo>
                <a:lnTo>
                  <a:pt x="272" y="272"/>
                </a:lnTo>
                <a:lnTo>
                  <a:pt x="272" y="144"/>
                </a:lnTo>
                <a:lnTo>
                  <a:pt x="320" y="144"/>
                </a:lnTo>
                <a:lnTo>
                  <a:pt x="160" y="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u="sng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984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4"/>
          <p:cNvSpPr/>
          <p:nvPr/>
        </p:nvSpPr>
        <p:spPr>
          <a:xfrm rot="10800000">
            <a:off x="4461758" y="4144731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4" name="等腰三角形 4"/>
          <p:cNvSpPr/>
          <p:nvPr/>
        </p:nvSpPr>
        <p:spPr>
          <a:xfrm rot="3293338">
            <a:off x="6040353" y="4678494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368549" y="3195848"/>
            <a:ext cx="3459122" cy="1216882"/>
          </a:xfrm>
          <a:prstGeom prst="roundRect">
            <a:avLst/>
          </a:prstGeom>
          <a:noFill/>
          <a:ln w="19050" cap="flat" cmpd="sng" algn="ctr">
            <a:solidFill>
              <a:srgbClr val="007EAC"/>
            </a:solidFill>
            <a:prstDash val="solid"/>
            <a:miter lim="800000"/>
            <a:headEnd type="none"/>
            <a:tailEnd type="oval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369909" y="2326919"/>
            <a:ext cx="3459122" cy="1216882"/>
          </a:xfrm>
          <a:prstGeom prst="roundRect">
            <a:avLst/>
          </a:prstGeom>
          <a:noFill/>
          <a:ln w="19050">
            <a:solidFill>
              <a:srgbClr val="36CAFF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6876285" y="4145055"/>
            <a:ext cx="3459122" cy="1216882"/>
          </a:xfrm>
          <a:prstGeom prst="roundRect">
            <a:avLst/>
          </a:prstGeom>
          <a:noFill/>
          <a:ln w="19050">
            <a:solidFill>
              <a:srgbClr val="60BCD5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898797" y="5047715"/>
            <a:ext cx="3459122" cy="1216882"/>
          </a:xfrm>
          <a:prstGeom prst="roundRect">
            <a:avLst/>
          </a:prstGeom>
          <a:noFill/>
          <a:ln w="19050">
            <a:solidFill>
              <a:srgbClr val="7CDCFF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399212" y="3195848"/>
            <a:ext cx="876002" cy="876002"/>
          </a:xfrm>
          <a:prstGeom prst="ellipse">
            <a:avLst/>
          </a:prstGeom>
          <a:solidFill>
            <a:srgbClr val="007E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FFFFFF"/>
                </a:solidFill>
                <a:latin typeface="Century Gothic"/>
                <a:ea typeface="微软雅黑"/>
              </a:rPr>
              <a:t>A</a:t>
            </a:r>
            <a:endParaRPr lang="zh-CN" altLang="en-US" sz="44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941477" y="2319846"/>
            <a:ext cx="876002" cy="876002"/>
          </a:xfrm>
          <a:prstGeom prst="ellipse">
            <a:avLst/>
          </a:prstGeom>
          <a:solidFill>
            <a:srgbClr val="36CA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FFFFFF"/>
                </a:solidFill>
                <a:latin typeface="Century Gothic"/>
                <a:ea typeface="微软雅黑"/>
              </a:rPr>
              <a:t>B</a:t>
            </a:r>
            <a:endParaRPr lang="zh-CN" altLang="en-US" sz="44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452409" y="4145055"/>
            <a:ext cx="876002" cy="876002"/>
          </a:xfrm>
          <a:prstGeom prst="ellipse">
            <a:avLst/>
          </a:prstGeom>
          <a:solidFill>
            <a:srgbClr val="60BC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FFFFFF"/>
                </a:solidFill>
                <a:latin typeface="Century Gothic"/>
                <a:ea typeface="微软雅黑"/>
              </a:rPr>
              <a:t>C</a:t>
            </a:r>
            <a:endParaRPr lang="zh-CN" altLang="en-US" sz="44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913823" y="5047717"/>
            <a:ext cx="876002" cy="876002"/>
          </a:xfrm>
          <a:prstGeom prst="ellipse">
            <a:avLst/>
          </a:prstGeom>
          <a:solidFill>
            <a:srgbClr val="7CD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FFFFFF"/>
                </a:solidFill>
                <a:latin typeface="Century Gothic"/>
                <a:ea typeface="微软雅黑"/>
              </a:rPr>
              <a:t>D</a:t>
            </a:r>
            <a:endParaRPr lang="zh-CN" altLang="en-US" sz="44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3" name="等腰三角形 4"/>
          <p:cNvSpPr/>
          <p:nvPr/>
        </p:nvSpPr>
        <p:spPr>
          <a:xfrm rot="10800000" flipH="1" flipV="1">
            <a:off x="6725314" y="3209479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4" name="等腰三角形 4"/>
          <p:cNvSpPr/>
          <p:nvPr/>
        </p:nvSpPr>
        <p:spPr>
          <a:xfrm rot="3293338" flipH="1" flipV="1">
            <a:off x="5362383" y="2631115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6850135" y="238582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6850131" y="2643471"/>
            <a:ext cx="2797262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472847" y="419542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472845" y="4453071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1601886" y="328195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1601883" y="3539595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2127253" y="510725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entury Gothic" pitchFamily="34" charset="0"/>
                <a:ea typeface="微软雅黑"/>
              </a:rPr>
              <a:t>ADD YOUR TEXT</a:t>
            </a:r>
            <a:endParaRPr lang="zh-CN" altLang="en-US" sz="1600" b="1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2127250" y="5364896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lang="zh-CN" altLang="en-US" sz="1200" kern="0" dirty="0">
              <a:solidFill>
                <a:sysClr val="windowText" lastClr="000000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43" name="Freeform 7"/>
          <p:cNvSpPr>
            <a:spLocks/>
          </p:cNvSpPr>
          <p:nvPr/>
        </p:nvSpPr>
        <p:spPr bwMode="auto">
          <a:xfrm>
            <a:off x="5247323" y="3608583"/>
            <a:ext cx="1132868" cy="962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144"/>
              </a:cxn>
              <a:cxn ang="0">
                <a:pos x="48" y="144"/>
              </a:cxn>
              <a:cxn ang="0">
                <a:pos x="48" y="272"/>
              </a:cxn>
              <a:cxn ang="0">
                <a:pos x="128" y="272"/>
              </a:cxn>
              <a:cxn ang="0">
                <a:pos x="128" y="176"/>
              </a:cxn>
              <a:cxn ang="0">
                <a:pos x="192" y="176"/>
              </a:cxn>
              <a:cxn ang="0">
                <a:pos x="192" y="272"/>
              </a:cxn>
              <a:cxn ang="0">
                <a:pos x="272" y="272"/>
              </a:cxn>
              <a:cxn ang="0">
                <a:pos x="272" y="144"/>
              </a:cxn>
              <a:cxn ang="0">
                <a:pos x="320" y="144"/>
              </a:cxn>
              <a:cxn ang="0">
                <a:pos x="160" y="0"/>
              </a:cxn>
            </a:cxnLst>
            <a:rect l="0" t="0" r="r" b="b"/>
            <a:pathLst>
              <a:path w="320" h="272">
                <a:moveTo>
                  <a:pt x="160" y="0"/>
                </a:moveTo>
                <a:lnTo>
                  <a:pt x="0" y="144"/>
                </a:lnTo>
                <a:lnTo>
                  <a:pt x="48" y="144"/>
                </a:lnTo>
                <a:lnTo>
                  <a:pt x="48" y="272"/>
                </a:lnTo>
                <a:lnTo>
                  <a:pt x="128" y="272"/>
                </a:lnTo>
                <a:lnTo>
                  <a:pt x="128" y="176"/>
                </a:lnTo>
                <a:lnTo>
                  <a:pt x="192" y="176"/>
                </a:lnTo>
                <a:lnTo>
                  <a:pt x="192" y="272"/>
                </a:lnTo>
                <a:lnTo>
                  <a:pt x="272" y="272"/>
                </a:lnTo>
                <a:lnTo>
                  <a:pt x="272" y="144"/>
                </a:lnTo>
                <a:lnTo>
                  <a:pt x="320" y="144"/>
                </a:lnTo>
                <a:lnTo>
                  <a:pt x="16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u="sng" kern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39773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812</Words>
  <Application>Microsoft Office PowerPoint</Application>
  <PresentationFormat>自定义</PresentationFormat>
  <Paragraphs>53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2019-08-29T08:47:30Z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