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  <p:sldMasterId id="2147483711" r:id="rId2"/>
  </p:sldMasterIdLst>
  <p:notesMasterIdLst>
    <p:notesMasterId r:id="rId6"/>
  </p:notesMasterIdLst>
  <p:handoutMasterIdLst>
    <p:handoutMasterId r:id="rId7"/>
  </p:handoutMasterIdLst>
  <p:sldIdLst>
    <p:sldId id="360" r:id="rId3"/>
    <p:sldId id="361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564" y="-33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1152144">
              <a:defRPr/>
            </a:pP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pc="378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7874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1152144">
              <a:defRPr/>
            </a:pP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pc="378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2794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1152144">
              <a:defRPr/>
            </a:pP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pc="378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378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914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44"/>
          <p:cNvGrpSpPr/>
          <p:nvPr/>
        </p:nvGrpSpPr>
        <p:grpSpPr>
          <a:xfrm>
            <a:off x="3004902" y="1440061"/>
            <a:ext cx="4988383" cy="5377742"/>
            <a:chOff x="4937130" y="2033588"/>
            <a:chExt cx="2782887" cy="3000375"/>
          </a:xfrm>
          <a:solidFill>
            <a:srgbClr val="FFFFFF">
              <a:lumMod val="65000"/>
            </a:srgbClr>
          </a:solidFill>
          <a:effectLst>
            <a:outerShdw blurRad="635000" dist="50800" dir="6720000" algn="ctr" rotWithShape="0">
              <a:srgbClr val="000000">
                <a:alpha val="80000"/>
              </a:srgbClr>
            </a:outerShdw>
          </a:effectLst>
          <a:scene3d>
            <a:camera prst="perspectiveFront" fov="5400000">
              <a:rot lat="18609801" lon="17965058" rev="3904819"/>
            </a:camera>
            <a:lightRig rig="threePt" dir="t"/>
          </a:scene3d>
        </p:grpSpPr>
        <p:sp>
          <p:nvSpPr>
            <p:cNvPr id="9" name="Freeform 50"/>
            <p:cNvSpPr>
              <a:spLocks/>
            </p:cNvSpPr>
            <p:nvPr/>
          </p:nvSpPr>
          <p:spPr bwMode="gray">
            <a:xfrm>
              <a:off x="4937130" y="2033588"/>
              <a:ext cx="1730375" cy="2087562"/>
            </a:xfrm>
            <a:custGeom>
              <a:avLst/>
              <a:gdLst>
                <a:gd name="T0" fmla="*/ 2147483647 w 365"/>
                <a:gd name="T1" fmla="*/ 1004079605 h 437"/>
                <a:gd name="T2" fmla="*/ 2147483647 w 365"/>
                <a:gd name="T3" fmla="*/ 502042191 h 437"/>
                <a:gd name="T4" fmla="*/ 2147483647 w 365"/>
                <a:gd name="T5" fmla="*/ 0 h 437"/>
                <a:gd name="T6" fmla="*/ 2147483647 w 365"/>
                <a:gd name="T7" fmla="*/ 981259729 h 437"/>
                <a:gd name="T8" fmla="*/ 0 w 365"/>
                <a:gd name="T9" fmla="*/ 2147483647 h 437"/>
                <a:gd name="T10" fmla="*/ 404547466 w 365"/>
                <a:gd name="T11" fmla="*/ 2147483647 h 437"/>
                <a:gd name="T12" fmla="*/ 898989068 w 365"/>
                <a:gd name="T13" fmla="*/ 2147483647 h 437"/>
                <a:gd name="T14" fmla="*/ 2147483647 w 365"/>
                <a:gd name="T15" fmla="*/ 2147483647 h 437"/>
                <a:gd name="T16" fmla="*/ 2147483647 w 365"/>
                <a:gd name="T17" fmla="*/ 2147483647 h 437"/>
                <a:gd name="T18" fmla="*/ 2147483647 w 365"/>
                <a:gd name="T19" fmla="*/ 2147483647 h 437"/>
                <a:gd name="T20" fmla="*/ 2147483647 w 365"/>
                <a:gd name="T21" fmla="*/ 2147483647 h 437"/>
                <a:gd name="T22" fmla="*/ 2147483647 w 365"/>
                <a:gd name="T23" fmla="*/ 2147483647 h 437"/>
                <a:gd name="T24" fmla="*/ 2147483647 w 365"/>
                <a:gd name="T25" fmla="*/ 2147483647 h 437"/>
                <a:gd name="T26" fmla="*/ 2147483647 w 365"/>
                <a:gd name="T27" fmla="*/ 2147483647 h 437"/>
                <a:gd name="T28" fmla="*/ 2147483647 w 365"/>
                <a:gd name="T29" fmla="*/ 1004079605 h 43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65"/>
                <a:gd name="T46" fmla="*/ 0 h 437"/>
                <a:gd name="T47" fmla="*/ 365 w 365"/>
                <a:gd name="T48" fmla="*/ 437 h 43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65" h="437">
                  <a:moveTo>
                    <a:pt x="322" y="44"/>
                  </a:moveTo>
                  <a:cubicBezTo>
                    <a:pt x="304" y="22"/>
                    <a:pt x="304" y="22"/>
                    <a:pt x="304" y="22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286" y="43"/>
                    <a:pt x="286" y="43"/>
                    <a:pt x="286" y="43"/>
                  </a:cubicBezTo>
                  <a:cubicBezTo>
                    <a:pt x="127" y="46"/>
                    <a:pt x="0" y="176"/>
                    <a:pt x="0" y="335"/>
                  </a:cubicBezTo>
                  <a:cubicBezTo>
                    <a:pt x="0" y="371"/>
                    <a:pt x="6" y="405"/>
                    <a:pt x="18" y="437"/>
                  </a:cubicBezTo>
                  <a:cubicBezTo>
                    <a:pt x="40" y="377"/>
                    <a:pt x="40" y="377"/>
                    <a:pt x="40" y="377"/>
                  </a:cubicBezTo>
                  <a:cubicBezTo>
                    <a:pt x="115" y="389"/>
                    <a:pt x="115" y="389"/>
                    <a:pt x="115" y="389"/>
                  </a:cubicBezTo>
                  <a:cubicBezTo>
                    <a:pt x="100" y="342"/>
                    <a:pt x="105" y="289"/>
                    <a:pt x="132" y="242"/>
                  </a:cubicBezTo>
                  <a:cubicBezTo>
                    <a:pt x="165" y="185"/>
                    <a:pt x="224" y="152"/>
                    <a:pt x="286" y="149"/>
                  </a:cubicBezTo>
                  <a:cubicBezTo>
                    <a:pt x="286" y="191"/>
                    <a:pt x="286" y="191"/>
                    <a:pt x="286" y="191"/>
                  </a:cubicBezTo>
                  <a:cubicBezTo>
                    <a:pt x="304" y="169"/>
                    <a:pt x="304" y="169"/>
                    <a:pt x="304" y="169"/>
                  </a:cubicBezTo>
                  <a:cubicBezTo>
                    <a:pt x="319" y="151"/>
                    <a:pt x="319" y="151"/>
                    <a:pt x="319" y="151"/>
                  </a:cubicBezTo>
                  <a:cubicBezTo>
                    <a:pt x="365" y="96"/>
                    <a:pt x="365" y="96"/>
                    <a:pt x="365" y="96"/>
                  </a:cubicBezTo>
                  <a:lnTo>
                    <a:pt x="322" y="44"/>
                  </a:lnTo>
                  <a:close/>
                </a:path>
              </a:pathLst>
            </a:custGeom>
            <a:solidFill>
              <a:srgbClr val="FFC000"/>
            </a:solidFill>
            <a:ln w="0">
              <a:solidFill>
                <a:srgbClr val="FFFFFF"/>
              </a:solidFill>
              <a:round/>
              <a:headEnd/>
              <a:tailEnd/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p3d extrusionH="127000" prstMaterial="matte">
              <a:bevelT w="0" h="0" prst="softRound"/>
              <a:bevelB w="0" h="0" prst="softRound"/>
              <a:extrusionClr>
                <a:srgbClr val="FFFFFF"/>
              </a:extrusionClr>
              <a:contourClr>
                <a:srgbClr val="FFFFFF"/>
              </a:contourClr>
            </a:sp3d>
          </p:spPr>
          <p:txBody>
            <a:bodyPr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2300" kern="0" noProof="1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gray">
            <a:xfrm>
              <a:off x="4965705" y="3906838"/>
              <a:ext cx="2428875" cy="1127125"/>
            </a:xfrm>
            <a:custGeom>
              <a:avLst/>
              <a:gdLst>
                <a:gd name="T0" fmla="*/ 2147483647 w 512"/>
                <a:gd name="T1" fmla="*/ 2147483647 h 236"/>
                <a:gd name="T2" fmla="*/ 2147483647 w 512"/>
                <a:gd name="T3" fmla="*/ 1596682593 h 236"/>
                <a:gd name="T4" fmla="*/ 2147483647 w 512"/>
                <a:gd name="T5" fmla="*/ 2147483647 h 236"/>
                <a:gd name="T6" fmla="*/ 2147483647 w 512"/>
                <a:gd name="T7" fmla="*/ 958008541 h 236"/>
                <a:gd name="T8" fmla="*/ 2147483647 w 512"/>
                <a:gd name="T9" fmla="*/ 479004271 h 236"/>
                <a:gd name="T10" fmla="*/ 2147483647 w 512"/>
                <a:gd name="T11" fmla="*/ 364954533 h 236"/>
                <a:gd name="T12" fmla="*/ 2147483647 w 512"/>
                <a:gd name="T13" fmla="*/ 273714669 h 236"/>
                <a:gd name="T14" fmla="*/ 967697791 w 512"/>
                <a:gd name="T15" fmla="*/ 0 h 236"/>
                <a:gd name="T16" fmla="*/ 450091344 w 512"/>
                <a:gd name="T17" fmla="*/ 1459822909 h 236"/>
                <a:gd name="T18" fmla="*/ 225045672 w 512"/>
                <a:gd name="T19" fmla="*/ 2052876767 h 236"/>
                <a:gd name="T20" fmla="*/ 0 w 512"/>
                <a:gd name="T21" fmla="*/ 2147483647 h 236"/>
                <a:gd name="T22" fmla="*/ 810162552 w 512"/>
                <a:gd name="T23" fmla="*/ 2147483647 h 236"/>
                <a:gd name="T24" fmla="*/ 2147483647 w 512"/>
                <a:gd name="T25" fmla="*/ 2147483647 h 236"/>
                <a:gd name="T26" fmla="*/ 2147483647 w 512"/>
                <a:gd name="T27" fmla="*/ 2147483647 h 236"/>
                <a:gd name="T28" fmla="*/ 2147483647 w 512"/>
                <a:gd name="T29" fmla="*/ 2147483647 h 2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12"/>
                <a:gd name="T46" fmla="*/ 0 h 236"/>
                <a:gd name="T47" fmla="*/ 512 w 512"/>
                <a:gd name="T48" fmla="*/ 236 h 2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12" h="236">
                  <a:moveTo>
                    <a:pt x="449" y="141"/>
                  </a:moveTo>
                  <a:cubicBezTo>
                    <a:pt x="422" y="70"/>
                    <a:pt x="422" y="70"/>
                    <a:pt x="422" y="70"/>
                  </a:cubicBezTo>
                  <a:cubicBezTo>
                    <a:pt x="365" y="132"/>
                    <a:pt x="270" y="148"/>
                    <a:pt x="194" y="104"/>
                  </a:cubicBezTo>
                  <a:cubicBezTo>
                    <a:pt x="166" y="89"/>
                    <a:pt x="145" y="67"/>
                    <a:pt x="129" y="42"/>
                  </a:cubicBezTo>
                  <a:cubicBezTo>
                    <a:pt x="165" y="21"/>
                    <a:pt x="165" y="21"/>
                    <a:pt x="165" y="21"/>
                  </a:cubicBezTo>
                  <a:cubicBezTo>
                    <a:pt x="137" y="16"/>
                    <a:pt x="137" y="16"/>
                    <a:pt x="137" y="16"/>
                  </a:cubicBezTo>
                  <a:cubicBezTo>
                    <a:pt x="114" y="12"/>
                    <a:pt x="114" y="12"/>
                    <a:pt x="114" y="12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10" y="90"/>
                    <a:pt x="10" y="90"/>
                    <a:pt x="10" y="9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88" y="180"/>
                    <a:pt x="181" y="236"/>
                    <a:pt x="287" y="236"/>
                  </a:cubicBezTo>
                  <a:cubicBezTo>
                    <a:pt x="377" y="236"/>
                    <a:pt x="458" y="195"/>
                    <a:pt x="512" y="130"/>
                  </a:cubicBezTo>
                  <a:lnTo>
                    <a:pt x="449" y="141"/>
                  </a:lnTo>
                  <a:close/>
                </a:path>
              </a:pathLst>
            </a:custGeom>
            <a:solidFill>
              <a:srgbClr val="0061B2"/>
            </a:solidFill>
            <a:ln w="0">
              <a:solidFill>
                <a:srgbClr val="FFFFFF"/>
              </a:solidFill>
              <a:round/>
              <a:headEnd/>
              <a:tailEnd/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p3d extrusionH="127000" prstMaterial="matte">
              <a:bevelT w="0" h="0" prst="softRound"/>
              <a:bevelB w="0" h="0" prst="softRound"/>
              <a:extrusionClr>
                <a:srgbClr val="FFFFFF">
                  <a:lumMod val="95000"/>
                </a:srgbClr>
              </a:extrusionClr>
              <a:contourClr>
                <a:srgbClr val="FFFFFF"/>
              </a:contourClr>
            </a:sp3d>
          </p:spPr>
          <p:txBody>
            <a:bodyPr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2300" kern="0" noProof="1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gray">
            <a:xfrm>
              <a:off x="6521455" y="2259013"/>
              <a:ext cx="1198562" cy="2244725"/>
            </a:xfrm>
            <a:custGeom>
              <a:avLst/>
              <a:gdLst>
                <a:gd name="T0" fmla="*/ 2147483647 w 252"/>
                <a:gd name="T1" fmla="*/ 2147483647 h 470"/>
                <a:gd name="T2" fmla="*/ 2147483647 w 252"/>
                <a:gd name="T3" fmla="*/ 2147483647 h 470"/>
                <a:gd name="T4" fmla="*/ 180973380 w 252"/>
                <a:gd name="T5" fmla="*/ 0 h 470"/>
                <a:gd name="T6" fmla="*/ 1108451094 w 252"/>
                <a:gd name="T7" fmla="*/ 1117705898 h 470"/>
                <a:gd name="T8" fmla="*/ 0 w 252"/>
                <a:gd name="T9" fmla="*/ 2147483647 h 470"/>
                <a:gd name="T10" fmla="*/ 1176312516 w 252"/>
                <a:gd name="T11" fmla="*/ 2147483647 h 470"/>
                <a:gd name="T12" fmla="*/ 2147483647 w 252"/>
                <a:gd name="T13" fmla="*/ 2147483647 h 470"/>
                <a:gd name="T14" fmla="*/ 1968062703 w 252"/>
                <a:gd name="T15" fmla="*/ 2147483647 h 470"/>
                <a:gd name="T16" fmla="*/ 2147483647 w 252"/>
                <a:gd name="T17" fmla="*/ 2147483647 h 470"/>
                <a:gd name="T18" fmla="*/ 2147483647 w 252"/>
                <a:gd name="T19" fmla="*/ 2147483647 h 470"/>
                <a:gd name="T20" fmla="*/ 2147483647 w 252"/>
                <a:gd name="T21" fmla="*/ 2147483647 h 470"/>
                <a:gd name="T22" fmla="*/ 2147483647 w 252"/>
                <a:gd name="T23" fmla="*/ 2147483647 h 470"/>
                <a:gd name="T24" fmla="*/ 2147483647 w 252"/>
                <a:gd name="T25" fmla="*/ 2147483647 h 470"/>
                <a:gd name="T26" fmla="*/ 2147483647 w 252"/>
                <a:gd name="T27" fmla="*/ 2147483647 h 470"/>
                <a:gd name="T28" fmla="*/ 2147483647 w 252"/>
                <a:gd name="T29" fmla="*/ 2147483647 h 47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52"/>
                <a:gd name="T46" fmla="*/ 0 h 470"/>
                <a:gd name="T47" fmla="*/ 252 w 252"/>
                <a:gd name="T48" fmla="*/ 470 h 47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52" h="470">
                  <a:moveTo>
                    <a:pt x="216" y="429"/>
                  </a:moveTo>
                  <a:cubicBezTo>
                    <a:pt x="238" y="387"/>
                    <a:pt x="251" y="339"/>
                    <a:pt x="251" y="288"/>
                  </a:cubicBezTo>
                  <a:cubicBezTo>
                    <a:pt x="251" y="144"/>
                    <a:pt x="146" y="23"/>
                    <a:pt x="8" y="0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18" y="111"/>
                    <a:pt x="35" y="118"/>
                    <a:pt x="52" y="127"/>
                  </a:cubicBezTo>
                  <a:cubicBezTo>
                    <a:pt x="139" y="177"/>
                    <a:pt x="170" y="287"/>
                    <a:pt x="123" y="375"/>
                  </a:cubicBezTo>
                  <a:cubicBezTo>
                    <a:pt x="87" y="354"/>
                    <a:pt x="87" y="354"/>
                    <a:pt x="87" y="354"/>
                  </a:cubicBezTo>
                  <a:cubicBezTo>
                    <a:pt x="97" y="381"/>
                    <a:pt x="97" y="381"/>
                    <a:pt x="97" y="381"/>
                  </a:cubicBezTo>
                  <a:cubicBezTo>
                    <a:pt x="105" y="403"/>
                    <a:pt x="105" y="403"/>
                    <a:pt x="105" y="403"/>
                  </a:cubicBezTo>
                  <a:cubicBezTo>
                    <a:pt x="130" y="470"/>
                    <a:pt x="130" y="470"/>
                    <a:pt x="130" y="470"/>
                  </a:cubicBezTo>
                  <a:cubicBezTo>
                    <a:pt x="197" y="459"/>
                    <a:pt x="197" y="459"/>
                    <a:pt x="197" y="459"/>
                  </a:cubicBezTo>
                  <a:cubicBezTo>
                    <a:pt x="224" y="454"/>
                    <a:pt x="224" y="454"/>
                    <a:pt x="224" y="454"/>
                  </a:cubicBezTo>
                  <a:cubicBezTo>
                    <a:pt x="252" y="450"/>
                    <a:pt x="252" y="450"/>
                    <a:pt x="252" y="450"/>
                  </a:cubicBezTo>
                  <a:lnTo>
                    <a:pt x="216" y="429"/>
                  </a:lnTo>
                  <a:close/>
                </a:path>
              </a:pathLst>
            </a:custGeom>
            <a:solidFill>
              <a:srgbClr val="009242"/>
            </a:solidFill>
            <a:ln w="0">
              <a:solidFill>
                <a:srgbClr val="FFFFFF"/>
              </a:solidFill>
              <a:round/>
              <a:headEnd/>
              <a:tailEnd/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p3d extrusionH="127000" prstMaterial="matte">
              <a:bevelT w="0" h="0" prst="softRound"/>
              <a:bevelB w="0" h="0" prst="softRound"/>
              <a:extrusionClr>
                <a:srgbClr val="FFFFFF"/>
              </a:extrusionClr>
              <a:contourClr>
                <a:srgbClr val="FFFFFF"/>
              </a:contourClr>
            </a:sp3d>
          </p:spPr>
          <p:txBody>
            <a:bodyPr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2300" kern="0" noProof="1">
                <a:solidFill>
                  <a:prstClr val="white">
                    <a:lumMod val="50000"/>
                  </a:prstClr>
                </a:solidFill>
              </a:endParaRPr>
            </a:p>
          </p:txBody>
        </p:sp>
      </p:grpSp>
      <p:sp>
        <p:nvSpPr>
          <p:cNvPr id="12" name="Rectangle 5"/>
          <p:cNvSpPr>
            <a:spLocks noChangeArrowheads="1"/>
          </p:cNvSpPr>
          <p:nvPr/>
        </p:nvSpPr>
        <p:spPr bwMode="gray">
          <a:xfrm>
            <a:off x="5788125" y="2216172"/>
            <a:ext cx="2601820" cy="10960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36080" tIns="136080" rIns="181440" bIns="90720"/>
          <a:lstStyle/>
          <a:p>
            <a:pPr defTabSz="1152144" fontAlgn="auto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292929"/>
              </a:buClr>
              <a:defRPr/>
            </a:pPr>
            <a:r>
              <a:rPr lang="de-DE" sz="2000" kern="0" noProof="1">
                <a:solidFill>
                  <a:prstClr val="white">
                    <a:lumMod val="50000"/>
                  </a:prstClr>
                </a:solidFill>
              </a:rPr>
              <a:t>This text can be replaced </a:t>
            </a:r>
            <a:br>
              <a:rPr lang="de-DE" sz="2000" kern="0" noProof="1">
                <a:solidFill>
                  <a:prstClr val="white">
                    <a:lumMod val="50000"/>
                  </a:prstClr>
                </a:solidFill>
              </a:rPr>
            </a:br>
            <a:r>
              <a:rPr lang="de-DE" sz="2000" kern="0" noProof="1">
                <a:solidFill>
                  <a:prstClr val="white">
                    <a:lumMod val="50000"/>
                  </a:prstClr>
                </a:solidFill>
              </a:rPr>
              <a:t>with your own text.</a:t>
            </a: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gray">
          <a:xfrm>
            <a:off x="7633245" y="5198506"/>
            <a:ext cx="2956248" cy="10960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36080" tIns="136080" rIns="181440" bIns="90720"/>
          <a:lstStyle/>
          <a:p>
            <a:pPr algn="r" defTabSz="1152144" fontAlgn="auto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292929"/>
              </a:buClr>
              <a:defRPr/>
            </a:pPr>
            <a:r>
              <a:rPr lang="de-DE" sz="2000" kern="0" noProof="1">
                <a:solidFill>
                  <a:prstClr val="white">
                    <a:lumMod val="50000"/>
                  </a:prstClr>
                </a:solidFill>
              </a:rPr>
              <a:t>This text can be replaced with </a:t>
            </a:r>
            <a:br>
              <a:rPr lang="de-DE" sz="2000" kern="0" noProof="1">
                <a:solidFill>
                  <a:prstClr val="white">
                    <a:lumMod val="50000"/>
                  </a:prstClr>
                </a:solidFill>
              </a:rPr>
            </a:br>
            <a:r>
              <a:rPr lang="de-DE" sz="2000" kern="0" noProof="1">
                <a:solidFill>
                  <a:prstClr val="white">
                    <a:lumMod val="50000"/>
                  </a:prstClr>
                </a:solidFill>
              </a:rPr>
              <a:t>your own text.</a:t>
            </a: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gray">
          <a:xfrm>
            <a:off x="552298" y="3724380"/>
            <a:ext cx="2328419" cy="10960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36080" tIns="136080" rIns="181440" bIns="90720"/>
          <a:lstStyle/>
          <a:p>
            <a:pPr defTabSz="1152144" fontAlgn="auto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292929"/>
              </a:buClr>
              <a:defRPr/>
            </a:pPr>
            <a:r>
              <a:rPr lang="de-DE" sz="2000" kern="0" noProof="1">
                <a:solidFill>
                  <a:prstClr val="white">
                    <a:lumMod val="50000"/>
                  </a:prstClr>
                </a:solidFill>
              </a:rPr>
              <a:t>This text can be replaced with </a:t>
            </a:r>
            <a:br>
              <a:rPr lang="de-DE" sz="2000" kern="0" noProof="1">
                <a:solidFill>
                  <a:prstClr val="white">
                    <a:lumMod val="50000"/>
                  </a:prstClr>
                </a:solidFill>
              </a:rPr>
            </a:br>
            <a:r>
              <a:rPr lang="de-DE" sz="2000" kern="0" noProof="1">
                <a:solidFill>
                  <a:prstClr val="white">
                    <a:lumMod val="50000"/>
                  </a:prstClr>
                </a:solidFill>
              </a:rPr>
              <a:t>your own text.</a:t>
            </a:r>
          </a:p>
        </p:txBody>
      </p:sp>
      <p:cxnSp>
        <p:nvCxnSpPr>
          <p:cNvPr id="15" name="Gerade Verbindung 17"/>
          <p:cNvCxnSpPr/>
          <p:nvPr/>
        </p:nvCxnSpPr>
        <p:spPr>
          <a:xfrm>
            <a:off x="326474" y="3680392"/>
            <a:ext cx="2462403" cy="0"/>
          </a:xfrm>
          <a:prstGeom prst="line">
            <a:avLst/>
          </a:prstGeom>
          <a:noFill/>
          <a:ln w="9525" cap="flat" cmpd="sng" algn="ctr">
            <a:solidFill>
              <a:srgbClr val="FFFFFF">
                <a:lumMod val="50000"/>
              </a:srgbClr>
            </a:solidFill>
            <a:prstDash val="dash"/>
          </a:ln>
          <a:effectLst/>
        </p:spPr>
      </p:cxnSp>
      <p:cxnSp>
        <p:nvCxnSpPr>
          <p:cNvPr id="16" name="Gerade Verbindung 18"/>
          <p:cNvCxnSpPr/>
          <p:nvPr/>
        </p:nvCxnSpPr>
        <p:spPr>
          <a:xfrm>
            <a:off x="8550737" y="5184511"/>
            <a:ext cx="1946123" cy="0"/>
          </a:xfrm>
          <a:prstGeom prst="line">
            <a:avLst/>
          </a:prstGeom>
          <a:noFill/>
          <a:ln w="9525" cap="flat" cmpd="sng" algn="ctr">
            <a:solidFill>
              <a:srgbClr val="FFFFFF">
                <a:lumMod val="50000"/>
              </a:srgbClr>
            </a:solidFill>
            <a:prstDash val="dash"/>
          </a:ln>
          <a:effectLst/>
        </p:spPr>
      </p:cxnSp>
      <p:cxnSp>
        <p:nvCxnSpPr>
          <p:cNvPr id="17" name="Gerade Verbindung 20"/>
          <p:cNvCxnSpPr/>
          <p:nvPr/>
        </p:nvCxnSpPr>
        <p:spPr>
          <a:xfrm rot="5400000" flipH="1" flipV="1">
            <a:off x="5232068" y="2770235"/>
            <a:ext cx="952084" cy="0"/>
          </a:xfrm>
          <a:prstGeom prst="line">
            <a:avLst/>
          </a:prstGeom>
          <a:noFill/>
          <a:ln w="9525" cap="flat" cmpd="sng" algn="ctr">
            <a:solidFill>
              <a:srgbClr val="FFFFFF">
                <a:lumMod val="50000"/>
              </a:srgbClr>
            </a:solidFill>
            <a:prstDash val="dash"/>
          </a:ln>
          <a:effectLst/>
        </p:spPr>
      </p:cxnSp>
    </p:spTree>
    <p:extLst>
      <p:ext uri="{BB962C8B-B14F-4D97-AF65-F5344CB8AC3E}">
        <p14:creationId xmlns:p14="http://schemas.microsoft.com/office/powerpoint/2010/main" val="1034695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3"/>
          <p:cNvSpPr>
            <a:spLocks noChangeArrowheads="1"/>
          </p:cNvSpPr>
          <p:nvPr/>
        </p:nvSpPr>
        <p:spPr bwMode="auto">
          <a:xfrm rot="-2109038">
            <a:off x="3745031" y="4240840"/>
            <a:ext cx="1720310" cy="2078057"/>
          </a:xfrm>
          <a:custGeom>
            <a:avLst/>
            <a:gdLst>
              <a:gd name="T0" fmla="*/ 615705718 w 1921"/>
              <a:gd name="T1" fmla="*/ 3551243 h 1516"/>
              <a:gd name="T2" fmla="*/ 528830049 w 1921"/>
              <a:gd name="T3" fmla="*/ 23674952 h 1516"/>
              <a:gd name="T4" fmla="*/ 454582055 w 1921"/>
              <a:gd name="T5" fmla="*/ 50901146 h 1516"/>
              <a:gd name="T6" fmla="*/ 385384277 w 1921"/>
              <a:gd name="T7" fmla="*/ 89964817 h 1516"/>
              <a:gd name="T8" fmla="*/ 299519220 w 1921"/>
              <a:gd name="T9" fmla="*/ 151519691 h 1516"/>
              <a:gd name="T10" fmla="*/ 226785721 w 1921"/>
              <a:gd name="T11" fmla="*/ 221361887 h 1516"/>
              <a:gd name="T12" fmla="*/ 174256644 w 1921"/>
              <a:gd name="T13" fmla="*/ 288835500 h 1516"/>
              <a:gd name="T14" fmla="*/ 131828711 w 1921"/>
              <a:gd name="T15" fmla="*/ 356309112 h 1516"/>
              <a:gd name="T16" fmla="*/ 92936498 w 1921"/>
              <a:gd name="T17" fmla="*/ 433252705 h 1516"/>
              <a:gd name="T18" fmla="*/ 59600518 w 1921"/>
              <a:gd name="T19" fmla="*/ 510196299 h 1516"/>
              <a:gd name="T20" fmla="*/ 29294953 w 1921"/>
              <a:gd name="T21" fmla="*/ 610815932 h 1516"/>
              <a:gd name="T22" fmla="*/ 10607161 w 1921"/>
              <a:gd name="T23" fmla="*/ 703148244 h 1516"/>
              <a:gd name="T24" fmla="*/ 0 w 1921"/>
              <a:gd name="T25" fmla="*/ 822706750 h 1516"/>
              <a:gd name="T26" fmla="*/ 7071441 w 1921"/>
              <a:gd name="T27" fmla="*/ 929245121 h 1516"/>
              <a:gd name="T28" fmla="*/ 23739430 w 1921"/>
              <a:gd name="T29" fmla="*/ 1032231161 h 1516"/>
              <a:gd name="T30" fmla="*/ 46468249 w 1921"/>
              <a:gd name="T31" fmla="*/ 1119828483 h 1516"/>
              <a:gd name="T32" fmla="*/ 90411389 w 1921"/>
              <a:gd name="T33" fmla="*/ 1232284504 h 1516"/>
              <a:gd name="T34" fmla="*/ 136879638 w 1921"/>
              <a:gd name="T35" fmla="*/ 1319882913 h 1516"/>
              <a:gd name="T36" fmla="*/ 190419328 w 1921"/>
              <a:gd name="T37" fmla="*/ 1392091516 h 1516"/>
              <a:gd name="T38" fmla="*/ 258606494 w 1921"/>
              <a:gd name="T39" fmla="*/ 1472586352 h 1516"/>
              <a:gd name="T40" fmla="*/ 336895515 w 1921"/>
              <a:gd name="T41" fmla="*/ 1541243712 h 1516"/>
              <a:gd name="T42" fmla="*/ 493978863 w 1921"/>
              <a:gd name="T43" fmla="*/ 1625290879 h 1516"/>
              <a:gd name="T44" fmla="*/ 630353906 w 1921"/>
              <a:gd name="T45" fmla="*/ 1660803307 h 1516"/>
              <a:gd name="T46" fmla="*/ 708642927 w 1921"/>
              <a:gd name="T47" fmla="*/ 1793383036 h 1516"/>
              <a:gd name="T48" fmla="*/ 705611802 w 1921"/>
              <a:gd name="T49" fmla="*/ 1220447028 h 1516"/>
              <a:gd name="T50" fmla="*/ 627828087 w 1921"/>
              <a:gd name="T51" fmla="*/ 1340006622 h 1516"/>
              <a:gd name="T52" fmla="*/ 508626339 w 1921"/>
              <a:gd name="T53" fmla="*/ 1299759204 h 1516"/>
              <a:gd name="T54" fmla="*/ 382353862 w 1921"/>
              <a:gd name="T55" fmla="*/ 1213344542 h 1516"/>
              <a:gd name="T56" fmla="*/ 312651489 w 1921"/>
              <a:gd name="T57" fmla="*/ 1132849706 h 1516"/>
              <a:gd name="T58" fmla="*/ 255576079 w 1921"/>
              <a:gd name="T59" fmla="*/ 1051171123 h 1516"/>
              <a:gd name="T60" fmla="*/ 210623038 w 1921"/>
              <a:gd name="T61" fmla="*/ 954103820 h 1516"/>
              <a:gd name="T62" fmla="*/ 175771851 w 1921"/>
              <a:gd name="T63" fmla="*/ 838095469 h 1516"/>
              <a:gd name="T64" fmla="*/ 161124374 w 1921"/>
              <a:gd name="T65" fmla="*/ 722088205 h 1516"/>
              <a:gd name="T66" fmla="*/ 162134276 w 1921"/>
              <a:gd name="T67" fmla="*/ 617918417 h 1516"/>
              <a:gd name="T68" fmla="*/ 175771851 w 1921"/>
              <a:gd name="T69" fmla="*/ 517298784 h 1516"/>
              <a:gd name="T70" fmla="*/ 202541696 w 1921"/>
              <a:gd name="T71" fmla="*/ 415496492 h 1516"/>
              <a:gd name="T72" fmla="*/ 257091286 w 1921"/>
              <a:gd name="T73" fmla="*/ 297121733 h 1516"/>
              <a:gd name="T74" fmla="*/ 324773857 w 1921"/>
              <a:gd name="T75" fmla="*/ 200054430 h 1516"/>
              <a:gd name="T76" fmla="*/ 392961023 w 1921"/>
              <a:gd name="T77" fmla="*/ 130212235 h 1516"/>
              <a:gd name="T78" fmla="*/ 461148189 w 1921"/>
              <a:gd name="T79" fmla="*/ 80494836 h 1516"/>
              <a:gd name="T80" fmla="*/ 515697780 w 1921"/>
              <a:gd name="T81" fmla="*/ 49717399 h 1516"/>
              <a:gd name="T82" fmla="*/ 580854532 w 1921"/>
              <a:gd name="T83" fmla="*/ 29593690 h 1516"/>
              <a:gd name="T84" fmla="*/ 730361844 w 1921"/>
              <a:gd name="T85" fmla="*/ 0 h 151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921"/>
              <a:gd name="T130" fmla="*/ 0 h 1516"/>
              <a:gd name="T131" fmla="*/ 1921 w 1921"/>
              <a:gd name="T132" fmla="*/ 1516 h 151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921" h="1516">
                <a:moveTo>
                  <a:pt x="1446" y="0"/>
                </a:moveTo>
                <a:lnTo>
                  <a:pt x="1219" y="3"/>
                </a:lnTo>
                <a:lnTo>
                  <a:pt x="1142" y="9"/>
                </a:lnTo>
                <a:lnTo>
                  <a:pt x="1047" y="20"/>
                </a:lnTo>
                <a:lnTo>
                  <a:pt x="974" y="29"/>
                </a:lnTo>
                <a:lnTo>
                  <a:pt x="900" y="43"/>
                </a:lnTo>
                <a:lnTo>
                  <a:pt x="828" y="59"/>
                </a:lnTo>
                <a:lnTo>
                  <a:pt x="763" y="76"/>
                </a:lnTo>
                <a:lnTo>
                  <a:pt x="686" y="97"/>
                </a:lnTo>
                <a:lnTo>
                  <a:pt x="593" y="128"/>
                </a:lnTo>
                <a:lnTo>
                  <a:pt x="520" y="156"/>
                </a:lnTo>
                <a:lnTo>
                  <a:pt x="449" y="187"/>
                </a:lnTo>
                <a:lnTo>
                  <a:pt x="401" y="213"/>
                </a:lnTo>
                <a:lnTo>
                  <a:pt x="345" y="244"/>
                </a:lnTo>
                <a:lnTo>
                  <a:pt x="304" y="268"/>
                </a:lnTo>
                <a:lnTo>
                  <a:pt x="261" y="301"/>
                </a:lnTo>
                <a:lnTo>
                  <a:pt x="222" y="332"/>
                </a:lnTo>
                <a:lnTo>
                  <a:pt x="184" y="366"/>
                </a:lnTo>
                <a:lnTo>
                  <a:pt x="155" y="393"/>
                </a:lnTo>
                <a:lnTo>
                  <a:pt x="118" y="431"/>
                </a:lnTo>
                <a:lnTo>
                  <a:pt x="82" y="474"/>
                </a:lnTo>
                <a:lnTo>
                  <a:pt x="58" y="516"/>
                </a:lnTo>
                <a:lnTo>
                  <a:pt x="39" y="552"/>
                </a:lnTo>
                <a:lnTo>
                  <a:pt x="21" y="594"/>
                </a:lnTo>
                <a:lnTo>
                  <a:pt x="6" y="638"/>
                </a:lnTo>
                <a:lnTo>
                  <a:pt x="0" y="695"/>
                </a:lnTo>
                <a:lnTo>
                  <a:pt x="5" y="744"/>
                </a:lnTo>
                <a:lnTo>
                  <a:pt x="14" y="785"/>
                </a:lnTo>
                <a:lnTo>
                  <a:pt x="26" y="826"/>
                </a:lnTo>
                <a:lnTo>
                  <a:pt x="47" y="872"/>
                </a:lnTo>
                <a:lnTo>
                  <a:pt x="66" y="911"/>
                </a:lnTo>
                <a:lnTo>
                  <a:pt x="92" y="946"/>
                </a:lnTo>
                <a:lnTo>
                  <a:pt x="130" y="991"/>
                </a:lnTo>
                <a:lnTo>
                  <a:pt x="179" y="1041"/>
                </a:lnTo>
                <a:lnTo>
                  <a:pt x="229" y="1081"/>
                </a:lnTo>
                <a:lnTo>
                  <a:pt x="271" y="1115"/>
                </a:lnTo>
                <a:lnTo>
                  <a:pt x="325" y="1149"/>
                </a:lnTo>
                <a:lnTo>
                  <a:pt x="377" y="1176"/>
                </a:lnTo>
                <a:lnTo>
                  <a:pt x="437" y="1207"/>
                </a:lnTo>
                <a:lnTo>
                  <a:pt x="512" y="1244"/>
                </a:lnTo>
                <a:lnTo>
                  <a:pt x="585" y="1271"/>
                </a:lnTo>
                <a:lnTo>
                  <a:pt x="667" y="1302"/>
                </a:lnTo>
                <a:lnTo>
                  <a:pt x="836" y="1346"/>
                </a:lnTo>
                <a:lnTo>
                  <a:pt x="978" y="1373"/>
                </a:lnTo>
                <a:lnTo>
                  <a:pt x="1128" y="1393"/>
                </a:lnTo>
                <a:lnTo>
                  <a:pt x="1248" y="1403"/>
                </a:lnTo>
                <a:lnTo>
                  <a:pt x="1403" y="1410"/>
                </a:lnTo>
                <a:lnTo>
                  <a:pt x="1403" y="1515"/>
                </a:lnTo>
                <a:lnTo>
                  <a:pt x="1920" y="1275"/>
                </a:lnTo>
                <a:lnTo>
                  <a:pt x="1397" y="1031"/>
                </a:lnTo>
                <a:lnTo>
                  <a:pt x="1398" y="1139"/>
                </a:lnTo>
                <a:lnTo>
                  <a:pt x="1243" y="1132"/>
                </a:lnTo>
                <a:lnTo>
                  <a:pt x="1128" y="1119"/>
                </a:lnTo>
                <a:lnTo>
                  <a:pt x="1007" y="1098"/>
                </a:lnTo>
                <a:lnTo>
                  <a:pt x="836" y="1054"/>
                </a:lnTo>
                <a:lnTo>
                  <a:pt x="757" y="1025"/>
                </a:lnTo>
                <a:lnTo>
                  <a:pt x="681" y="993"/>
                </a:lnTo>
                <a:lnTo>
                  <a:pt x="619" y="957"/>
                </a:lnTo>
                <a:lnTo>
                  <a:pt x="556" y="922"/>
                </a:lnTo>
                <a:lnTo>
                  <a:pt x="506" y="888"/>
                </a:lnTo>
                <a:lnTo>
                  <a:pt x="464" y="850"/>
                </a:lnTo>
                <a:lnTo>
                  <a:pt x="417" y="806"/>
                </a:lnTo>
                <a:lnTo>
                  <a:pt x="377" y="755"/>
                </a:lnTo>
                <a:lnTo>
                  <a:pt x="348" y="708"/>
                </a:lnTo>
                <a:lnTo>
                  <a:pt x="333" y="664"/>
                </a:lnTo>
                <a:lnTo>
                  <a:pt x="319" y="610"/>
                </a:lnTo>
                <a:lnTo>
                  <a:pt x="317" y="558"/>
                </a:lnTo>
                <a:lnTo>
                  <a:pt x="321" y="522"/>
                </a:lnTo>
                <a:lnTo>
                  <a:pt x="329" y="483"/>
                </a:lnTo>
                <a:lnTo>
                  <a:pt x="348" y="437"/>
                </a:lnTo>
                <a:lnTo>
                  <a:pt x="372" y="393"/>
                </a:lnTo>
                <a:lnTo>
                  <a:pt x="401" y="351"/>
                </a:lnTo>
                <a:lnTo>
                  <a:pt x="440" y="310"/>
                </a:lnTo>
                <a:lnTo>
                  <a:pt x="509" y="251"/>
                </a:lnTo>
                <a:lnTo>
                  <a:pt x="567" y="211"/>
                </a:lnTo>
                <a:lnTo>
                  <a:pt x="643" y="169"/>
                </a:lnTo>
                <a:lnTo>
                  <a:pt x="720" y="133"/>
                </a:lnTo>
                <a:lnTo>
                  <a:pt x="778" y="110"/>
                </a:lnTo>
                <a:lnTo>
                  <a:pt x="847" y="86"/>
                </a:lnTo>
                <a:lnTo>
                  <a:pt x="913" y="68"/>
                </a:lnTo>
                <a:lnTo>
                  <a:pt x="966" y="54"/>
                </a:lnTo>
                <a:lnTo>
                  <a:pt x="1021" y="42"/>
                </a:lnTo>
                <a:lnTo>
                  <a:pt x="1089" y="32"/>
                </a:lnTo>
                <a:lnTo>
                  <a:pt x="1150" y="25"/>
                </a:lnTo>
                <a:lnTo>
                  <a:pt x="1234" y="15"/>
                </a:lnTo>
                <a:lnTo>
                  <a:pt x="1446" y="0"/>
                </a:lnTo>
              </a:path>
            </a:pathLst>
          </a:cu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57607" tIns="56007" rIns="57607" bIns="56007" anchor="ctr" anchorCtr="1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</a:pPr>
            <a:endParaRPr lang="zh-CN" altLang="en-US" kern="0" smtClean="0">
              <a:solidFill>
                <a:srgbClr val="000000"/>
              </a:solidFill>
            </a:endParaRPr>
          </a:p>
        </p:txBody>
      </p:sp>
      <p:sp>
        <p:nvSpPr>
          <p:cNvPr id="27" name="Freeform 4"/>
          <p:cNvSpPr>
            <a:spLocks noChangeArrowheads="1"/>
          </p:cNvSpPr>
          <p:nvPr/>
        </p:nvSpPr>
        <p:spPr bwMode="auto">
          <a:xfrm rot="-2109038" flipH="1" flipV="1">
            <a:off x="5633372" y="2160784"/>
            <a:ext cx="1718310" cy="2078057"/>
          </a:xfrm>
          <a:custGeom>
            <a:avLst/>
            <a:gdLst>
              <a:gd name="T0" fmla="*/ 614275166 w 1921"/>
              <a:gd name="T1" fmla="*/ 3551243 h 1516"/>
              <a:gd name="T2" fmla="*/ 527601286 w 1921"/>
              <a:gd name="T3" fmla="*/ 23674952 h 1516"/>
              <a:gd name="T4" fmla="*/ 453525493 w 1921"/>
              <a:gd name="T5" fmla="*/ 50901146 h 1516"/>
              <a:gd name="T6" fmla="*/ 384489078 w 1921"/>
              <a:gd name="T7" fmla="*/ 89964817 h 1516"/>
              <a:gd name="T8" fmla="*/ 298823214 w 1921"/>
              <a:gd name="T9" fmla="*/ 151519691 h 1516"/>
              <a:gd name="T10" fmla="*/ 226258738 w 1921"/>
              <a:gd name="T11" fmla="*/ 221361887 h 1516"/>
              <a:gd name="T12" fmla="*/ 173851770 w 1921"/>
              <a:gd name="T13" fmla="*/ 288835500 h 1516"/>
              <a:gd name="T14" fmla="*/ 131522137 w 1921"/>
              <a:gd name="T15" fmla="*/ 356309112 h 1516"/>
              <a:gd name="T16" fmla="*/ 92720566 w 1921"/>
              <a:gd name="T17" fmla="*/ 433252705 h 1516"/>
              <a:gd name="T18" fmla="*/ 59462380 w 1921"/>
              <a:gd name="T19" fmla="*/ 510196299 h 1516"/>
              <a:gd name="T20" fmla="*/ 29227536 w 1921"/>
              <a:gd name="T21" fmla="*/ 610815932 h 1516"/>
              <a:gd name="T22" fmla="*/ 10582053 w 1921"/>
              <a:gd name="T23" fmla="*/ 703148244 h 1516"/>
              <a:gd name="T24" fmla="*/ 0 w 1921"/>
              <a:gd name="T25" fmla="*/ 822706750 h 1516"/>
              <a:gd name="T26" fmla="*/ 7054702 w 1921"/>
              <a:gd name="T27" fmla="*/ 929245121 h 1516"/>
              <a:gd name="T28" fmla="*/ 23684150 w 1921"/>
              <a:gd name="T29" fmla="*/ 1032231161 h 1516"/>
              <a:gd name="T30" fmla="*/ 46360283 w 1921"/>
              <a:gd name="T31" fmla="*/ 1119828483 h 1516"/>
              <a:gd name="T32" fmla="*/ 90201232 w 1921"/>
              <a:gd name="T33" fmla="*/ 1232284504 h 1516"/>
              <a:gd name="T34" fmla="*/ 136561515 w 1921"/>
              <a:gd name="T35" fmla="*/ 1319882913 h 1516"/>
              <a:gd name="T36" fmla="*/ 189977209 w 1921"/>
              <a:gd name="T37" fmla="*/ 1392091516 h 1516"/>
              <a:gd name="T38" fmla="*/ 258005607 w 1921"/>
              <a:gd name="T39" fmla="*/ 1472586352 h 1516"/>
              <a:gd name="T40" fmla="*/ 336112760 w 1921"/>
              <a:gd name="T41" fmla="*/ 1541243712 h 1516"/>
              <a:gd name="T42" fmla="*/ 492831074 w 1921"/>
              <a:gd name="T43" fmla="*/ 1625290879 h 1516"/>
              <a:gd name="T44" fmla="*/ 628889289 w 1921"/>
              <a:gd name="T45" fmla="*/ 1660803307 h 1516"/>
              <a:gd name="T46" fmla="*/ 706996442 w 1921"/>
              <a:gd name="T47" fmla="*/ 1793383036 h 1516"/>
              <a:gd name="T48" fmla="*/ 703972390 w 1921"/>
              <a:gd name="T49" fmla="*/ 1220447028 h 1516"/>
              <a:gd name="T50" fmla="*/ 626369246 w 1921"/>
              <a:gd name="T51" fmla="*/ 1340006622 h 1516"/>
              <a:gd name="T52" fmla="*/ 507445197 w 1921"/>
              <a:gd name="T53" fmla="*/ 1299759204 h 1516"/>
              <a:gd name="T54" fmla="*/ 381465735 w 1921"/>
              <a:gd name="T55" fmla="*/ 1213344542 h 1516"/>
              <a:gd name="T56" fmla="*/ 311924601 w 1921"/>
              <a:gd name="T57" fmla="*/ 1132849706 h 1516"/>
              <a:gd name="T58" fmla="*/ 254982265 w 1921"/>
              <a:gd name="T59" fmla="*/ 1051171123 h 1516"/>
              <a:gd name="T60" fmla="*/ 210133299 w 1921"/>
              <a:gd name="T61" fmla="*/ 954103820 h 1516"/>
              <a:gd name="T62" fmla="*/ 175363087 w 1921"/>
              <a:gd name="T63" fmla="*/ 838095469 h 1516"/>
              <a:gd name="T64" fmla="*/ 160749673 w 1921"/>
              <a:gd name="T65" fmla="*/ 722088205 h 1516"/>
              <a:gd name="T66" fmla="*/ 161757691 w 1921"/>
              <a:gd name="T67" fmla="*/ 617918417 h 1516"/>
              <a:gd name="T68" fmla="*/ 175363087 w 1921"/>
              <a:gd name="T69" fmla="*/ 517298784 h 1516"/>
              <a:gd name="T70" fmla="*/ 202070579 w 1921"/>
              <a:gd name="T71" fmla="*/ 415496492 h 1516"/>
              <a:gd name="T72" fmla="*/ 256494291 w 1921"/>
              <a:gd name="T73" fmla="*/ 297121733 h 1516"/>
              <a:gd name="T74" fmla="*/ 324018681 w 1921"/>
              <a:gd name="T75" fmla="*/ 200054430 h 1516"/>
              <a:gd name="T76" fmla="*/ 392047788 w 1921"/>
              <a:gd name="T77" fmla="*/ 130212235 h 1516"/>
              <a:gd name="T78" fmla="*/ 460076896 w 1921"/>
              <a:gd name="T79" fmla="*/ 80494836 h 1516"/>
              <a:gd name="T80" fmla="*/ 514499899 w 1921"/>
              <a:gd name="T81" fmla="*/ 49717399 h 1516"/>
              <a:gd name="T82" fmla="*/ 579504954 w 1921"/>
              <a:gd name="T83" fmla="*/ 29593690 h 1516"/>
              <a:gd name="T84" fmla="*/ 728664557 w 1921"/>
              <a:gd name="T85" fmla="*/ 0 h 151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921"/>
              <a:gd name="T130" fmla="*/ 0 h 1516"/>
              <a:gd name="T131" fmla="*/ 1921 w 1921"/>
              <a:gd name="T132" fmla="*/ 1516 h 151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921" h="1516">
                <a:moveTo>
                  <a:pt x="1446" y="0"/>
                </a:moveTo>
                <a:lnTo>
                  <a:pt x="1219" y="3"/>
                </a:lnTo>
                <a:lnTo>
                  <a:pt x="1142" y="9"/>
                </a:lnTo>
                <a:lnTo>
                  <a:pt x="1047" y="20"/>
                </a:lnTo>
                <a:lnTo>
                  <a:pt x="974" y="29"/>
                </a:lnTo>
                <a:lnTo>
                  <a:pt x="900" y="43"/>
                </a:lnTo>
                <a:lnTo>
                  <a:pt x="828" y="59"/>
                </a:lnTo>
                <a:lnTo>
                  <a:pt x="763" y="76"/>
                </a:lnTo>
                <a:lnTo>
                  <a:pt x="686" y="97"/>
                </a:lnTo>
                <a:lnTo>
                  <a:pt x="593" y="128"/>
                </a:lnTo>
                <a:lnTo>
                  <a:pt x="520" y="156"/>
                </a:lnTo>
                <a:lnTo>
                  <a:pt x="449" y="187"/>
                </a:lnTo>
                <a:lnTo>
                  <a:pt x="401" y="213"/>
                </a:lnTo>
                <a:lnTo>
                  <a:pt x="345" y="244"/>
                </a:lnTo>
                <a:lnTo>
                  <a:pt x="304" y="268"/>
                </a:lnTo>
                <a:lnTo>
                  <a:pt x="261" y="301"/>
                </a:lnTo>
                <a:lnTo>
                  <a:pt x="222" y="332"/>
                </a:lnTo>
                <a:lnTo>
                  <a:pt x="184" y="366"/>
                </a:lnTo>
                <a:lnTo>
                  <a:pt x="155" y="393"/>
                </a:lnTo>
                <a:lnTo>
                  <a:pt x="118" y="431"/>
                </a:lnTo>
                <a:lnTo>
                  <a:pt x="82" y="474"/>
                </a:lnTo>
                <a:lnTo>
                  <a:pt x="58" y="516"/>
                </a:lnTo>
                <a:lnTo>
                  <a:pt x="39" y="552"/>
                </a:lnTo>
                <a:lnTo>
                  <a:pt x="21" y="594"/>
                </a:lnTo>
                <a:lnTo>
                  <a:pt x="6" y="638"/>
                </a:lnTo>
                <a:lnTo>
                  <a:pt x="0" y="695"/>
                </a:lnTo>
                <a:lnTo>
                  <a:pt x="5" y="744"/>
                </a:lnTo>
                <a:lnTo>
                  <a:pt x="14" y="785"/>
                </a:lnTo>
                <a:lnTo>
                  <a:pt x="26" y="826"/>
                </a:lnTo>
                <a:lnTo>
                  <a:pt x="47" y="872"/>
                </a:lnTo>
                <a:lnTo>
                  <a:pt x="66" y="911"/>
                </a:lnTo>
                <a:lnTo>
                  <a:pt x="92" y="946"/>
                </a:lnTo>
                <a:lnTo>
                  <a:pt x="130" y="991"/>
                </a:lnTo>
                <a:lnTo>
                  <a:pt x="179" y="1041"/>
                </a:lnTo>
                <a:lnTo>
                  <a:pt x="229" y="1081"/>
                </a:lnTo>
                <a:lnTo>
                  <a:pt x="271" y="1115"/>
                </a:lnTo>
                <a:lnTo>
                  <a:pt x="325" y="1149"/>
                </a:lnTo>
                <a:lnTo>
                  <a:pt x="377" y="1176"/>
                </a:lnTo>
                <a:lnTo>
                  <a:pt x="437" y="1207"/>
                </a:lnTo>
                <a:lnTo>
                  <a:pt x="512" y="1244"/>
                </a:lnTo>
                <a:lnTo>
                  <a:pt x="585" y="1271"/>
                </a:lnTo>
                <a:lnTo>
                  <a:pt x="667" y="1302"/>
                </a:lnTo>
                <a:lnTo>
                  <a:pt x="836" y="1346"/>
                </a:lnTo>
                <a:lnTo>
                  <a:pt x="978" y="1373"/>
                </a:lnTo>
                <a:lnTo>
                  <a:pt x="1128" y="1393"/>
                </a:lnTo>
                <a:lnTo>
                  <a:pt x="1248" y="1403"/>
                </a:lnTo>
                <a:lnTo>
                  <a:pt x="1403" y="1410"/>
                </a:lnTo>
                <a:lnTo>
                  <a:pt x="1403" y="1515"/>
                </a:lnTo>
                <a:lnTo>
                  <a:pt x="1920" y="1275"/>
                </a:lnTo>
                <a:lnTo>
                  <a:pt x="1397" y="1031"/>
                </a:lnTo>
                <a:lnTo>
                  <a:pt x="1398" y="1139"/>
                </a:lnTo>
                <a:lnTo>
                  <a:pt x="1243" y="1132"/>
                </a:lnTo>
                <a:lnTo>
                  <a:pt x="1128" y="1119"/>
                </a:lnTo>
                <a:lnTo>
                  <a:pt x="1007" y="1098"/>
                </a:lnTo>
                <a:lnTo>
                  <a:pt x="836" y="1054"/>
                </a:lnTo>
                <a:lnTo>
                  <a:pt x="757" y="1025"/>
                </a:lnTo>
                <a:lnTo>
                  <a:pt x="681" y="993"/>
                </a:lnTo>
                <a:lnTo>
                  <a:pt x="619" y="957"/>
                </a:lnTo>
                <a:lnTo>
                  <a:pt x="556" y="922"/>
                </a:lnTo>
                <a:lnTo>
                  <a:pt x="506" y="888"/>
                </a:lnTo>
                <a:lnTo>
                  <a:pt x="464" y="850"/>
                </a:lnTo>
                <a:lnTo>
                  <a:pt x="417" y="806"/>
                </a:lnTo>
                <a:lnTo>
                  <a:pt x="377" y="755"/>
                </a:lnTo>
                <a:lnTo>
                  <a:pt x="348" y="708"/>
                </a:lnTo>
                <a:lnTo>
                  <a:pt x="333" y="664"/>
                </a:lnTo>
                <a:lnTo>
                  <a:pt x="319" y="610"/>
                </a:lnTo>
                <a:lnTo>
                  <a:pt x="317" y="558"/>
                </a:lnTo>
                <a:lnTo>
                  <a:pt x="321" y="522"/>
                </a:lnTo>
                <a:lnTo>
                  <a:pt x="329" y="483"/>
                </a:lnTo>
                <a:lnTo>
                  <a:pt x="348" y="437"/>
                </a:lnTo>
                <a:lnTo>
                  <a:pt x="372" y="393"/>
                </a:lnTo>
                <a:lnTo>
                  <a:pt x="401" y="351"/>
                </a:lnTo>
                <a:lnTo>
                  <a:pt x="440" y="310"/>
                </a:lnTo>
                <a:lnTo>
                  <a:pt x="509" y="251"/>
                </a:lnTo>
                <a:lnTo>
                  <a:pt x="567" y="211"/>
                </a:lnTo>
                <a:lnTo>
                  <a:pt x="643" y="169"/>
                </a:lnTo>
                <a:lnTo>
                  <a:pt x="720" y="133"/>
                </a:lnTo>
                <a:lnTo>
                  <a:pt x="778" y="110"/>
                </a:lnTo>
                <a:lnTo>
                  <a:pt x="847" y="86"/>
                </a:lnTo>
                <a:lnTo>
                  <a:pt x="913" y="68"/>
                </a:lnTo>
                <a:lnTo>
                  <a:pt x="966" y="54"/>
                </a:lnTo>
                <a:lnTo>
                  <a:pt x="1021" y="42"/>
                </a:lnTo>
                <a:lnTo>
                  <a:pt x="1089" y="32"/>
                </a:lnTo>
                <a:lnTo>
                  <a:pt x="1150" y="25"/>
                </a:lnTo>
                <a:lnTo>
                  <a:pt x="1234" y="15"/>
                </a:lnTo>
                <a:lnTo>
                  <a:pt x="1446" y="0"/>
                </a:lnTo>
              </a:path>
            </a:pathLst>
          </a:cu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57607" tIns="56007" rIns="57607" bIns="56007" anchor="ctr" anchorCtr="1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</a:pPr>
            <a:endParaRPr lang="zh-CN" altLang="en-US" kern="0" smtClean="0">
              <a:solidFill>
                <a:srgbClr val="000000"/>
              </a:solidFill>
            </a:endParaRP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3937067" y="3190812"/>
            <a:ext cx="1492269" cy="1490040"/>
          </a:xfrm>
          <a:prstGeom prst="ellipse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57607" tIns="56007" rIns="57607" bIns="56007" anchor="ctr" anchorCtr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25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</a:p>
        </p:txBody>
      </p:sp>
      <p:sp>
        <p:nvSpPr>
          <p:cNvPr id="29" name="Oval 6"/>
          <p:cNvSpPr>
            <a:spLocks noChangeArrowheads="1"/>
          </p:cNvSpPr>
          <p:nvPr/>
        </p:nvSpPr>
        <p:spPr bwMode="auto">
          <a:xfrm>
            <a:off x="5717387" y="4230841"/>
            <a:ext cx="1492269" cy="1492040"/>
          </a:xfrm>
          <a:prstGeom prst="ellipse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57607" tIns="56007" rIns="57607" bIns="56007" anchor="ctr" anchorCtr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25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</a:p>
        </p:txBody>
      </p:sp>
      <p:sp>
        <p:nvSpPr>
          <p:cNvPr id="30" name="TextBox 7"/>
          <p:cNvSpPr>
            <a:spLocks noChangeArrowheads="1"/>
          </p:cNvSpPr>
          <p:nvPr/>
        </p:nvSpPr>
        <p:spPr bwMode="auto">
          <a:xfrm>
            <a:off x="576461" y="3316815"/>
            <a:ext cx="2964534" cy="2637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1" name="组合 1"/>
          <p:cNvGrpSpPr>
            <a:grpSpLocks/>
          </p:cNvGrpSpPr>
          <p:nvPr/>
        </p:nvGrpSpPr>
        <p:grpSpPr bwMode="auto">
          <a:xfrm>
            <a:off x="580462" y="2608796"/>
            <a:ext cx="4158750" cy="582017"/>
            <a:chOff x="0" y="0"/>
            <a:chExt cx="3299884" cy="461666"/>
          </a:xfrm>
        </p:grpSpPr>
        <p:sp>
          <p:nvSpPr>
            <p:cNvPr id="32" name="TextBox 6"/>
            <p:cNvSpPr>
              <a:spLocks noChangeArrowheads="1"/>
            </p:cNvSpPr>
            <p:nvPr/>
          </p:nvSpPr>
          <p:spPr bwMode="auto">
            <a:xfrm>
              <a:off x="83519" y="0"/>
              <a:ext cx="1245493" cy="292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zh-CN" altLang="en-US" ker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33" name="直接连接符 8"/>
            <p:cNvSpPr>
              <a:spLocks noChangeShapeType="1"/>
            </p:cNvSpPr>
            <p:nvPr/>
          </p:nvSpPr>
          <p:spPr bwMode="auto">
            <a:xfrm>
              <a:off x="0" y="461665"/>
              <a:ext cx="3299884" cy="1"/>
            </a:xfrm>
            <a:prstGeom prst="line">
              <a:avLst/>
            </a:prstGeom>
            <a:noFill/>
            <a:ln w="25400">
              <a:solidFill>
                <a:srgbClr val="414455"/>
              </a:solidFill>
              <a:prstDash val="sysDot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</a:pPr>
              <a:endParaRPr lang="zh-CN" altLang="en-US" kern="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34" name="TextBox 10"/>
          <p:cNvSpPr>
            <a:spLocks noChangeArrowheads="1"/>
          </p:cNvSpPr>
          <p:nvPr/>
        </p:nvSpPr>
        <p:spPr bwMode="auto">
          <a:xfrm>
            <a:off x="7761756" y="3048808"/>
            <a:ext cx="3092557" cy="2637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5" name="组合 12"/>
          <p:cNvGrpSpPr>
            <a:grpSpLocks/>
          </p:cNvGrpSpPr>
          <p:nvPr/>
        </p:nvGrpSpPr>
        <p:grpSpPr bwMode="auto">
          <a:xfrm>
            <a:off x="6613548" y="5720880"/>
            <a:ext cx="4336781" cy="414238"/>
            <a:chOff x="0" y="0"/>
            <a:chExt cx="3442305" cy="327529"/>
          </a:xfrm>
        </p:grpSpPr>
        <p:sp>
          <p:nvSpPr>
            <p:cNvPr id="36" name="TextBox 9"/>
            <p:cNvSpPr>
              <a:spLocks noChangeArrowheads="1"/>
            </p:cNvSpPr>
            <p:nvPr/>
          </p:nvSpPr>
          <p:spPr bwMode="auto">
            <a:xfrm>
              <a:off x="718713" y="35506"/>
              <a:ext cx="1245912" cy="292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zh-CN" altLang="en-US" ker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37" name="直接连接符 11"/>
            <p:cNvSpPr>
              <a:spLocks noChangeShapeType="1"/>
            </p:cNvSpPr>
            <p:nvPr/>
          </p:nvSpPr>
          <p:spPr bwMode="auto">
            <a:xfrm>
              <a:off x="0" y="0"/>
              <a:ext cx="3442305" cy="1"/>
            </a:xfrm>
            <a:prstGeom prst="line">
              <a:avLst/>
            </a:prstGeom>
            <a:noFill/>
            <a:ln w="25400">
              <a:solidFill>
                <a:srgbClr val="414455"/>
              </a:solidFill>
              <a:prstDash val="sysDot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</a:pPr>
              <a:endParaRPr lang="zh-CN" altLang="en-US" kern="0" smtClean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3045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bldLvl="0" animBg="1" autoUpdateAnimBg="0"/>
      <p:bldP spid="29" grpId="0" bldLvl="0" animBg="1" autoUpdateAnimBg="0"/>
      <p:bldP spid="30" grpId="0" bldLvl="0" autoUpdateAnimBg="0"/>
      <p:bldP spid="34" grpId="0" bldLvl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23392</TotalTime>
  <Words>425</Words>
  <Application>Microsoft Office PowerPoint</Application>
  <PresentationFormat>自定义</PresentationFormat>
  <Paragraphs>26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第一PPT：www.1ppt.com</vt:lpstr>
      <vt:lpstr>第一PPT模板网：www.1ppt.com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1368</cp:revision>
  <dcterms:created xsi:type="dcterms:W3CDTF">2009-02-11T05:37:22Z</dcterms:created>
  <dcterms:modified xsi:type="dcterms:W3CDTF">2019-08-29T08:47:07Z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