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8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630652" y="2186029"/>
            <a:ext cx="4614120" cy="3933315"/>
            <a:chOff x="3465781" y="1872393"/>
            <a:chExt cx="4614120" cy="3933315"/>
          </a:xfrm>
        </p:grpSpPr>
        <p:grpSp>
          <p:nvGrpSpPr>
            <p:cNvPr id="32" name="组合 31"/>
            <p:cNvGrpSpPr/>
            <p:nvPr/>
          </p:nvGrpSpPr>
          <p:grpSpPr>
            <a:xfrm>
              <a:off x="3624461" y="1872393"/>
              <a:ext cx="4455440" cy="3933315"/>
              <a:chOff x="5499334" y="1918251"/>
              <a:chExt cx="4455440" cy="3933315"/>
            </a:xfrm>
            <a:effectLst>
              <a:outerShdw blurRad="419100" sx="105000" sy="105000" algn="ctr" rotWithShape="0">
                <a:prstClr val="black">
                  <a:alpha val="40000"/>
                </a:prstClr>
              </a:outerShdw>
            </a:effectLst>
            <a:scene3d>
              <a:camera prst="perspectiveRelaxedModerately" fov="3000000">
                <a:rot lat="18290635" lon="0" rev="0"/>
              </a:camera>
              <a:lightRig rig="balanced" dir="t">
                <a:rot lat="0" lon="0" rev="19200000"/>
              </a:lightRig>
            </a:scene3d>
          </p:grpSpPr>
          <p:sp>
            <p:nvSpPr>
              <p:cNvPr id="36" name="任意多边形 35"/>
              <p:cNvSpPr/>
              <p:nvPr/>
            </p:nvSpPr>
            <p:spPr>
              <a:xfrm>
                <a:off x="6418772" y="3224277"/>
                <a:ext cx="1310128" cy="1253103"/>
              </a:xfrm>
              <a:custGeom>
                <a:avLst/>
                <a:gdLst>
                  <a:gd name="connsiteX0" fmla="*/ 392247 w 1310128"/>
                  <a:gd name="connsiteY0" fmla="*/ 0 h 1253103"/>
                  <a:gd name="connsiteX1" fmla="*/ 1275513 w 1310128"/>
                  <a:gd name="connsiteY1" fmla="*/ 341261 h 1253103"/>
                  <a:gd name="connsiteX2" fmla="*/ 1310128 w 1310128"/>
                  <a:gd name="connsiteY2" fmla="*/ 375672 h 1253103"/>
                  <a:gd name="connsiteX3" fmla="*/ 1300132 w 1310128"/>
                  <a:gd name="connsiteY3" fmla="*/ 384757 h 1253103"/>
                  <a:gd name="connsiteX4" fmla="*/ 922157 w 1310128"/>
                  <a:gd name="connsiteY4" fmla="*/ 1179332 h 1253103"/>
                  <a:gd name="connsiteX5" fmla="*/ 918431 w 1310128"/>
                  <a:gd name="connsiteY5" fmla="*/ 1253103 h 1253103"/>
                  <a:gd name="connsiteX6" fmla="*/ 828953 w 1310128"/>
                  <a:gd name="connsiteY6" fmla="*/ 1222526 h 1253103"/>
                  <a:gd name="connsiteX7" fmla="*/ 3770 w 1310128"/>
                  <a:gd name="connsiteY7" fmla="*/ 134313 h 1253103"/>
                  <a:gd name="connsiteX8" fmla="*/ 0 w 1310128"/>
                  <a:gd name="connsiteY8" fmla="*/ 59648 h 1253103"/>
                  <a:gd name="connsiteX9" fmla="*/ 1609 w 1310128"/>
                  <a:gd name="connsiteY9" fmla="*/ 59059 h 1253103"/>
                  <a:gd name="connsiteX10" fmla="*/ 392247 w 1310128"/>
                  <a:gd name="connsiteY10" fmla="*/ 0 h 125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128" h="1253103">
                    <a:moveTo>
                      <a:pt x="392247" y="0"/>
                    </a:moveTo>
                    <a:cubicBezTo>
                      <a:pt x="732328" y="0"/>
                      <a:pt x="1042226" y="129230"/>
                      <a:pt x="1275513" y="341261"/>
                    </a:cubicBezTo>
                    <a:lnTo>
                      <a:pt x="1310128" y="375672"/>
                    </a:lnTo>
                    <a:lnTo>
                      <a:pt x="1300132" y="384757"/>
                    </a:lnTo>
                    <a:cubicBezTo>
                      <a:pt x="1092124" y="592765"/>
                      <a:pt x="953550" y="870205"/>
                      <a:pt x="922157" y="1179332"/>
                    </a:cubicBezTo>
                    <a:lnTo>
                      <a:pt x="918431" y="1253103"/>
                    </a:lnTo>
                    <a:lnTo>
                      <a:pt x="828953" y="1222526"/>
                    </a:lnTo>
                    <a:cubicBezTo>
                      <a:pt x="381517" y="1046092"/>
                      <a:pt x="54224" y="631123"/>
                      <a:pt x="3770" y="134313"/>
                    </a:cubicBezTo>
                    <a:lnTo>
                      <a:pt x="0" y="59648"/>
                    </a:lnTo>
                    <a:lnTo>
                      <a:pt x="1609" y="59059"/>
                    </a:lnTo>
                    <a:cubicBezTo>
                      <a:pt x="125012" y="20677"/>
                      <a:pt x="256215" y="0"/>
                      <a:pt x="3922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21594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7719817" y="3224277"/>
                <a:ext cx="1310128" cy="1253103"/>
              </a:xfrm>
              <a:custGeom>
                <a:avLst/>
                <a:gdLst>
                  <a:gd name="connsiteX0" fmla="*/ 917881 w 1310128"/>
                  <a:gd name="connsiteY0" fmla="*/ 0 h 1253103"/>
                  <a:gd name="connsiteX1" fmla="*/ 1308519 w 1310128"/>
                  <a:gd name="connsiteY1" fmla="*/ 59059 h 1253103"/>
                  <a:gd name="connsiteX2" fmla="*/ 1310128 w 1310128"/>
                  <a:gd name="connsiteY2" fmla="*/ 59648 h 1253103"/>
                  <a:gd name="connsiteX3" fmla="*/ 1306358 w 1310128"/>
                  <a:gd name="connsiteY3" fmla="*/ 134313 h 1253103"/>
                  <a:gd name="connsiteX4" fmla="*/ 481176 w 1310128"/>
                  <a:gd name="connsiteY4" fmla="*/ 1222526 h 1253103"/>
                  <a:gd name="connsiteX5" fmla="*/ 391697 w 1310128"/>
                  <a:gd name="connsiteY5" fmla="*/ 1253103 h 1253103"/>
                  <a:gd name="connsiteX6" fmla="*/ 387972 w 1310128"/>
                  <a:gd name="connsiteY6" fmla="*/ 1179332 h 1253103"/>
                  <a:gd name="connsiteX7" fmla="*/ 9996 w 1310128"/>
                  <a:gd name="connsiteY7" fmla="*/ 384757 h 1253103"/>
                  <a:gd name="connsiteX8" fmla="*/ 0 w 1310128"/>
                  <a:gd name="connsiteY8" fmla="*/ 375672 h 1253103"/>
                  <a:gd name="connsiteX9" fmla="*/ 34616 w 1310128"/>
                  <a:gd name="connsiteY9" fmla="*/ 341261 h 1253103"/>
                  <a:gd name="connsiteX10" fmla="*/ 917881 w 1310128"/>
                  <a:gd name="connsiteY10" fmla="*/ 0 h 125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128" h="1253103">
                    <a:moveTo>
                      <a:pt x="917881" y="0"/>
                    </a:moveTo>
                    <a:cubicBezTo>
                      <a:pt x="1053913" y="0"/>
                      <a:pt x="1185116" y="20677"/>
                      <a:pt x="1308519" y="59059"/>
                    </a:cubicBezTo>
                    <a:lnTo>
                      <a:pt x="1310128" y="59648"/>
                    </a:lnTo>
                    <a:lnTo>
                      <a:pt x="1306358" y="134313"/>
                    </a:lnTo>
                    <a:cubicBezTo>
                      <a:pt x="1255904" y="631123"/>
                      <a:pt x="928612" y="1046092"/>
                      <a:pt x="481176" y="1222526"/>
                    </a:cubicBezTo>
                    <a:lnTo>
                      <a:pt x="391697" y="1253103"/>
                    </a:lnTo>
                    <a:lnTo>
                      <a:pt x="387972" y="1179332"/>
                    </a:lnTo>
                    <a:cubicBezTo>
                      <a:pt x="356578" y="870205"/>
                      <a:pt x="218004" y="592765"/>
                      <a:pt x="9996" y="384757"/>
                    </a:cubicBezTo>
                    <a:lnTo>
                      <a:pt x="0" y="375672"/>
                    </a:lnTo>
                    <a:lnTo>
                      <a:pt x="34616" y="341261"/>
                    </a:lnTo>
                    <a:cubicBezTo>
                      <a:pt x="267902" y="129230"/>
                      <a:pt x="577800" y="0"/>
                      <a:pt x="91788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7722743" y="3283924"/>
                <a:ext cx="2232031" cy="2567642"/>
              </a:xfrm>
              <a:custGeom>
                <a:avLst/>
                <a:gdLst>
                  <a:gd name="connsiteX0" fmla="*/ 1310633 w 2232031"/>
                  <a:gd name="connsiteY0" fmla="*/ 0 h 2567642"/>
                  <a:gd name="connsiteX1" fmla="*/ 1429716 w 2232031"/>
                  <a:gd name="connsiteY1" fmla="*/ 43585 h 2567642"/>
                  <a:gd name="connsiteX2" fmla="*/ 2232031 w 2232031"/>
                  <a:gd name="connsiteY2" fmla="*/ 1253997 h 2567642"/>
                  <a:gd name="connsiteX3" fmla="*/ 918386 w 2232031"/>
                  <a:gd name="connsiteY3" fmla="*/ 2567642 h 2567642"/>
                  <a:gd name="connsiteX4" fmla="*/ 82786 w 2232031"/>
                  <a:gd name="connsiteY4" fmla="*/ 2267670 h 2567642"/>
                  <a:gd name="connsiteX5" fmla="*/ 0 w 2232031"/>
                  <a:gd name="connsiteY5" fmla="*/ 2192429 h 2567642"/>
                  <a:gd name="connsiteX6" fmla="*/ 10501 w 2232031"/>
                  <a:gd name="connsiteY6" fmla="*/ 2182885 h 2567642"/>
                  <a:gd name="connsiteX7" fmla="*/ 395259 w 2232031"/>
                  <a:gd name="connsiteY7" fmla="*/ 1253997 h 2567642"/>
                  <a:gd name="connsiteX8" fmla="*/ 392202 w 2232031"/>
                  <a:gd name="connsiteY8" fmla="*/ 1193455 h 2567642"/>
                  <a:gd name="connsiteX9" fmla="*/ 481681 w 2232031"/>
                  <a:gd name="connsiteY9" fmla="*/ 1162878 h 2567642"/>
                  <a:gd name="connsiteX10" fmla="*/ 1306863 w 2232031"/>
                  <a:gd name="connsiteY10" fmla="*/ 74665 h 256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32031" h="2567642">
                    <a:moveTo>
                      <a:pt x="1310633" y="0"/>
                    </a:moveTo>
                    <a:lnTo>
                      <a:pt x="1429716" y="43585"/>
                    </a:lnTo>
                    <a:cubicBezTo>
                      <a:pt x="1901203" y="243007"/>
                      <a:pt x="2232031" y="709868"/>
                      <a:pt x="2232031" y="1253997"/>
                    </a:cubicBezTo>
                    <a:cubicBezTo>
                      <a:pt x="2232031" y="1979503"/>
                      <a:pt x="1643892" y="2567642"/>
                      <a:pt x="918386" y="2567642"/>
                    </a:cubicBezTo>
                    <a:cubicBezTo>
                      <a:pt x="600977" y="2567642"/>
                      <a:pt x="309861" y="2455069"/>
                      <a:pt x="82786" y="2267670"/>
                    </a:cubicBezTo>
                    <a:lnTo>
                      <a:pt x="0" y="2192429"/>
                    </a:lnTo>
                    <a:lnTo>
                      <a:pt x="10501" y="2182885"/>
                    </a:lnTo>
                    <a:cubicBezTo>
                      <a:pt x="248224" y="1945161"/>
                      <a:pt x="395259" y="1616750"/>
                      <a:pt x="395259" y="1253997"/>
                    </a:cubicBezTo>
                    <a:lnTo>
                      <a:pt x="392202" y="1193455"/>
                    </a:lnTo>
                    <a:lnTo>
                      <a:pt x="481681" y="1162878"/>
                    </a:lnTo>
                    <a:cubicBezTo>
                      <a:pt x="929117" y="986444"/>
                      <a:pt x="1256409" y="571475"/>
                      <a:pt x="1306863" y="7466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11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7328362" y="3599950"/>
                <a:ext cx="784449" cy="937973"/>
              </a:xfrm>
              <a:custGeom>
                <a:avLst/>
                <a:gdLst>
                  <a:gd name="connsiteX0" fmla="*/ 391697 w 784449"/>
                  <a:gd name="connsiteY0" fmla="*/ 0 h 937973"/>
                  <a:gd name="connsiteX1" fmla="*/ 440882 w 784449"/>
                  <a:gd name="connsiteY1" fmla="*/ 48892 h 937973"/>
                  <a:gd name="connsiteX2" fmla="*/ 780679 w 784449"/>
                  <a:gd name="connsiteY2" fmla="*/ 803661 h 937973"/>
                  <a:gd name="connsiteX3" fmla="*/ 784449 w 784449"/>
                  <a:gd name="connsiteY3" fmla="*/ 878325 h 937973"/>
                  <a:gd name="connsiteX4" fmla="*/ 782840 w 784449"/>
                  <a:gd name="connsiteY4" fmla="*/ 878914 h 937973"/>
                  <a:gd name="connsiteX5" fmla="*/ 392202 w 784449"/>
                  <a:gd name="connsiteY5" fmla="*/ 937973 h 937973"/>
                  <a:gd name="connsiteX6" fmla="*/ 24793 w 784449"/>
                  <a:gd name="connsiteY6" fmla="*/ 885903 h 937973"/>
                  <a:gd name="connsiteX7" fmla="*/ 0 w 784449"/>
                  <a:gd name="connsiteY7" fmla="*/ 877431 h 937973"/>
                  <a:gd name="connsiteX8" fmla="*/ 3726 w 784449"/>
                  <a:gd name="connsiteY8" fmla="*/ 803660 h 937973"/>
                  <a:gd name="connsiteX9" fmla="*/ 381701 w 784449"/>
                  <a:gd name="connsiteY9" fmla="*/ 9085 h 9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4449" h="937973">
                    <a:moveTo>
                      <a:pt x="391697" y="0"/>
                    </a:moveTo>
                    <a:lnTo>
                      <a:pt x="440882" y="48892"/>
                    </a:lnTo>
                    <a:cubicBezTo>
                      <a:pt x="627614" y="251898"/>
                      <a:pt x="751248" y="513855"/>
                      <a:pt x="780679" y="803661"/>
                    </a:cubicBezTo>
                    <a:lnTo>
                      <a:pt x="784449" y="878325"/>
                    </a:lnTo>
                    <a:lnTo>
                      <a:pt x="782840" y="878914"/>
                    </a:lnTo>
                    <a:cubicBezTo>
                      <a:pt x="659438" y="917296"/>
                      <a:pt x="528235" y="937973"/>
                      <a:pt x="392202" y="937973"/>
                    </a:cubicBezTo>
                    <a:cubicBezTo>
                      <a:pt x="264672" y="937973"/>
                      <a:pt x="141386" y="919800"/>
                      <a:pt x="24793" y="885903"/>
                    </a:cubicBezTo>
                    <a:lnTo>
                      <a:pt x="0" y="877431"/>
                    </a:lnTo>
                    <a:lnTo>
                      <a:pt x="3726" y="803660"/>
                    </a:lnTo>
                    <a:cubicBezTo>
                      <a:pt x="35119" y="494533"/>
                      <a:pt x="173693" y="217093"/>
                      <a:pt x="381701" y="90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7327360" y="4478273"/>
                <a:ext cx="790518" cy="998081"/>
              </a:xfrm>
              <a:custGeom>
                <a:avLst/>
                <a:gdLst>
                  <a:gd name="connsiteX0" fmla="*/ 787506 w 790518"/>
                  <a:gd name="connsiteY0" fmla="*/ 0 h 998081"/>
                  <a:gd name="connsiteX1" fmla="*/ 790518 w 790518"/>
                  <a:gd name="connsiteY1" fmla="*/ 59649 h 998081"/>
                  <a:gd name="connsiteX2" fmla="*/ 405760 w 790518"/>
                  <a:gd name="connsiteY2" fmla="*/ 988537 h 998081"/>
                  <a:gd name="connsiteX3" fmla="*/ 395259 w 790518"/>
                  <a:gd name="connsiteY3" fmla="*/ 998081 h 998081"/>
                  <a:gd name="connsiteX4" fmla="*/ 384758 w 790518"/>
                  <a:gd name="connsiteY4" fmla="*/ 988537 h 998081"/>
                  <a:gd name="connsiteX5" fmla="*/ 0 w 790518"/>
                  <a:gd name="connsiteY5" fmla="*/ 59649 h 998081"/>
                  <a:gd name="connsiteX6" fmla="*/ 3012 w 790518"/>
                  <a:gd name="connsiteY6" fmla="*/ 0 h 998081"/>
                  <a:gd name="connsiteX7" fmla="*/ 4621 w 790518"/>
                  <a:gd name="connsiteY7" fmla="*/ 589 h 998081"/>
                  <a:gd name="connsiteX8" fmla="*/ 395259 w 790518"/>
                  <a:gd name="connsiteY8" fmla="*/ 59648 h 998081"/>
                  <a:gd name="connsiteX9" fmla="*/ 785897 w 790518"/>
                  <a:gd name="connsiteY9" fmla="*/ 589 h 998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0518" h="998081">
                    <a:moveTo>
                      <a:pt x="787506" y="0"/>
                    </a:moveTo>
                    <a:lnTo>
                      <a:pt x="790518" y="59649"/>
                    </a:lnTo>
                    <a:cubicBezTo>
                      <a:pt x="790518" y="422402"/>
                      <a:pt x="643483" y="750813"/>
                      <a:pt x="405760" y="988537"/>
                    </a:cubicBezTo>
                    <a:lnTo>
                      <a:pt x="395259" y="998081"/>
                    </a:lnTo>
                    <a:lnTo>
                      <a:pt x="384758" y="988537"/>
                    </a:lnTo>
                    <a:cubicBezTo>
                      <a:pt x="147035" y="750813"/>
                      <a:pt x="0" y="422402"/>
                      <a:pt x="0" y="59649"/>
                    </a:cubicBezTo>
                    <a:lnTo>
                      <a:pt x="3012" y="0"/>
                    </a:lnTo>
                    <a:lnTo>
                      <a:pt x="4621" y="589"/>
                    </a:lnTo>
                    <a:cubicBezTo>
                      <a:pt x="128024" y="38971"/>
                      <a:pt x="259227" y="59648"/>
                      <a:pt x="395259" y="59648"/>
                    </a:cubicBezTo>
                    <a:cubicBezTo>
                      <a:pt x="531292" y="59648"/>
                      <a:pt x="662495" y="38971"/>
                      <a:pt x="785897" y="5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lin ang="14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6406633" y="1918251"/>
                <a:ext cx="2627290" cy="1689317"/>
              </a:xfrm>
              <a:custGeom>
                <a:avLst/>
                <a:gdLst>
                  <a:gd name="connsiteX0" fmla="*/ 1313645 w 2627290"/>
                  <a:gd name="connsiteY0" fmla="*/ 0 h 1689317"/>
                  <a:gd name="connsiteX1" fmla="*/ 2627290 w 2627290"/>
                  <a:gd name="connsiteY1" fmla="*/ 1313645 h 1689317"/>
                  <a:gd name="connsiteX2" fmla="*/ 2625019 w 2627290"/>
                  <a:gd name="connsiteY2" fmla="*/ 1373564 h 1689317"/>
                  <a:gd name="connsiteX3" fmla="*/ 2622669 w 2627290"/>
                  <a:gd name="connsiteY3" fmla="*/ 1372704 h 1689317"/>
                  <a:gd name="connsiteX4" fmla="*/ 2232031 w 2627290"/>
                  <a:gd name="connsiteY4" fmla="*/ 1313645 h 1689317"/>
                  <a:gd name="connsiteX5" fmla="*/ 1396431 w 2627290"/>
                  <a:gd name="connsiteY5" fmla="*/ 1613618 h 1689317"/>
                  <a:gd name="connsiteX6" fmla="*/ 1313141 w 2627290"/>
                  <a:gd name="connsiteY6" fmla="*/ 1689317 h 1689317"/>
                  <a:gd name="connsiteX7" fmla="*/ 1278524 w 2627290"/>
                  <a:gd name="connsiteY7" fmla="*/ 1654906 h 1689317"/>
                  <a:gd name="connsiteX8" fmla="*/ 395259 w 2627290"/>
                  <a:gd name="connsiteY8" fmla="*/ 1313645 h 1689317"/>
                  <a:gd name="connsiteX9" fmla="*/ 4621 w 2627290"/>
                  <a:gd name="connsiteY9" fmla="*/ 1372704 h 1689317"/>
                  <a:gd name="connsiteX10" fmla="*/ 3012 w 2627290"/>
                  <a:gd name="connsiteY10" fmla="*/ 1373293 h 1689317"/>
                  <a:gd name="connsiteX11" fmla="*/ 0 w 2627290"/>
                  <a:gd name="connsiteY11" fmla="*/ 1313645 h 1689317"/>
                  <a:gd name="connsiteX12" fmla="*/ 1313645 w 2627290"/>
                  <a:gd name="connsiteY12" fmla="*/ 0 h 1689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27290" h="1689317">
                    <a:moveTo>
                      <a:pt x="1313645" y="0"/>
                    </a:moveTo>
                    <a:cubicBezTo>
                      <a:pt x="2039151" y="0"/>
                      <a:pt x="2627290" y="588139"/>
                      <a:pt x="2627290" y="1313645"/>
                    </a:cubicBezTo>
                    <a:lnTo>
                      <a:pt x="2625019" y="1373564"/>
                    </a:lnTo>
                    <a:lnTo>
                      <a:pt x="2622669" y="1372704"/>
                    </a:lnTo>
                    <a:cubicBezTo>
                      <a:pt x="2499267" y="1334322"/>
                      <a:pt x="2368064" y="1313645"/>
                      <a:pt x="2232031" y="1313645"/>
                    </a:cubicBezTo>
                    <a:cubicBezTo>
                      <a:pt x="1914622" y="1313645"/>
                      <a:pt x="1623506" y="1426219"/>
                      <a:pt x="1396431" y="1613618"/>
                    </a:cubicBezTo>
                    <a:lnTo>
                      <a:pt x="1313141" y="1689317"/>
                    </a:lnTo>
                    <a:lnTo>
                      <a:pt x="1278524" y="1654906"/>
                    </a:lnTo>
                    <a:cubicBezTo>
                      <a:pt x="1045238" y="1442875"/>
                      <a:pt x="735340" y="1313645"/>
                      <a:pt x="395259" y="1313645"/>
                    </a:cubicBezTo>
                    <a:cubicBezTo>
                      <a:pt x="259227" y="1313645"/>
                      <a:pt x="128024" y="1334322"/>
                      <a:pt x="4621" y="1372704"/>
                    </a:cubicBezTo>
                    <a:lnTo>
                      <a:pt x="3012" y="1373293"/>
                    </a:lnTo>
                    <a:lnTo>
                      <a:pt x="0" y="1313645"/>
                    </a:lnTo>
                    <a:cubicBezTo>
                      <a:pt x="0" y="588139"/>
                      <a:pt x="588139" y="0"/>
                      <a:pt x="13136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5499334" y="3282194"/>
                <a:ext cx="2232031" cy="2567642"/>
              </a:xfrm>
              <a:custGeom>
                <a:avLst/>
                <a:gdLst>
                  <a:gd name="connsiteX0" fmla="*/ 921398 w 2232031"/>
                  <a:gd name="connsiteY0" fmla="*/ 0 h 2567642"/>
                  <a:gd name="connsiteX1" fmla="*/ 925168 w 2232031"/>
                  <a:gd name="connsiteY1" fmla="*/ 74665 h 2567642"/>
                  <a:gd name="connsiteX2" fmla="*/ 1750351 w 2232031"/>
                  <a:gd name="connsiteY2" fmla="*/ 1162878 h 2567642"/>
                  <a:gd name="connsiteX3" fmla="*/ 1839829 w 2232031"/>
                  <a:gd name="connsiteY3" fmla="*/ 1193455 h 2567642"/>
                  <a:gd name="connsiteX4" fmla="*/ 1836772 w 2232031"/>
                  <a:gd name="connsiteY4" fmla="*/ 1253997 h 2567642"/>
                  <a:gd name="connsiteX5" fmla="*/ 2221530 w 2232031"/>
                  <a:gd name="connsiteY5" fmla="*/ 2182885 h 2567642"/>
                  <a:gd name="connsiteX6" fmla="*/ 2232031 w 2232031"/>
                  <a:gd name="connsiteY6" fmla="*/ 2192429 h 2567642"/>
                  <a:gd name="connsiteX7" fmla="*/ 2149245 w 2232031"/>
                  <a:gd name="connsiteY7" fmla="*/ 2267670 h 2567642"/>
                  <a:gd name="connsiteX8" fmla="*/ 1313645 w 2232031"/>
                  <a:gd name="connsiteY8" fmla="*/ 2567642 h 2567642"/>
                  <a:gd name="connsiteX9" fmla="*/ 0 w 2232031"/>
                  <a:gd name="connsiteY9" fmla="*/ 1253997 h 2567642"/>
                  <a:gd name="connsiteX10" fmla="*/ 802315 w 2232031"/>
                  <a:gd name="connsiteY10" fmla="*/ 43585 h 256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32031" h="2567642">
                    <a:moveTo>
                      <a:pt x="921398" y="0"/>
                    </a:moveTo>
                    <a:lnTo>
                      <a:pt x="925168" y="74665"/>
                    </a:lnTo>
                    <a:cubicBezTo>
                      <a:pt x="975622" y="571475"/>
                      <a:pt x="1302914" y="986444"/>
                      <a:pt x="1750351" y="1162878"/>
                    </a:cubicBezTo>
                    <a:lnTo>
                      <a:pt x="1839829" y="1193455"/>
                    </a:lnTo>
                    <a:lnTo>
                      <a:pt x="1836772" y="1253997"/>
                    </a:lnTo>
                    <a:cubicBezTo>
                      <a:pt x="1836772" y="1616750"/>
                      <a:pt x="1983807" y="1945161"/>
                      <a:pt x="2221530" y="2182885"/>
                    </a:cubicBezTo>
                    <a:lnTo>
                      <a:pt x="2232031" y="2192429"/>
                    </a:lnTo>
                    <a:lnTo>
                      <a:pt x="2149245" y="2267670"/>
                    </a:lnTo>
                    <a:cubicBezTo>
                      <a:pt x="1922170" y="2455069"/>
                      <a:pt x="1631054" y="2567642"/>
                      <a:pt x="1313645" y="2567642"/>
                    </a:cubicBezTo>
                    <a:cubicBezTo>
                      <a:pt x="588139" y="2567642"/>
                      <a:pt x="0" y="1979503"/>
                      <a:pt x="0" y="1253997"/>
                    </a:cubicBezTo>
                    <a:cubicBezTo>
                      <a:pt x="0" y="709868"/>
                      <a:pt x="330828" y="243007"/>
                      <a:pt x="802315" y="435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381000">
                <a:extrusionClr>
                  <a:sysClr val="window" lastClr="FFFFFF">
                    <a:lumMod val="85000"/>
                  </a:sysClr>
                </a:extrusionClr>
                <a:contourClr>
                  <a:sysClr val="window" lastClr="FFFFFF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465781" y="2830110"/>
              <a:ext cx="2672368" cy="2303512"/>
              <a:chOff x="3465781" y="2830110"/>
              <a:chExt cx="2672368" cy="2303512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3465781" y="2830110"/>
                <a:ext cx="2672368" cy="2303512"/>
              </a:xfrm>
              <a:custGeom>
                <a:avLst/>
                <a:gdLst>
                  <a:gd name="connsiteX0" fmla="*/ 2375803 w 2672368"/>
                  <a:gd name="connsiteY0" fmla="*/ 0 h 2303512"/>
                  <a:gd name="connsiteX1" fmla="*/ 2634684 w 2672368"/>
                  <a:gd name="connsiteY1" fmla="*/ 13968 h 2303512"/>
                  <a:gd name="connsiteX2" fmla="*/ 2643397 w 2672368"/>
                  <a:gd name="connsiteY2" fmla="*/ 15415 h 2303512"/>
                  <a:gd name="connsiteX3" fmla="*/ 2666967 w 2672368"/>
                  <a:gd name="connsiteY3" fmla="*/ 180071 h 2303512"/>
                  <a:gd name="connsiteX4" fmla="*/ 2471025 w 2672368"/>
                  <a:gd name="connsiteY4" fmla="*/ 1118964 h 2303512"/>
                  <a:gd name="connsiteX5" fmla="*/ 1572953 w 2672368"/>
                  <a:gd name="connsiteY5" fmla="*/ 2193021 h 2303512"/>
                  <a:gd name="connsiteX6" fmla="*/ 1452008 w 2672368"/>
                  <a:gd name="connsiteY6" fmla="*/ 2299486 h 2303512"/>
                  <a:gd name="connsiteX7" fmla="*/ 1322170 w 2672368"/>
                  <a:gd name="connsiteY7" fmla="*/ 2303512 h 2303512"/>
                  <a:gd name="connsiteX8" fmla="*/ 0 w 2672368"/>
                  <a:gd name="connsiteY8" fmla="*/ 1491570 h 2303512"/>
                  <a:gd name="connsiteX9" fmla="*/ 1055707 w 2672368"/>
                  <a:gd name="connsiteY9" fmla="*/ 696124 h 2303512"/>
                  <a:gd name="connsiteX10" fmla="*/ 1091748 w 2672368"/>
                  <a:gd name="connsiteY10" fmla="*/ 692746 h 2303512"/>
                  <a:gd name="connsiteX11" fmla="*/ 1091253 w 2672368"/>
                  <a:gd name="connsiteY11" fmla="*/ 687503 h 2303512"/>
                  <a:gd name="connsiteX12" fmla="*/ 2375803 w 2672368"/>
                  <a:gd name="connsiteY12" fmla="*/ 0 h 230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72368" h="2303512">
                    <a:moveTo>
                      <a:pt x="2375803" y="0"/>
                    </a:moveTo>
                    <a:cubicBezTo>
                      <a:pt x="2464483" y="0"/>
                      <a:pt x="2551063" y="4810"/>
                      <a:pt x="2634684" y="13968"/>
                    </a:cubicBezTo>
                    <a:lnTo>
                      <a:pt x="2643397" y="15415"/>
                    </a:lnTo>
                    <a:lnTo>
                      <a:pt x="2666967" y="180071"/>
                    </a:lnTo>
                    <a:cubicBezTo>
                      <a:pt x="2691158" y="493640"/>
                      <a:pt x="2635520" y="837145"/>
                      <a:pt x="2471025" y="1118964"/>
                    </a:cubicBezTo>
                    <a:cubicBezTo>
                      <a:pt x="2306530" y="1400783"/>
                      <a:pt x="1961815" y="1835607"/>
                      <a:pt x="1572953" y="2193021"/>
                    </a:cubicBezTo>
                    <a:lnTo>
                      <a:pt x="1452008" y="2299486"/>
                    </a:lnTo>
                    <a:lnTo>
                      <a:pt x="1322170" y="2303512"/>
                    </a:lnTo>
                    <a:cubicBezTo>
                      <a:pt x="591956" y="2303512"/>
                      <a:pt x="0" y="1939993"/>
                      <a:pt x="0" y="1491570"/>
                    </a:cubicBezTo>
                    <a:cubicBezTo>
                      <a:pt x="0" y="1099200"/>
                      <a:pt x="453216" y="771835"/>
                      <a:pt x="1055707" y="696124"/>
                    </a:cubicBezTo>
                    <a:lnTo>
                      <a:pt x="1091748" y="692746"/>
                    </a:lnTo>
                    <a:lnTo>
                      <a:pt x="1091253" y="687503"/>
                    </a:lnTo>
                    <a:cubicBezTo>
                      <a:pt x="1091253" y="307806"/>
                      <a:pt x="1666366" y="0"/>
                      <a:pt x="2375803" y="0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BFBFB">
                      <a:lumMod val="99000"/>
                      <a:lumOff val="1000"/>
                      <a:alpha val="34000"/>
                    </a:srgbClr>
                  </a:gs>
                  <a:gs pos="0">
                    <a:sysClr val="window" lastClr="FFFFFF">
                      <a:alpha val="0"/>
                      <a:lumMod val="97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4948372" y="3268312"/>
                <a:ext cx="1186435" cy="1862078"/>
              </a:xfrm>
              <a:custGeom>
                <a:avLst/>
                <a:gdLst>
                  <a:gd name="connsiteX0" fmla="*/ 1177622 w 1186435"/>
                  <a:gd name="connsiteY0" fmla="*/ 92759 h 1862078"/>
                  <a:gd name="connsiteX1" fmla="*/ 1167194 w 1186435"/>
                  <a:gd name="connsiteY1" fmla="*/ 191245 h 1862078"/>
                  <a:gd name="connsiteX2" fmla="*/ 987771 w 1186435"/>
                  <a:gd name="connsiteY2" fmla="*/ 709061 h 1862078"/>
                  <a:gd name="connsiteX3" fmla="*/ 89699 w 1186435"/>
                  <a:gd name="connsiteY3" fmla="*/ 1783118 h 1862078"/>
                  <a:gd name="connsiteX4" fmla="*/ 0 w 1186435"/>
                  <a:gd name="connsiteY4" fmla="*/ 1862078 h 1862078"/>
                  <a:gd name="connsiteX5" fmla="*/ 0 w 1186435"/>
                  <a:gd name="connsiteY5" fmla="*/ 1820419 h 1862078"/>
                  <a:gd name="connsiteX6" fmla="*/ 92662 w 1186435"/>
                  <a:gd name="connsiteY6" fmla="*/ 1738851 h 1862078"/>
                  <a:gd name="connsiteX7" fmla="*/ 990734 w 1186435"/>
                  <a:gd name="connsiteY7" fmla="*/ 664794 h 1862078"/>
                  <a:gd name="connsiteX8" fmla="*/ 1153289 w 1186435"/>
                  <a:gd name="connsiteY8" fmla="*/ 237261 h 1862078"/>
                  <a:gd name="connsiteX9" fmla="*/ 1180674 w 1186435"/>
                  <a:gd name="connsiteY9" fmla="*/ 63935 h 1862078"/>
                  <a:gd name="connsiteX10" fmla="*/ 1178682 w 1186435"/>
                  <a:gd name="connsiteY10" fmla="*/ 86464 h 1862078"/>
                  <a:gd name="connsiteX11" fmla="*/ 1177622 w 1186435"/>
                  <a:gd name="connsiteY11" fmla="*/ 92759 h 1862078"/>
                  <a:gd name="connsiteX12" fmla="*/ 1186327 w 1186435"/>
                  <a:gd name="connsiteY12" fmla="*/ 0 h 1862078"/>
                  <a:gd name="connsiteX13" fmla="*/ 1186435 w 1186435"/>
                  <a:gd name="connsiteY13" fmla="*/ 9526 h 1862078"/>
                  <a:gd name="connsiteX14" fmla="*/ 1180674 w 1186435"/>
                  <a:gd name="connsiteY14" fmla="*/ 63935 h 1862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6435" h="1862078">
                    <a:moveTo>
                      <a:pt x="1177622" y="92759"/>
                    </a:moveTo>
                    <a:lnTo>
                      <a:pt x="1167194" y="191245"/>
                    </a:lnTo>
                    <a:cubicBezTo>
                      <a:pt x="1138385" y="372497"/>
                      <a:pt x="1080299" y="550538"/>
                      <a:pt x="987771" y="709061"/>
                    </a:cubicBezTo>
                    <a:cubicBezTo>
                      <a:pt x="823276" y="990880"/>
                      <a:pt x="478561" y="1425704"/>
                      <a:pt x="89699" y="1783118"/>
                    </a:cubicBezTo>
                    <a:lnTo>
                      <a:pt x="0" y="1862078"/>
                    </a:lnTo>
                    <a:lnTo>
                      <a:pt x="0" y="1820419"/>
                    </a:lnTo>
                    <a:lnTo>
                      <a:pt x="92662" y="1738851"/>
                    </a:lnTo>
                    <a:cubicBezTo>
                      <a:pt x="481524" y="1381437"/>
                      <a:pt x="826239" y="946613"/>
                      <a:pt x="990734" y="664794"/>
                    </a:cubicBezTo>
                    <a:cubicBezTo>
                      <a:pt x="1067841" y="532691"/>
                      <a:pt x="1121030" y="387035"/>
                      <a:pt x="1153289" y="237261"/>
                    </a:cubicBezTo>
                    <a:close/>
                    <a:moveTo>
                      <a:pt x="1180674" y="63935"/>
                    </a:moveTo>
                    <a:lnTo>
                      <a:pt x="1178682" y="86464"/>
                    </a:lnTo>
                    <a:lnTo>
                      <a:pt x="1177622" y="92759"/>
                    </a:lnTo>
                    <a:close/>
                    <a:moveTo>
                      <a:pt x="1186327" y="0"/>
                    </a:moveTo>
                    <a:lnTo>
                      <a:pt x="1186435" y="9526"/>
                    </a:lnTo>
                    <a:lnTo>
                      <a:pt x="1180674" y="63935"/>
                    </a:lnTo>
                    <a:close/>
                  </a:path>
                </a:pathLst>
              </a:custGeom>
              <a:gradFill>
                <a:gsLst>
                  <a:gs pos="90000">
                    <a:srgbClr val="FBFBFB">
                      <a:lumMod val="99000"/>
                      <a:lumOff val="1000"/>
                      <a:alpha val="33000"/>
                    </a:srgbClr>
                  </a:gs>
                  <a:gs pos="0">
                    <a:sysClr val="window" lastClr="FFFFFF">
                      <a:lumMod val="97000"/>
                    </a:sys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1328116" y="2158311"/>
            <a:ext cx="7776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两个或几个对象之间的交合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交叉关系强调两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个或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几个对象之间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合部分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。交叉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关系强调两个或几个对象之间的交合部分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220179" y="2158311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5" name="文本框 12"/>
          <p:cNvSpPr txBox="1"/>
          <p:nvPr/>
        </p:nvSpPr>
        <p:spPr>
          <a:xfrm>
            <a:off x="4310002" y="45907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4"/>
          <p:cNvSpPr txBox="1"/>
          <p:nvPr/>
        </p:nvSpPr>
        <p:spPr>
          <a:xfrm>
            <a:off x="6744434" y="45907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25"/>
          <p:cNvSpPr txBox="1"/>
          <p:nvPr/>
        </p:nvSpPr>
        <p:spPr>
          <a:xfrm>
            <a:off x="5477328" y="338129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2967065" y="3587778"/>
            <a:ext cx="2271251" cy="383458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1251" h="383458">
                <a:moveTo>
                  <a:pt x="2271251" y="383458"/>
                </a:moveTo>
                <a:lnTo>
                  <a:pt x="1091380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9" name="任意多边形 48"/>
          <p:cNvSpPr/>
          <p:nvPr/>
        </p:nvSpPr>
        <p:spPr>
          <a:xfrm flipH="1">
            <a:off x="6832165" y="3581948"/>
            <a:ext cx="2271251" cy="383458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1251" h="383458">
                <a:moveTo>
                  <a:pt x="2271251" y="383458"/>
                </a:moveTo>
                <a:lnTo>
                  <a:pt x="1091380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0" name="文本框 14"/>
          <p:cNvSpPr txBox="1"/>
          <p:nvPr/>
        </p:nvSpPr>
        <p:spPr>
          <a:xfrm>
            <a:off x="1822692" y="341970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1" name="文本框 31"/>
          <p:cNvSpPr txBox="1"/>
          <p:nvPr/>
        </p:nvSpPr>
        <p:spPr>
          <a:xfrm>
            <a:off x="9117537" y="341970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2" name="文本框 32"/>
          <p:cNvSpPr txBox="1"/>
          <p:nvPr/>
        </p:nvSpPr>
        <p:spPr>
          <a:xfrm>
            <a:off x="1791862" y="378522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33"/>
          <p:cNvSpPr txBox="1"/>
          <p:nvPr/>
        </p:nvSpPr>
        <p:spPr>
          <a:xfrm>
            <a:off x="8399392" y="377367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 flipH="1">
            <a:off x="6050831" y="4893595"/>
            <a:ext cx="3038167" cy="1194620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  <a:gd name="connsiteX0" fmla="*/ 2271251 w 2286000"/>
              <a:gd name="connsiteY0" fmla="*/ 383458 h 1578078"/>
              <a:gd name="connsiteX1" fmla="*/ 2286000 w 2286000"/>
              <a:gd name="connsiteY1" fmla="*/ 1578078 h 1578078"/>
              <a:gd name="connsiteX2" fmla="*/ 0 w 2286000"/>
              <a:gd name="connsiteY2" fmla="*/ 0 h 1578078"/>
              <a:gd name="connsiteX0" fmla="*/ 2684206 w 2698955"/>
              <a:gd name="connsiteY0" fmla="*/ 0 h 1194620"/>
              <a:gd name="connsiteX1" fmla="*/ 2698955 w 2698955"/>
              <a:gd name="connsiteY1" fmla="*/ 1194620 h 1194620"/>
              <a:gd name="connsiteX2" fmla="*/ 0 w 2698955"/>
              <a:gd name="connsiteY2" fmla="*/ 1179871 h 1194620"/>
              <a:gd name="connsiteX0" fmla="*/ 3156154 w 3170903"/>
              <a:gd name="connsiteY0" fmla="*/ 0 h 1194620"/>
              <a:gd name="connsiteX1" fmla="*/ 3170903 w 3170903"/>
              <a:gd name="connsiteY1" fmla="*/ 1194620 h 1194620"/>
              <a:gd name="connsiteX2" fmla="*/ 0 w 3170903"/>
              <a:gd name="connsiteY2" fmla="*/ 1179871 h 1194620"/>
              <a:gd name="connsiteX0" fmla="*/ 3156154 w 3156154"/>
              <a:gd name="connsiteY0" fmla="*/ 0 h 1194620"/>
              <a:gd name="connsiteX1" fmla="*/ 2256503 w 3156154"/>
              <a:gd name="connsiteY1" fmla="*/ 1194620 h 1194620"/>
              <a:gd name="connsiteX2" fmla="*/ 0 w 3156154"/>
              <a:gd name="connsiteY2" fmla="*/ 1179871 h 1194620"/>
              <a:gd name="connsiteX0" fmla="*/ 3038167 w 3038167"/>
              <a:gd name="connsiteY0" fmla="*/ 0 h 1194620"/>
              <a:gd name="connsiteX1" fmla="*/ 2138516 w 3038167"/>
              <a:gd name="connsiteY1" fmla="*/ 1194620 h 1194620"/>
              <a:gd name="connsiteX2" fmla="*/ 0 w 3038167"/>
              <a:gd name="connsiteY2" fmla="*/ 1179871 h 11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8167" h="1194620">
                <a:moveTo>
                  <a:pt x="3038167" y="0"/>
                </a:moveTo>
                <a:lnTo>
                  <a:pt x="2138516" y="1194620"/>
                </a:lnTo>
                <a:lnTo>
                  <a:pt x="0" y="1179871"/>
                </a:lnTo>
              </a:path>
            </a:pathLst>
          </a:custGeom>
          <a:noFill/>
          <a:ln w="317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5" name="文本框 35"/>
          <p:cNvSpPr txBox="1"/>
          <p:nvPr/>
        </p:nvSpPr>
        <p:spPr>
          <a:xfrm>
            <a:off x="9117537" y="589526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6" name="文本框 37"/>
          <p:cNvSpPr txBox="1"/>
          <p:nvPr/>
        </p:nvSpPr>
        <p:spPr>
          <a:xfrm>
            <a:off x="8399392" y="53748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 flipH="1">
            <a:off x="2985152" y="4331127"/>
            <a:ext cx="2993922" cy="1681315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  <a:gd name="connsiteX0" fmla="*/ 2271251 w 2286000"/>
              <a:gd name="connsiteY0" fmla="*/ 383458 h 1578078"/>
              <a:gd name="connsiteX1" fmla="*/ 2286000 w 2286000"/>
              <a:gd name="connsiteY1" fmla="*/ 1578078 h 1578078"/>
              <a:gd name="connsiteX2" fmla="*/ 0 w 2286000"/>
              <a:gd name="connsiteY2" fmla="*/ 0 h 1578078"/>
              <a:gd name="connsiteX0" fmla="*/ 2684206 w 2698955"/>
              <a:gd name="connsiteY0" fmla="*/ 0 h 1194620"/>
              <a:gd name="connsiteX1" fmla="*/ 2698955 w 2698955"/>
              <a:gd name="connsiteY1" fmla="*/ 1194620 h 1194620"/>
              <a:gd name="connsiteX2" fmla="*/ 0 w 2698955"/>
              <a:gd name="connsiteY2" fmla="*/ 1179871 h 1194620"/>
              <a:gd name="connsiteX0" fmla="*/ 3156154 w 3170903"/>
              <a:gd name="connsiteY0" fmla="*/ 0 h 1194620"/>
              <a:gd name="connsiteX1" fmla="*/ 3170903 w 3170903"/>
              <a:gd name="connsiteY1" fmla="*/ 1194620 h 1194620"/>
              <a:gd name="connsiteX2" fmla="*/ 0 w 3170903"/>
              <a:gd name="connsiteY2" fmla="*/ 1179871 h 1194620"/>
              <a:gd name="connsiteX0" fmla="*/ 3156154 w 3156154"/>
              <a:gd name="connsiteY0" fmla="*/ 0 h 1194620"/>
              <a:gd name="connsiteX1" fmla="*/ 2256503 w 3156154"/>
              <a:gd name="connsiteY1" fmla="*/ 1194620 h 1194620"/>
              <a:gd name="connsiteX2" fmla="*/ 0 w 3156154"/>
              <a:gd name="connsiteY2" fmla="*/ 1179871 h 1194620"/>
              <a:gd name="connsiteX0" fmla="*/ 3038167 w 3038167"/>
              <a:gd name="connsiteY0" fmla="*/ 0 h 1194620"/>
              <a:gd name="connsiteX1" fmla="*/ 2138516 w 3038167"/>
              <a:gd name="connsiteY1" fmla="*/ 1194620 h 1194620"/>
              <a:gd name="connsiteX2" fmla="*/ 0 w 3038167"/>
              <a:gd name="connsiteY2" fmla="*/ 1179871 h 1194620"/>
              <a:gd name="connsiteX0" fmla="*/ 3274141 w 3274141"/>
              <a:gd name="connsiteY0" fmla="*/ 471948 h 1666568"/>
              <a:gd name="connsiteX1" fmla="*/ 2374490 w 3274141"/>
              <a:gd name="connsiteY1" fmla="*/ 1666568 h 1666568"/>
              <a:gd name="connsiteX2" fmla="*/ 0 w 3274141"/>
              <a:gd name="connsiteY2" fmla="*/ 0 h 1666568"/>
              <a:gd name="connsiteX0" fmla="*/ 2993922 w 2993922"/>
              <a:gd name="connsiteY0" fmla="*/ 1681315 h 1681315"/>
              <a:gd name="connsiteX1" fmla="*/ 2374490 w 2993922"/>
              <a:gd name="connsiteY1" fmla="*/ 1666568 h 1681315"/>
              <a:gd name="connsiteX2" fmla="*/ 0 w 2993922"/>
              <a:gd name="connsiteY2" fmla="*/ 0 h 168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3922" h="1681315">
                <a:moveTo>
                  <a:pt x="2993922" y="1681315"/>
                </a:moveTo>
                <a:lnTo>
                  <a:pt x="2374490" y="1666568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rgbClr val="BE1007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8" name="文本框 39"/>
          <p:cNvSpPr txBox="1"/>
          <p:nvPr/>
        </p:nvSpPr>
        <p:spPr>
          <a:xfrm>
            <a:off x="1822692" y="58277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59" name="文本框 42"/>
          <p:cNvSpPr txBox="1"/>
          <p:nvPr/>
        </p:nvSpPr>
        <p:spPr>
          <a:xfrm>
            <a:off x="1791862" y="524300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srgbClr val="BE10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rgbClr val="BE10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42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46" grpId="0"/>
      <p:bldP spid="47" grpId="0"/>
      <p:bldP spid="48" grpId="0" animBg="1"/>
      <p:bldP spid="49" grpId="0" animBg="1"/>
      <p:bldP spid="50" grpId="0"/>
      <p:bldP spid="51" grpId="0"/>
      <p:bldP spid="52" grpId="0"/>
      <p:bldP spid="53" grpId="0"/>
      <p:bldP spid="54" grpId="0" animBg="1"/>
      <p:bldP spid="55" grpId="0"/>
      <p:bldP spid="56" grpId="0"/>
      <p:bldP spid="57" grpId="0" animBg="1"/>
      <p:bldP spid="58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391</Words>
  <Application>Microsoft Office PowerPoint</Application>
  <PresentationFormat>自定义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2019-08-29T11:23:34Z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