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28"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75" d="100"/>
          <a:sy n="75" d="100"/>
        </p:scale>
        <p:origin x="-798" y="-66"/>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2019/8/29</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2019/8/29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
          <p:cNvGrpSpPr/>
          <p:nvPr/>
        </p:nvGrpSpPr>
        <p:grpSpPr>
          <a:xfrm>
            <a:off x="1428391" y="2151448"/>
            <a:ext cx="4528816" cy="4377747"/>
            <a:chOff x="1295562" y="1338933"/>
            <a:chExt cx="3594100" cy="3474530"/>
          </a:xfrm>
        </p:grpSpPr>
        <p:sp>
          <p:nvSpPr>
            <p:cNvPr id="37" name="Freeform 8"/>
            <p:cNvSpPr>
              <a:spLocks/>
            </p:cNvSpPr>
            <p:nvPr/>
          </p:nvSpPr>
          <p:spPr bwMode="auto">
            <a:xfrm>
              <a:off x="3100549" y="3070896"/>
              <a:ext cx="1789113" cy="1730375"/>
            </a:xfrm>
            <a:custGeom>
              <a:avLst/>
              <a:gdLst>
                <a:gd name="T0" fmla="*/ 115927220 w 1127"/>
                <a:gd name="T1" fmla="*/ 126007813 h 1090"/>
                <a:gd name="T2" fmla="*/ 441026673 w 1127"/>
                <a:gd name="T3" fmla="*/ 1106349388 h 1090"/>
                <a:gd name="T4" fmla="*/ 0 w 1127"/>
                <a:gd name="T5" fmla="*/ 2147483647 h 1090"/>
                <a:gd name="T6" fmla="*/ 1199594710 w 1127"/>
                <a:gd name="T7" fmla="*/ 2147483647 h 1090"/>
                <a:gd name="T8" fmla="*/ 2147483647 w 1127"/>
                <a:gd name="T9" fmla="*/ 1106349388 h 1090"/>
                <a:gd name="T10" fmla="*/ 2147483647 w 1127"/>
                <a:gd name="T11" fmla="*/ 0 h 1090"/>
                <a:gd name="T12" fmla="*/ 1199594710 w 1127"/>
                <a:gd name="T13" fmla="*/ 536794075 h 1090"/>
                <a:gd name="T14" fmla="*/ 115927220 w 1127"/>
                <a:gd name="T15" fmla="*/ 126007813 h 109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27" h="1090">
                  <a:moveTo>
                    <a:pt x="46" y="50"/>
                  </a:moveTo>
                  <a:cubicBezTo>
                    <a:pt x="127" y="158"/>
                    <a:pt x="175" y="293"/>
                    <a:pt x="175" y="439"/>
                  </a:cubicBezTo>
                  <a:cubicBezTo>
                    <a:pt x="175" y="611"/>
                    <a:pt x="109" y="767"/>
                    <a:pt x="0" y="883"/>
                  </a:cubicBezTo>
                  <a:cubicBezTo>
                    <a:pt x="119" y="1011"/>
                    <a:pt x="288" y="1090"/>
                    <a:pt x="476" y="1090"/>
                  </a:cubicBezTo>
                  <a:cubicBezTo>
                    <a:pt x="836" y="1090"/>
                    <a:pt x="1127" y="799"/>
                    <a:pt x="1127" y="439"/>
                  </a:cubicBezTo>
                  <a:cubicBezTo>
                    <a:pt x="1127" y="270"/>
                    <a:pt x="1063" y="116"/>
                    <a:pt x="957" y="0"/>
                  </a:cubicBezTo>
                  <a:cubicBezTo>
                    <a:pt x="838" y="131"/>
                    <a:pt x="667" y="213"/>
                    <a:pt x="476" y="213"/>
                  </a:cubicBezTo>
                  <a:cubicBezTo>
                    <a:pt x="311" y="213"/>
                    <a:pt x="160" y="151"/>
                    <a:pt x="46" y="50"/>
                  </a:cubicBezTo>
                </a:path>
              </a:pathLst>
            </a:custGeom>
            <a:gradFill>
              <a:gsLst>
                <a:gs pos="33000">
                  <a:sysClr val="window" lastClr="FFFFFF">
                    <a:lumMod val="95000"/>
                  </a:sysClr>
                </a:gs>
                <a:gs pos="100000">
                  <a:srgbClr val="D7D7D7"/>
                </a:gs>
              </a:gsLst>
              <a:lin ang="5400000" scaled="0"/>
            </a:gradFill>
            <a:ln w="3175" cap="flat" cmpd="sng" algn="ctr">
              <a:noFill/>
              <a:prstDash val="solid"/>
            </a:ln>
            <a:effectLst>
              <a:outerShdw blurRad="50800" dist="38100" dir="2700000" algn="tl" rotWithShape="0">
                <a:prstClr val="black">
                  <a:alpha val="40000"/>
                </a:prstClr>
              </a:outerShdw>
            </a:effectLst>
            <a:extLst/>
          </p:spPr>
          <p:txBody>
            <a:bodyPr anchor="ctr"/>
            <a:lstStyle/>
            <a:p>
              <a:pPr algn="ctr" defTabSz="1152144" fontAlgn="auto">
                <a:lnSpc>
                  <a:spcPct val="120000"/>
                </a:lnSpc>
                <a:spcBef>
                  <a:spcPts val="0"/>
                </a:spcBef>
                <a:spcAft>
                  <a:spcPts val="0"/>
                </a:spcAft>
                <a:defRPr/>
              </a:pPr>
              <a:endParaRPr lang="zh-CN" altLang="en-US" sz="2500" kern="0" dirty="0">
                <a:solidFill>
                  <a:srgbClr val="4D4D4D"/>
                </a:solidFill>
                <a:latin typeface="微软雅黑" pitchFamily="34" charset="-122"/>
                <a:ea typeface="微软雅黑" pitchFamily="34" charset="-122"/>
              </a:endParaRPr>
            </a:p>
          </p:txBody>
        </p:sp>
        <p:sp>
          <p:nvSpPr>
            <p:cNvPr id="38" name="Freeform 12"/>
            <p:cNvSpPr>
              <a:spLocks/>
            </p:cNvSpPr>
            <p:nvPr/>
          </p:nvSpPr>
          <p:spPr bwMode="auto">
            <a:xfrm>
              <a:off x="1323629" y="3083088"/>
              <a:ext cx="1789112" cy="1730375"/>
            </a:xfrm>
            <a:custGeom>
              <a:avLst/>
              <a:gdLst>
                <a:gd name="T0" fmla="*/ 2147483647 w 1127"/>
                <a:gd name="T1" fmla="*/ 0 h 1090"/>
                <a:gd name="T2" fmla="*/ 1615420499 w 1127"/>
                <a:gd name="T3" fmla="*/ 534273125 h 1090"/>
                <a:gd name="T4" fmla="*/ 418345821 w 1127"/>
                <a:gd name="T5" fmla="*/ 15120938 h 1090"/>
                <a:gd name="T6" fmla="*/ 0 w 1127"/>
                <a:gd name="T7" fmla="*/ 1106349388 h 1090"/>
                <a:gd name="T8" fmla="*/ 1643141416 w 1127"/>
                <a:gd name="T9" fmla="*/ 2147483647 h 1090"/>
                <a:gd name="T10" fmla="*/ 2147483647 w 1127"/>
                <a:gd name="T11" fmla="*/ 2147483647 h 1090"/>
                <a:gd name="T12" fmla="*/ 2147483647 w 1127"/>
                <a:gd name="T13" fmla="*/ 1106349388 h 1090"/>
                <a:gd name="T14" fmla="*/ 2147483647 w 1127"/>
                <a:gd name="T15" fmla="*/ 0 h 1090"/>
                <a:gd name="T16" fmla="*/ 2147483647 w 1127"/>
                <a:gd name="T17" fmla="*/ 0 h 10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27" h="1090">
                  <a:moveTo>
                    <a:pt x="1122" y="0"/>
                  </a:moveTo>
                  <a:cubicBezTo>
                    <a:pt x="1003" y="130"/>
                    <a:pt x="832" y="212"/>
                    <a:pt x="641" y="212"/>
                  </a:cubicBezTo>
                  <a:cubicBezTo>
                    <a:pt x="454" y="212"/>
                    <a:pt x="285" y="132"/>
                    <a:pt x="166" y="6"/>
                  </a:cubicBezTo>
                  <a:cubicBezTo>
                    <a:pt x="63" y="121"/>
                    <a:pt x="0" y="273"/>
                    <a:pt x="0" y="439"/>
                  </a:cubicBezTo>
                  <a:cubicBezTo>
                    <a:pt x="0" y="799"/>
                    <a:pt x="292" y="1090"/>
                    <a:pt x="652" y="1090"/>
                  </a:cubicBezTo>
                  <a:cubicBezTo>
                    <a:pt x="839" y="1090"/>
                    <a:pt x="1009" y="1011"/>
                    <a:pt x="1127" y="883"/>
                  </a:cubicBezTo>
                  <a:cubicBezTo>
                    <a:pt x="1019" y="767"/>
                    <a:pt x="952" y="611"/>
                    <a:pt x="952" y="439"/>
                  </a:cubicBezTo>
                  <a:cubicBezTo>
                    <a:pt x="952" y="270"/>
                    <a:pt x="1017" y="116"/>
                    <a:pt x="1123" y="0"/>
                  </a:cubicBezTo>
                  <a:cubicBezTo>
                    <a:pt x="1122" y="0"/>
                    <a:pt x="1122" y="0"/>
                    <a:pt x="1122" y="0"/>
                  </a:cubicBezTo>
                </a:path>
              </a:pathLst>
            </a:custGeom>
            <a:gradFill>
              <a:gsLst>
                <a:gs pos="33000">
                  <a:sysClr val="window" lastClr="FFFFFF">
                    <a:lumMod val="95000"/>
                  </a:sysClr>
                </a:gs>
                <a:gs pos="100000">
                  <a:srgbClr val="D7D7D7"/>
                </a:gs>
              </a:gsLst>
              <a:lin ang="5400000" scaled="0"/>
            </a:gradFill>
            <a:ln w="3175" cap="flat" cmpd="sng" algn="ctr">
              <a:noFill/>
              <a:prstDash val="solid"/>
            </a:ln>
            <a:effectLst>
              <a:outerShdw blurRad="50800" dist="38100" dir="2700000" algn="tl" rotWithShape="0">
                <a:prstClr val="black">
                  <a:alpha val="40000"/>
                </a:prstClr>
              </a:outerShdw>
            </a:effectLst>
            <a:extLst/>
          </p:spPr>
          <p:txBody>
            <a:bodyPr anchor="ctr"/>
            <a:lstStyle/>
            <a:p>
              <a:pPr algn="ctr" defTabSz="1152144" fontAlgn="auto">
                <a:lnSpc>
                  <a:spcPct val="120000"/>
                </a:lnSpc>
                <a:spcBef>
                  <a:spcPts val="0"/>
                </a:spcBef>
                <a:spcAft>
                  <a:spcPts val="0"/>
                </a:spcAft>
                <a:defRPr/>
              </a:pPr>
              <a:endParaRPr lang="zh-CN" altLang="en-US" sz="2500" kern="0" dirty="0">
                <a:solidFill>
                  <a:srgbClr val="4D4D4D"/>
                </a:solidFill>
                <a:latin typeface="微软雅黑" pitchFamily="34" charset="-122"/>
                <a:ea typeface="微软雅黑" pitchFamily="34" charset="-122"/>
              </a:endParaRPr>
            </a:p>
          </p:txBody>
        </p:sp>
        <p:sp>
          <p:nvSpPr>
            <p:cNvPr id="39" name="Freeform 13"/>
            <p:cNvSpPr>
              <a:spLocks/>
            </p:cNvSpPr>
            <p:nvPr/>
          </p:nvSpPr>
          <p:spPr bwMode="auto">
            <a:xfrm>
              <a:off x="3092612" y="3061371"/>
              <a:ext cx="7937" cy="9525"/>
            </a:xfrm>
            <a:custGeom>
              <a:avLst/>
              <a:gdLst>
                <a:gd name="T0" fmla="*/ 0 w 5"/>
                <a:gd name="T1" fmla="*/ 15120938 h 6"/>
                <a:gd name="T2" fmla="*/ 2520791 w 5"/>
                <a:gd name="T3" fmla="*/ 15120938 h 6"/>
                <a:gd name="T4" fmla="*/ 12600781 w 5"/>
                <a:gd name="T5" fmla="*/ 5040313 h 6"/>
                <a:gd name="T6" fmla="*/ 10079990 w 5"/>
                <a:gd name="T7" fmla="*/ 0 h 6"/>
                <a:gd name="T8" fmla="*/ 0 w 5"/>
                <a:gd name="T9" fmla="*/ 15120938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6">
                  <a:moveTo>
                    <a:pt x="0" y="6"/>
                  </a:moveTo>
                  <a:cubicBezTo>
                    <a:pt x="0" y="6"/>
                    <a:pt x="0" y="6"/>
                    <a:pt x="1" y="6"/>
                  </a:cubicBezTo>
                  <a:cubicBezTo>
                    <a:pt x="2" y="5"/>
                    <a:pt x="4" y="3"/>
                    <a:pt x="5" y="2"/>
                  </a:cubicBezTo>
                  <a:cubicBezTo>
                    <a:pt x="5" y="1"/>
                    <a:pt x="5" y="1"/>
                    <a:pt x="4" y="0"/>
                  </a:cubicBezTo>
                  <a:cubicBezTo>
                    <a:pt x="3" y="2"/>
                    <a:pt x="1" y="4"/>
                    <a:pt x="0" y="6"/>
                  </a:cubicBezTo>
                </a:path>
              </a:pathLst>
            </a:custGeom>
            <a:solidFill>
              <a:sysClr val="window" lastClr="FFFFFF"/>
            </a:solidFill>
            <a:ln w="25400" cap="rnd">
              <a:solidFill>
                <a:sysClr val="window" lastClr="FFFFFF"/>
              </a:solidFill>
              <a:prstDash val="solid"/>
              <a:round/>
              <a:headEnd/>
              <a:tailEnd/>
            </a:ln>
          </p:spPr>
          <p:txBody>
            <a:bodyPr/>
            <a:lstStyle/>
            <a:p>
              <a:pPr defTabSz="1152144" fontAlgn="auto">
                <a:spcBef>
                  <a:spcPts val="0"/>
                </a:spcBef>
                <a:spcAft>
                  <a:spcPts val="0"/>
                </a:spcAft>
                <a:defRPr/>
              </a:pPr>
              <a:endParaRPr lang="zh-CN" altLang="en-US" sz="2300" kern="0" dirty="0">
                <a:solidFill>
                  <a:sysClr val="windowText" lastClr="000000"/>
                </a:solidFill>
                <a:latin typeface="Impact" pitchFamily="34" charset="0"/>
                <a:ea typeface="微软雅黑" pitchFamily="34" charset="-122"/>
              </a:endParaRPr>
            </a:p>
          </p:txBody>
        </p:sp>
        <p:sp>
          <p:nvSpPr>
            <p:cNvPr id="40" name="Freeform 14"/>
            <p:cNvSpPr>
              <a:spLocks/>
            </p:cNvSpPr>
            <p:nvPr/>
          </p:nvSpPr>
          <p:spPr bwMode="auto">
            <a:xfrm>
              <a:off x="3094199" y="1340521"/>
              <a:ext cx="1795463" cy="1730375"/>
            </a:xfrm>
            <a:custGeom>
              <a:avLst/>
              <a:gdLst>
                <a:gd name="T0" fmla="*/ 0 w 1131"/>
                <a:gd name="T1" fmla="*/ 534273125 h 1090"/>
                <a:gd name="T2" fmla="*/ 425905731 w 1131"/>
                <a:gd name="T3" fmla="*/ 1640622513 h 1090"/>
                <a:gd name="T4" fmla="*/ 7559677 w 1131"/>
                <a:gd name="T5" fmla="*/ 2147483647 h 1090"/>
                <a:gd name="T6" fmla="*/ 10080628 w 1131"/>
                <a:gd name="T7" fmla="*/ 2147483647 h 1090"/>
                <a:gd name="T8" fmla="*/ 1209675337 w 1131"/>
                <a:gd name="T9" fmla="*/ 2147483647 h 1090"/>
                <a:gd name="T10" fmla="*/ 2147483647 w 1131"/>
                <a:gd name="T11" fmla="*/ 2147483647 h 1090"/>
                <a:gd name="T12" fmla="*/ 2147483647 w 1131"/>
                <a:gd name="T13" fmla="*/ 1640622513 h 1090"/>
                <a:gd name="T14" fmla="*/ 1209675337 w 1131"/>
                <a:gd name="T15" fmla="*/ 0 h 1090"/>
                <a:gd name="T16" fmla="*/ 0 w 1131"/>
                <a:gd name="T17" fmla="*/ 534273125 h 10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31" h="1090">
                  <a:moveTo>
                    <a:pt x="0" y="212"/>
                  </a:moveTo>
                  <a:cubicBezTo>
                    <a:pt x="105" y="328"/>
                    <a:pt x="169" y="482"/>
                    <a:pt x="169" y="651"/>
                  </a:cubicBezTo>
                  <a:cubicBezTo>
                    <a:pt x="169" y="817"/>
                    <a:pt x="107" y="969"/>
                    <a:pt x="3" y="1084"/>
                  </a:cubicBezTo>
                  <a:cubicBezTo>
                    <a:pt x="4" y="1085"/>
                    <a:pt x="4" y="1085"/>
                    <a:pt x="4" y="1086"/>
                  </a:cubicBezTo>
                  <a:cubicBezTo>
                    <a:pt x="123" y="958"/>
                    <a:pt x="292" y="879"/>
                    <a:pt x="480" y="879"/>
                  </a:cubicBezTo>
                  <a:cubicBezTo>
                    <a:pt x="671" y="879"/>
                    <a:pt x="842" y="960"/>
                    <a:pt x="961" y="1090"/>
                  </a:cubicBezTo>
                  <a:cubicBezTo>
                    <a:pt x="1067" y="975"/>
                    <a:pt x="1131" y="820"/>
                    <a:pt x="1131" y="651"/>
                  </a:cubicBezTo>
                  <a:cubicBezTo>
                    <a:pt x="1131" y="291"/>
                    <a:pt x="840" y="0"/>
                    <a:pt x="480" y="0"/>
                  </a:cubicBezTo>
                  <a:cubicBezTo>
                    <a:pt x="290" y="0"/>
                    <a:pt x="119" y="82"/>
                    <a:pt x="0" y="212"/>
                  </a:cubicBezTo>
                </a:path>
              </a:pathLst>
            </a:custGeom>
            <a:gradFill>
              <a:gsLst>
                <a:gs pos="33000">
                  <a:srgbClr val="2676FF">
                    <a:lumMod val="60000"/>
                    <a:lumOff val="40000"/>
                  </a:srgbClr>
                </a:gs>
                <a:gs pos="100000">
                  <a:srgbClr val="2676FF"/>
                </a:gs>
              </a:gsLst>
              <a:lin ang="5400000" scaled="0"/>
            </a:gradFill>
            <a:ln w="3175" cap="flat" cmpd="sng" algn="ctr">
              <a:solidFill>
                <a:srgbClr val="2676FF">
                  <a:lumMod val="60000"/>
                  <a:lumOff val="40000"/>
                  <a:alpha val="0"/>
                </a:srgbClr>
              </a:solidFill>
              <a:prstDash val="solid"/>
            </a:ln>
            <a:effectLst>
              <a:outerShdw blurRad="50800" dist="38100" dir="2700000" algn="tl" rotWithShape="0">
                <a:prstClr val="black">
                  <a:alpha val="40000"/>
                </a:prstClr>
              </a:outerShdw>
            </a:effectLst>
            <a:extLst/>
          </p:spPr>
          <p:txBody>
            <a:bodyPr lIns="0" rIns="0" anchor="ctr"/>
            <a:lstStyle/>
            <a:p>
              <a:pPr algn="ctr" defTabSz="1152144" fontAlgn="auto">
                <a:lnSpc>
                  <a:spcPct val="120000"/>
                </a:lnSpc>
                <a:spcBef>
                  <a:spcPts val="756"/>
                </a:spcBef>
                <a:spcAft>
                  <a:spcPts val="756"/>
                </a:spcAft>
                <a:defRPr/>
              </a:pPr>
              <a:endParaRPr lang="zh-CN" altLang="en-US" sz="3500" kern="0" dirty="0">
                <a:solidFill>
                  <a:sysClr val="window" lastClr="FFFFFF"/>
                </a:solidFill>
                <a:latin typeface="Impact" pitchFamily="34" charset="0"/>
                <a:ea typeface="微软雅黑" pitchFamily="34" charset="-122"/>
              </a:endParaRPr>
            </a:p>
          </p:txBody>
        </p:sp>
        <p:sp>
          <p:nvSpPr>
            <p:cNvPr id="41" name="Freeform 16"/>
            <p:cNvSpPr>
              <a:spLocks/>
            </p:cNvSpPr>
            <p:nvPr/>
          </p:nvSpPr>
          <p:spPr bwMode="auto">
            <a:xfrm>
              <a:off x="1295562" y="1338933"/>
              <a:ext cx="1798637" cy="1741488"/>
            </a:xfrm>
            <a:custGeom>
              <a:avLst/>
              <a:gdLst>
                <a:gd name="T0" fmla="*/ 2147483647 w 1133"/>
                <a:gd name="T1" fmla="*/ 2147483647 h 1097"/>
                <a:gd name="T2" fmla="*/ 2147483647 w 1133"/>
                <a:gd name="T3" fmla="*/ 1643142347 h 1097"/>
                <a:gd name="T4" fmla="*/ 2147483647 w 1133"/>
                <a:gd name="T5" fmla="*/ 536792642 h 1097"/>
                <a:gd name="T6" fmla="*/ 1640622056 w 1133"/>
                <a:gd name="T7" fmla="*/ 0 h 1097"/>
                <a:gd name="T8" fmla="*/ 0 w 1133"/>
                <a:gd name="T9" fmla="*/ 1643142347 h 1097"/>
                <a:gd name="T10" fmla="*/ 443547377 w 1133"/>
                <a:gd name="T11" fmla="*/ 2147483647 h 1097"/>
                <a:gd name="T12" fmla="*/ 1668342974 w 1133"/>
                <a:gd name="T13" fmla="*/ 2147483647 h 1097"/>
                <a:gd name="T14" fmla="*/ 2147483647 w 1133"/>
                <a:gd name="T15" fmla="*/ 2147483647 h 109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33" h="1097">
                  <a:moveTo>
                    <a:pt x="1092" y="1042"/>
                  </a:moveTo>
                  <a:cubicBezTo>
                    <a:pt x="1011" y="934"/>
                    <a:pt x="962" y="799"/>
                    <a:pt x="962" y="652"/>
                  </a:cubicBezTo>
                  <a:cubicBezTo>
                    <a:pt x="962" y="483"/>
                    <a:pt x="1027" y="329"/>
                    <a:pt x="1133" y="213"/>
                  </a:cubicBezTo>
                  <a:cubicBezTo>
                    <a:pt x="1013" y="82"/>
                    <a:pt x="842" y="0"/>
                    <a:pt x="651" y="0"/>
                  </a:cubicBezTo>
                  <a:cubicBezTo>
                    <a:pt x="292" y="0"/>
                    <a:pt x="0" y="292"/>
                    <a:pt x="0" y="652"/>
                  </a:cubicBezTo>
                  <a:cubicBezTo>
                    <a:pt x="0" y="824"/>
                    <a:pt x="67" y="980"/>
                    <a:pt x="176" y="1097"/>
                  </a:cubicBezTo>
                  <a:cubicBezTo>
                    <a:pt x="295" y="964"/>
                    <a:pt x="468" y="880"/>
                    <a:pt x="662" y="880"/>
                  </a:cubicBezTo>
                  <a:cubicBezTo>
                    <a:pt x="827" y="880"/>
                    <a:pt x="977" y="941"/>
                    <a:pt x="1092" y="1042"/>
                  </a:cubicBezTo>
                </a:path>
              </a:pathLst>
            </a:custGeom>
            <a:gradFill>
              <a:gsLst>
                <a:gs pos="33000">
                  <a:srgbClr val="2676FF">
                    <a:lumMod val="60000"/>
                    <a:lumOff val="40000"/>
                  </a:srgbClr>
                </a:gs>
                <a:gs pos="100000">
                  <a:srgbClr val="2676FF"/>
                </a:gs>
              </a:gsLst>
              <a:lin ang="5400000" scaled="0"/>
            </a:gradFill>
            <a:ln w="3175" cap="flat" cmpd="sng" algn="ctr">
              <a:solidFill>
                <a:srgbClr val="2676FF">
                  <a:lumMod val="60000"/>
                  <a:lumOff val="40000"/>
                  <a:alpha val="0"/>
                </a:srgbClr>
              </a:solidFill>
              <a:prstDash val="solid"/>
            </a:ln>
            <a:effectLst>
              <a:outerShdw blurRad="50800" dist="38100" dir="2700000" algn="tl" rotWithShape="0">
                <a:prstClr val="black">
                  <a:alpha val="40000"/>
                </a:prstClr>
              </a:outerShdw>
            </a:effectLst>
            <a:extLst/>
          </p:spPr>
          <p:txBody>
            <a:bodyPr lIns="0" rIns="0" anchor="ctr"/>
            <a:lstStyle/>
            <a:p>
              <a:pPr algn="ctr" defTabSz="1152144" fontAlgn="auto">
                <a:lnSpc>
                  <a:spcPct val="120000"/>
                </a:lnSpc>
                <a:spcBef>
                  <a:spcPts val="756"/>
                </a:spcBef>
                <a:spcAft>
                  <a:spcPts val="756"/>
                </a:spcAft>
                <a:defRPr/>
              </a:pPr>
              <a:endParaRPr lang="zh-CN" altLang="en-US" sz="3500" kern="0" dirty="0">
                <a:solidFill>
                  <a:sysClr val="window" lastClr="FFFFFF"/>
                </a:solidFill>
                <a:latin typeface="Impact" pitchFamily="34" charset="0"/>
                <a:ea typeface="微软雅黑" pitchFamily="34" charset="-122"/>
              </a:endParaRPr>
            </a:p>
          </p:txBody>
        </p:sp>
        <p:sp>
          <p:nvSpPr>
            <p:cNvPr id="42" name="Freeform 17"/>
            <p:cNvSpPr>
              <a:spLocks/>
            </p:cNvSpPr>
            <p:nvPr/>
          </p:nvSpPr>
          <p:spPr bwMode="auto">
            <a:xfrm>
              <a:off x="1574962" y="2735933"/>
              <a:ext cx="1517650" cy="671513"/>
            </a:xfrm>
            <a:custGeom>
              <a:avLst/>
              <a:gdLst>
                <a:gd name="T0" fmla="*/ 2147483647 w 956"/>
                <a:gd name="T1" fmla="*/ 408265616 h 423"/>
                <a:gd name="T2" fmla="*/ 1224795938 w 956"/>
                <a:gd name="T3" fmla="*/ 0 h 423"/>
                <a:gd name="T4" fmla="*/ 0 w 956"/>
                <a:gd name="T5" fmla="*/ 546873520 h 423"/>
                <a:gd name="T6" fmla="*/ 1197075013 w 956"/>
                <a:gd name="T7" fmla="*/ 1066026094 h 423"/>
                <a:gd name="T8" fmla="*/ 2147483647 w 956"/>
                <a:gd name="T9" fmla="*/ 531752571 h 423"/>
                <a:gd name="T10" fmla="*/ 2147483647 w 956"/>
                <a:gd name="T11" fmla="*/ 408265616 h 42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56" h="423">
                  <a:moveTo>
                    <a:pt x="916" y="162"/>
                  </a:moveTo>
                  <a:cubicBezTo>
                    <a:pt x="801" y="61"/>
                    <a:pt x="651" y="0"/>
                    <a:pt x="486" y="0"/>
                  </a:cubicBezTo>
                  <a:cubicBezTo>
                    <a:pt x="292" y="0"/>
                    <a:pt x="119" y="84"/>
                    <a:pt x="0" y="217"/>
                  </a:cubicBezTo>
                  <a:cubicBezTo>
                    <a:pt x="119" y="343"/>
                    <a:pt x="288" y="423"/>
                    <a:pt x="475" y="423"/>
                  </a:cubicBezTo>
                  <a:cubicBezTo>
                    <a:pt x="666" y="423"/>
                    <a:pt x="837" y="341"/>
                    <a:pt x="956" y="211"/>
                  </a:cubicBezTo>
                  <a:cubicBezTo>
                    <a:pt x="942" y="195"/>
                    <a:pt x="928" y="179"/>
                    <a:pt x="916" y="162"/>
                  </a:cubicBezTo>
                </a:path>
              </a:pathLst>
            </a:custGeom>
            <a:solidFill>
              <a:sysClr val="window" lastClr="FFFFFF"/>
            </a:solidFill>
            <a:ln w="9525" cap="rnd" cmpd="sng">
              <a:solidFill>
                <a:sysClr val="window" lastClr="FFFFFF"/>
              </a:solidFill>
              <a:prstDash val="solid"/>
              <a:round/>
              <a:headEnd type="none" w="med" len="med"/>
              <a:tailEnd type="none" w="med" len="med"/>
            </a:ln>
            <a:effectLst>
              <a:outerShdw blurRad="50800" dist="38100" dir="2700000" algn="tl" rotWithShape="0">
                <a:prstClr val="black">
                  <a:alpha val="40000"/>
                </a:prstClr>
              </a:outerShdw>
            </a:effectLst>
            <a:extLst/>
          </p:spPr>
          <p:txBody>
            <a:bodyPr vert="eaVert" anchor="ctr"/>
            <a:lstStyle/>
            <a:p>
              <a:pPr defTabSz="1152144" fontAlgn="auto">
                <a:spcBef>
                  <a:spcPts val="0"/>
                </a:spcBef>
                <a:spcAft>
                  <a:spcPts val="0"/>
                </a:spcAft>
                <a:defRPr/>
              </a:pPr>
              <a:endParaRPr lang="zh-CN" altLang="en-US" sz="2300" kern="0" dirty="0">
                <a:solidFill>
                  <a:sysClr val="windowText" lastClr="000000"/>
                </a:solidFill>
                <a:latin typeface="Impact" pitchFamily="34" charset="0"/>
                <a:ea typeface="微软雅黑" pitchFamily="34" charset="-122"/>
              </a:endParaRPr>
            </a:p>
          </p:txBody>
        </p:sp>
        <p:sp>
          <p:nvSpPr>
            <p:cNvPr id="43" name="Freeform 15"/>
            <p:cNvSpPr>
              <a:spLocks/>
            </p:cNvSpPr>
            <p:nvPr/>
          </p:nvSpPr>
          <p:spPr bwMode="auto">
            <a:xfrm>
              <a:off x="2822737" y="1677071"/>
              <a:ext cx="539750" cy="1384300"/>
            </a:xfrm>
            <a:custGeom>
              <a:avLst/>
              <a:gdLst>
                <a:gd name="T0" fmla="*/ 327620313 w 340"/>
                <a:gd name="T1" fmla="*/ 2089210325 h 872"/>
                <a:gd name="T2" fmla="*/ 438507188 w 340"/>
                <a:gd name="T3" fmla="*/ 2147483647 h 872"/>
                <a:gd name="T4" fmla="*/ 856853125 w 340"/>
                <a:gd name="T5" fmla="*/ 1106349388 h 872"/>
                <a:gd name="T6" fmla="*/ 430947513 w 340"/>
                <a:gd name="T7" fmla="*/ 0 h 872"/>
                <a:gd name="T8" fmla="*/ 0 w 340"/>
                <a:gd name="T9" fmla="*/ 1106349388 h 872"/>
                <a:gd name="T10" fmla="*/ 327620313 w 340"/>
                <a:gd name="T11" fmla="*/ 2089210325 h 87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0" h="872">
                  <a:moveTo>
                    <a:pt x="130" y="829"/>
                  </a:moveTo>
                  <a:cubicBezTo>
                    <a:pt x="145" y="843"/>
                    <a:pt x="160" y="857"/>
                    <a:pt x="174" y="872"/>
                  </a:cubicBezTo>
                  <a:cubicBezTo>
                    <a:pt x="278" y="757"/>
                    <a:pt x="340" y="605"/>
                    <a:pt x="340" y="439"/>
                  </a:cubicBezTo>
                  <a:cubicBezTo>
                    <a:pt x="340" y="270"/>
                    <a:pt x="276" y="116"/>
                    <a:pt x="171" y="0"/>
                  </a:cubicBezTo>
                  <a:cubicBezTo>
                    <a:pt x="65" y="116"/>
                    <a:pt x="0" y="270"/>
                    <a:pt x="0" y="439"/>
                  </a:cubicBezTo>
                  <a:cubicBezTo>
                    <a:pt x="0" y="586"/>
                    <a:pt x="49" y="721"/>
                    <a:pt x="130" y="829"/>
                  </a:cubicBezTo>
                </a:path>
              </a:pathLst>
            </a:custGeom>
            <a:solidFill>
              <a:srgbClr val="2676FF">
                <a:lumMod val="40000"/>
                <a:lumOff val="60000"/>
              </a:srgbClr>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2300" kern="0" dirty="0">
                <a:solidFill>
                  <a:sysClr val="window" lastClr="FFFFFF"/>
                </a:solidFill>
                <a:latin typeface="Impact" pitchFamily="34" charset="0"/>
                <a:ea typeface="微软雅黑" pitchFamily="34" charset="-122"/>
              </a:endParaRPr>
            </a:p>
          </p:txBody>
        </p:sp>
        <p:sp>
          <p:nvSpPr>
            <p:cNvPr id="44" name="Freeform 9"/>
            <p:cNvSpPr>
              <a:spLocks/>
            </p:cNvSpPr>
            <p:nvPr/>
          </p:nvSpPr>
          <p:spPr bwMode="auto">
            <a:xfrm>
              <a:off x="3100549" y="2735933"/>
              <a:ext cx="1519238" cy="673100"/>
            </a:xfrm>
            <a:custGeom>
              <a:avLst/>
              <a:gdLst>
                <a:gd name="T0" fmla="*/ 115927226 w 957"/>
                <a:gd name="T1" fmla="*/ 657761575 h 424"/>
                <a:gd name="T2" fmla="*/ 1199594770 w 957"/>
                <a:gd name="T3" fmla="*/ 1068546250 h 424"/>
                <a:gd name="T4" fmla="*/ 2147483647 w 957"/>
                <a:gd name="T5" fmla="*/ 531753763 h 424"/>
                <a:gd name="T6" fmla="*/ 1199594770 w 957"/>
                <a:gd name="T7" fmla="*/ 0 h 424"/>
                <a:gd name="T8" fmla="*/ 0 w 957"/>
                <a:gd name="T9" fmla="*/ 521673138 h 424"/>
                <a:gd name="T10" fmla="*/ 115927226 w 957"/>
                <a:gd name="T11" fmla="*/ 657761575 h 4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57" h="424">
                  <a:moveTo>
                    <a:pt x="46" y="261"/>
                  </a:moveTo>
                  <a:cubicBezTo>
                    <a:pt x="160" y="362"/>
                    <a:pt x="311" y="424"/>
                    <a:pt x="476" y="424"/>
                  </a:cubicBezTo>
                  <a:cubicBezTo>
                    <a:pt x="667" y="424"/>
                    <a:pt x="838" y="342"/>
                    <a:pt x="957" y="211"/>
                  </a:cubicBezTo>
                  <a:cubicBezTo>
                    <a:pt x="838" y="81"/>
                    <a:pt x="667" y="0"/>
                    <a:pt x="476" y="0"/>
                  </a:cubicBezTo>
                  <a:cubicBezTo>
                    <a:pt x="288" y="0"/>
                    <a:pt x="119" y="79"/>
                    <a:pt x="0" y="207"/>
                  </a:cubicBezTo>
                  <a:cubicBezTo>
                    <a:pt x="16" y="224"/>
                    <a:pt x="32" y="242"/>
                    <a:pt x="46" y="261"/>
                  </a:cubicBezTo>
                </a:path>
              </a:pathLst>
            </a:custGeom>
            <a:solidFill>
              <a:srgbClr val="2676FF">
                <a:lumMod val="40000"/>
                <a:lumOff val="60000"/>
              </a:srgbClr>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zh-CN" altLang="en-US" sz="2300" kern="0" dirty="0">
                <a:solidFill>
                  <a:sysClr val="window" lastClr="FFFFFF"/>
                </a:solidFill>
                <a:latin typeface="Impact" pitchFamily="34" charset="0"/>
                <a:ea typeface="微软雅黑" pitchFamily="34" charset="-122"/>
              </a:endParaRPr>
            </a:p>
          </p:txBody>
        </p:sp>
        <p:sp>
          <p:nvSpPr>
            <p:cNvPr id="45" name="Freeform 10"/>
            <p:cNvSpPr>
              <a:spLocks/>
            </p:cNvSpPr>
            <p:nvPr/>
          </p:nvSpPr>
          <p:spPr bwMode="auto">
            <a:xfrm>
              <a:off x="2822737" y="3070896"/>
              <a:ext cx="555625" cy="1401762"/>
            </a:xfrm>
            <a:custGeom>
              <a:avLst/>
              <a:gdLst>
                <a:gd name="T0" fmla="*/ 430947513 w 350"/>
                <a:gd name="T1" fmla="*/ 0 h 883"/>
                <a:gd name="T2" fmla="*/ 0 w 350"/>
                <a:gd name="T3" fmla="*/ 1106348993 h 883"/>
                <a:gd name="T4" fmla="*/ 441028138 w 350"/>
                <a:gd name="T5" fmla="*/ 2147483647 h 883"/>
                <a:gd name="T6" fmla="*/ 882054688 w 350"/>
                <a:gd name="T7" fmla="*/ 1106348993 h 883"/>
                <a:gd name="T8" fmla="*/ 556955325 w 350"/>
                <a:gd name="T9" fmla="*/ 126007768 h 883"/>
                <a:gd name="T10" fmla="*/ 430947513 w 350"/>
                <a:gd name="T11" fmla="*/ 0 h 88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0" h="883">
                  <a:moveTo>
                    <a:pt x="171" y="0"/>
                  </a:moveTo>
                  <a:cubicBezTo>
                    <a:pt x="65" y="116"/>
                    <a:pt x="0" y="270"/>
                    <a:pt x="0" y="439"/>
                  </a:cubicBezTo>
                  <a:cubicBezTo>
                    <a:pt x="0" y="611"/>
                    <a:pt x="67" y="767"/>
                    <a:pt x="175" y="883"/>
                  </a:cubicBezTo>
                  <a:cubicBezTo>
                    <a:pt x="284" y="767"/>
                    <a:pt x="350" y="611"/>
                    <a:pt x="350" y="439"/>
                  </a:cubicBezTo>
                  <a:cubicBezTo>
                    <a:pt x="350" y="293"/>
                    <a:pt x="302" y="158"/>
                    <a:pt x="221" y="50"/>
                  </a:cubicBezTo>
                  <a:cubicBezTo>
                    <a:pt x="203" y="34"/>
                    <a:pt x="186" y="18"/>
                    <a:pt x="171" y="0"/>
                  </a:cubicBezTo>
                </a:path>
              </a:pathLst>
            </a:custGeom>
            <a:solidFill>
              <a:sysClr val="window" lastClr="FFFFFF"/>
            </a:solidFill>
            <a:ln w="9525" cap="rnd" cmpd="sng">
              <a:solidFill>
                <a:sysClr val="window" lastClr="FFFFFF"/>
              </a:solidFill>
              <a:prstDash val="solid"/>
              <a:round/>
              <a:headEnd type="none" w="med" len="med"/>
              <a:tailEnd type="none" w="med" len="med"/>
            </a:ln>
            <a:effectLst>
              <a:outerShdw blurRad="50800" dist="38100" dir="2700000" algn="tl" rotWithShape="0">
                <a:prstClr val="black">
                  <a:alpha val="40000"/>
                </a:prstClr>
              </a:outerShdw>
            </a:effectLst>
            <a:extLst/>
          </p:spPr>
          <p:txBody>
            <a:bodyPr vert="eaVert" anchor="ctr"/>
            <a:lstStyle/>
            <a:p>
              <a:pPr defTabSz="1152144" fontAlgn="auto">
                <a:spcBef>
                  <a:spcPts val="0"/>
                </a:spcBef>
                <a:spcAft>
                  <a:spcPts val="0"/>
                </a:spcAft>
                <a:defRPr/>
              </a:pPr>
              <a:endParaRPr lang="zh-CN" altLang="en-US" sz="2300" kern="0" dirty="0">
                <a:solidFill>
                  <a:sysClr val="windowText" lastClr="000000"/>
                </a:solidFill>
                <a:latin typeface="Impact" pitchFamily="34" charset="0"/>
                <a:ea typeface="微软雅黑" pitchFamily="34" charset="-122"/>
              </a:endParaRPr>
            </a:p>
          </p:txBody>
        </p:sp>
        <p:sp>
          <p:nvSpPr>
            <p:cNvPr id="46" name="TextBox 35"/>
            <p:cNvSpPr txBox="1">
              <a:spLocks noChangeArrowheads="1"/>
            </p:cNvSpPr>
            <p:nvPr/>
          </p:nvSpPr>
          <p:spPr bwMode="auto">
            <a:xfrm>
              <a:off x="1655329" y="1688205"/>
              <a:ext cx="1008112" cy="732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1152144" eaLnBrk="1" fontAlgn="auto" hangingPunct="1">
                <a:lnSpc>
                  <a:spcPct val="150000"/>
                </a:lnSpc>
                <a:spcBef>
                  <a:spcPts val="0"/>
                </a:spcBef>
                <a:spcAft>
                  <a:spcPts val="0"/>
                </a:spcAft>
                <a:defRPr/>
              </a:pPr>
              <a:r>
                <a:rPr lang="zh-CN" altLang="en-US" kern="0" dirty="0">
                  <a:solidFill>
                    <a:srgbClr val="FFFFFF"/>
                  </a:solidFill>
                  <a:latin typeface="微软雅黑" pitchFamily="34" charset="-122"/>
                  <a:ea typeface="微软雅黑" pitchFamily="34" charset="-122"/>
                </a:rPr>
                <a:t>单击此处添加文本</a:t>
              </a:r>
            </a:p>
          </p:txBody>
        </p:sp>
        <p:sp>
          <p:nvSpPr>
            <p:cNvPr id="47" name="TextBox 35"/>
            <p:cNvSpPr txBox="1">
              <a:spLocks noChangeArrowheads="1"/>
            </p:cNvSpPr>
            <p:nvPr/>
          </p:nvSpPr>
          <p:spPr bwMode="auto">
            <a:xfrm>
              <a:off x="3527537" y="1688205"/>
              <a:ext cx="1008112" cy="732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1152144" eaLnBrk="1" fontAlgn="auto" hangingPunct="1">
                <a:lnSpc>
                  <a:spcPct val="150000"/>
                </a:lnSpc>
                <a:spcBef>
                  <a:spcPts val="0"/>
                </a:spcBef>
                <a:spcAft>
                  <a:spcPts val="0"/>
                </a:spcAft>
                <a:defRPr/>
              </a:pPr>
              <a:r>
                <a:rPr lang="zh-CN" altLang="en-US" kern="0" dirty="0">
                  <a:solidFill>
                    <a:srgbClr val="FFFFFF"/>
                  </a:solidFill>
                  <a:latin typeface="微软雅黑" pitchFamily="34" charset="-122"/>
                  <a:ea typeface="微软雅黑" pitchFamily="34" charset="-122"/>
                </a:rPr>
                <a:t>单击此处添加文本</a:t>
              </a:r>
            </a:p>
          </p:txBody>
        </p:sp>
        <p:sp>
          <p:nvSpPr>
            <p:cNvPr id="48" name="TextBox 35"/>
            <p:cNvSpPr txBox="1">
              <a:spLocks noChangeArrowheads="1"/>
            </p:cNvSpPr>
            <p:nvPr/>
          </p:nvSpPr>
          <p:spPr bwMode="auto">
            <a:xfrm>
              <a:off x="3527537" y="3701511"/>
              <a:ext cx="100811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1152144" eaLnBrk="1" fontAlgn="auto" hangingPunct="1">
                <a:lnSpc>
                  <a:spcPct val="150000"/>
                </a:lnSpc>
                <a:spcBef>
                  <a:spcPts val="0"/>
                </a:spcBef>
                <a:spcAft>
                  <a:spcPts val="0"/>
                </a:spcAft>
                <a:defRPr/>
              </a:pPr>
              <a:r>
                <a:rPr lang="zh-CN" altLang="en-US" kern="0" dirty="0">
                  <a:solidFill>
                    <a:srgbClr val="7D7D7D"/>
                  </a:solidFill>
                  <a:latin typeface="微软雅黑" pitchFamily="34" charset="-122"/>
                  <a:ea typeface="微软雅黑" pitchFamily="34" charset="-122"/>
                </a:rPr>
                <a:t>单击此处添加文本</a:t>
              </a:r>
            </a:p>
          </p:txBody>
        </p:sp>
        <p:sp>
          <p:nvSpPr>
            <p:cNvPr id="49" name="TextBox 35"/>
            <p:cNvSpPr txBox="1">
              <a:spLocks noChangeArrowheads="1"/>
            </p:cNvSpPr>
            <p:nvPr/>
          </p:nvSpPr>
          <p:spPr bwMode="auto">
            <a:xfrm>
              <a:off x="1655329" y="3701511"/>
              <a:ext cx="100811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1152144" eaLnBrk="1" fontAlgn="auto" hangingPunct="1">
                <a:lnSpc>
                  <a:spcPct val="150000"/>
                </a:lnSpc>
                <a:spcBef>
                  <a:spcPts val="0"/>
                </a:spcBef>
                <a:spcAft>
                  <a:spcPts val="0"/>
                </a:spcAft>
                <a:defRPr/>
              </a:pPr>
              <a:r>
                <a:rPr lang="zh-CN" altLang="en-US" kern="0" dirty="0">
                  <a:solidFill>
                    <a:srgbClr val="7D7D7D"/>
                  </a:solidFill>
                  <a:latin typeface="微软雅黑" pitchFamily="34" charset="-122"/>
                  <a:ea typeface="微软雅黑" pitchFamily="34" charset="-122"/>
                </a:rPr>
                <a:t>单击此处添加文本</a:t>
              </a:r>
            </a:p>
          </p:txBody>
        </p:sp>
      </p:grpSp>
      <p:grpSp>
        <p:nvGrpSpPr>
          <p:cNvPr id="50" name="组合 10"/>
          <p:cNvGrpSpPr/>
          <p:nvPr/>
        </p:nvGrpSpPr>
        <p:grpSpPr>
          <a:xfrm>
            <a:off x="6282811" y="1656085"/>
            <a:ext cx="3810873" cy="5346471"/>
            <a:chOff x="6335874" y="1277021"/>
            <a:chExt cx="2520950" cy="4243387"/>
          </a:xfrm>
        </p:grpSpPr>
        <p:sp>
          <p:nvSpPr>
            <p:cNvPr id="51" name="矩形 11"/>
            <p:cNvSpPr>
              <a:spLocks noChangeArrowheads="1"/>
            </p:cNvSpPr>
            <p:nvPr/>
          </p:nvSpPr>
          <p:spPr bwMode="auto">
            <a:xfrm>
              <a:off x="6335874" y="1277021"/>
              <a:ext cx="2520950" cy="358775"/>
            </a:xfrm>
            <a:prstGeom prst="rect">
              <a:avLst/>
            </a:prstGeom>
            <a:gradFill>
              <a:gsLst>
                <a:gs pos="33000">
                  <a:srgbClr val="2676FF">
                    <a:lumMod val="60000"/>
                    <a:lumOff val="40000"/>
                  </a:srgbClr>
                </a:gs>
                <a:gs pos="100000">
                  <a:srgbClr val="2676FF"/>
                </a:gs>
              </a:gsLst>
              <a:lin ang="5400000" scaled="0"/>
            </a:gradFill>
            <a:ln w="3175" cap="flat" cmpd="sng" algn="ctr">
              <a:solidFill>
                <a:srgbClr val="2676FF">
                  <a:lumMod val="60000"/>
                  <a:lumOff val="40000"/>
                  <a:alpha val="0"/>
                </a:srgbClr>
              </a:solidFill>
              <a:prstDash val="solid"/>
            </a:ln>
            <a:effectLst>
              <a:outerShdw blurRad="50800" dist="38100" dir="2700000" algn="tl" rotWithShape="0">
                <a:prstClr val="black">
                  <a:alpha val="40000"/>
                </a:prstClr>
              </a:outerShdw>
            </a:effectLst>
            <a:extLst/>
          </p:spPr>
          <p:txBody>
            <a:bodyPr lIns="0" rIns="0" anchor="ctr"/>
            <a:lstStyle/>
            <a:p>
              <a:pPr algn="ctr" defTabSz="1152144" fontAlgn="auto">
                <a:lnSpc>
                  <a:spcPct val="120000"/>
                </a:lnSpc>
                <a:spcBef>
                  <a:spcPts val="756"/>
                </a:spcBef>
                <a:spcAft>
                  <a:spcPts val="756"/>
                </a:spcAft>
                <a:defRPr/>
              </a:pPr>
              <a:r>
                <a:rPr lang="zh-CN" altLang="en-US" b="1" kern="0" dirty="0">
                  <a:solidFill>
                    <a:srgbClr val="FFFFFF"/>
                  </a:solidFill>
                  <a:latin typeface="Impact" pitchFamily="34" charset="0"/>
                  <a:ea typeface="微软雅黑" pitchFamily="34" charset="-122"/>
                </a:rPr>
                <a:t>单击此处添加标题</a:t>
              </a:r>
            </a:p>
          </p:txBody>
        </p:sp>
        <p:sp>
          <p:nvSpPr>
            <p:cNvPr id="52" name="矩形 51"/>
            <p:cNvSpPr/>
            <p:nvPr/>
          </p:nvSpPr>
          <p:spPr>
            <a:xfrm>
              <a:off x="6335874" y="1632621"/>
              <a:ext cx="2520950" cy="3887787"/>
            </a:xfrm>
            <a:prstGeom prst="rect">
              <a:avLst/>
            </a:prstGeom>
            <a:gradFill>
              <a:gsLst>
                <a:gs pos="33000">
                  <a:sysClr val="window" lastClr="FFFFFF">
                    <a:lumMod val="95000"/>
                  </a:sysClr>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lIns="180000" tIns="180000" rIns="180000" anchor="t"/>
            <a:lstStyle/>
            <a:p>
              <a:pPr marL="288036" indent="-288036" defTabSz="1152144" fontAlgn="auto">
                <a:lnSpc>
                  <a:spcPct val="150000"/>
                </a:lnSpc>
                <a:spcBef>
                  <a:spcPts val="1512"/>
                </a:spcBef>
                <a:spcAft>
                  <a:spcPts val="0"/>
                </a:spcAft>
                <a:buFont typeface="Arial" pitchFamily="34" charset="0"/>
                <a:buChar char="•"/>
                <a:defRPr/>
              </a:pPr>
              <a:r>
                <a:rPr lang="zh-CN" altLang="en-US" sz="1500" kern="0" dirty="0">
                  <a:solidFill>
                    <a:srgbClr val="7D7D7D"/>
                  </a:solidFill>
                  <a:latin typeface="微软雅黑" pitchFamily="34" charset="-122"/>
                  <a:ea typeface="微软雅黑" pitchFamily="34" charset="-122"/>
                </a:rPr>
                <a:t>单击此处添加段落文本单击此处添加段落文本单击此处添加段落文本单击此处添加段落文本</a:t>
              </a:r>
              <a:endParaRPr lang="en-US" altLang="zh-CN" sz="1500" kern="0" dirty="0">
                <a:solidFill>
                  <a:srgbClr val="7D7D7D"/>
                </a:solidFill>
                <a:latin typeface="微软雅黑" pitchFamily="34" charset="-122"/>
                <a:ea typeface="微软雅黑" pitchFamily="34" charset="-122"/>
              </a:endParaRPr>
            </a:p>
            <a:p>
              <a:pPr marL="288036" indent="-288036" defTabSz="1152144" fontAlgn="auto">
                <a:lnSpc>
                  <a:spcPct val="150000"/>
                </a:lnSpc>
                <a:spcBef>
                  <a:spcPts val="1512"/>
                </a:spcBef>
                <a:spcAft>
                  <a:spcPts val="0"/>
                </a:spcAft>
                <a:buFont typeface="Arial" pitchFamily="34" charset="0"/>
                <a:buChar char="•"/>
                <a:defRPr/>
              </a:pPr>
              <a:r>
                <a:rPr lang="zh-CN" altLang="en-US" sz="1500" kern="0" dirty="0">
                  <a:solidFill>
                    <a:srgbClr val="7D7D7D"/>
                  </a:solidFill>
                  <a:latin typeface="微软雅黑" pitchFamily="34" charset="-122"/>
                  <a:ea typeface="微软雅黑" pitchFamily="34" charset="-122"/>
                </a:rPr>
                <a:t>单击此处添加段落文本单击此处添加段落文本单击此处添加段落文本单击此处添加段落文本</a:t>
              </a:r>
            </a:p>
            <a:p>
              <a:pPr marL="288036" indent="-288036" defTabSz="1152144" fontAlgn="auto">
                <a:lnSpc>
                  <a:spcPct val="150000"/>
                </a:lnSpc>
                <a:spcBef>
                  <a:spcPts val="1512"/>
                </a:spcBef>
                <a:spcAft>
                  <a:spcPts val="0"/>
                </a:spcAft>
                <a:buFont typeface="Arial" pitchFamily="34" charset="0"/>
                <a:buChar char="•"/>
                <a:defRPr/>
              </a:pPr>
              <a:r>
                <a:rPr lang="zh-CN" altLang="en-US" sz="1500" kern="0" dirty="0">
                  <a:solidFill>
                    <a:srgbClr val="7D7D7D"/>
                  </a:solidFill>
                  <a:latin typeface="微软雅黑" pitchFamily="34" charset="-122"/>
                  <a:ea typeface="微软雅黑" pitchFamily="34" charset="-122"/>
                </a:rPr>
                <a:t>单击此处添加段落文本单击此处添加段落文本单击此处添加段落文本单击此处添加段落文本</a:t>
              </a:r>
            </a:p>
          </p:txBody>
        </p:sp>
      </p:grpSp>
    </p:spTree>
    <p:extLst>
      <p:ext uri="{BB962C8B-B14F-4D97-AF65-F5344CB8AC3E}">
        <p14:creationId xmlns:p14="http://schemas.microsoft.com/office/powerpoint/2010/main" val="2668658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396</Words>
  <Application>Microsoft Office PowerPoint</Application>
  <PresentationFormat>自定义</PresentationFormat>
  <Paragraphs>25</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2019-08-29T11:23:09Z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