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8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22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上箭头 28"/>
          <p:cNvSpPr/>
          <p:nvPr/>
        </p:nvSpPr>
        <p:spPr>
          <a:xfrm>
            <a:off x="5599140" y="2330791"/>
            <a:ext cx="805620" cy="722388"/>
          </a:xfrm>
          <a:prstGeom prst="upArrow">
            <a:avLst>
              <a:gd name="adj1" fmla="val 66492"/>
              <a:gd name="adj2" fmla="val 56558"/>
            </a:avLst>
          </a:pr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100000">
                <a:sysClr val="window" lastClr="FFFFFF"/>
              </a:gs>
              <a:gs pos="40000">
                <a:sysClr val="window" lastClr="FFFFFF">
                  <a:lumMod val="95000"/>
                </a:sysClr>
              </a:gs>
            </a:gsLst>
            <a:lin ang="16200000" scaled="1"/>
            <a:tileRect/>
          </a:gradFill>
          <a:ln w="3175" cap="flat" cmpd="sng" algn="ctr">
            <a:solidFill>
              <a:sysClr val="window" lastClr="FFFFFF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131664" tIns="65832" rIns="131664" bIns="6583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0" name="上箭头 29"/>
          <p:cNvSpPr/>
          <p:nvPr/>
        </p:nvSpPr>
        <p:spPr>
          <a:xfrm rot="16200000">
            <a:off x="3858488" y="2957550"/>
            <a:ext cx="805653" cy="722359"/>
          </a:xfrm>
          <a:prstGeom prst="upArrow">
            <a:avLst>
              <a:gd name="adj1" fmla="val 66492"/>
              <a:gd name="adj2" fmla="val 56558"/>
            </a:avLst>
          </a:pr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100000">
                <a:sysClr val="window" lastClr="FFFFFF"/>
              </a:gs>
              <a:gs pos="40000">
                <a:sysClr val="window" lastClr="FFFFFF">
                  <a:lumMod val="95000"/>
                </a:sysClr>
              </a:gs>
            </a:gsLst>
            <a:lin ang="16200000" scaled="1"/>
            <a:tileRect/>
          </a:gradFill>
          <a:ln w="3175" cap="flat" cmpd="sng" algn="ctr">
            <a:solidFill>
              <a:sysClr val="window" lastClr="FFFFFF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131664" tIns="65832" rIns="131664" bIns="6583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1" name="上箭头 30"/>
          <p:cNvSpPr/>
          <p:nvPr/>
        </p:nvSpPr>
        <p:spPr>
          <a:xfrm rot="16200000">
            <a:off x="3862989" y="5088706"/>
            <a:ext cx="805653" cy="722359"/>
          </a:xfrm>
          <a:prstGeom prst="upArrow">
            <a:avLst>
              <a:gd name="adj1" fmla="val 66492"/>
              <a:gd name="adj2" fmla="val 56558"/>
            </a:avLst>
          </a:pr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100000">
                <a:sysClr val="window" lastClr="FFFFFF"/>
              </a:gs>
              <a:gs pos="40000">
                <a:sysClr val="window" lastClr="FFFFFF">
                  <a:lumMod val="95000"/>
                </a:sysClr>
              </a:gs>
            </a:gsLst>
            <a:lin ang="16200000" scaled="1"/>
            <a:tileRect/>
          </a:gradFill>
          <a:ln w="3175" cap="flat" cmpd="sng" algn="ctr">
            <a:solidFill>
              <a:sysClr val="window" lastClr="FFFFFF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131664" tIns="65832" rIns="131664" bIns="6583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2" name="上箭头 31"/>
          <p:cNvSpPr/>
          <p:nvPr/>
        </p:nvSpPr>
        <p:spPr>
          <a:xfrm rot="5400000">
            <a:off x="7303754" y="2957551"/>
            <a:ext cx="805653" cy="722357"/>
          </a:xfrm>
          <a:prstGeom prst="upArrow">
            <a:avLst>
              <a:gd name="adj1" fmla="val 66492"/>
              <a:gd name="adj2" fmla="val 56558"/>
            </a:avLst>
          </a:pr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100000">
                <a:sysClr val="window" lastClr="FFFFFF"/>
              </a:gs>
              <a:gs pos="40000">
                <a:sysClr val="window" lastClr="FFFFFF">
                  <a:lumMod val="95000"/>
                </a:sysClr>
              </a:gs>
            </a:gsLst>
            <a:lin ang="16200000" scaled="1"/>
            <a:tileRect/>
          </a:gradFill>
          <a:ln w="3175" cap="flat" cmpd="sng" algn="ctr">
            <a:solidFill>
              <a:sysClr val="window" lastClr="FFFFFF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131664" tIns="65832" rIns="131664" bIns="6583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3" name="上箭头 32"/>
          <p:cNvSpPr/>
          <p:nvPr/>
        </p:nvSpPr>
        <p:spPr>
          <a:xfrm rot="5400000">
            <a:off x="7303754" y="5088707"/>
            <a:ext cx="805653" cy="722357"/>
          </a:xfrm>
          <a:prstGeom prst="upArrow">
            <a:avLst>
              <a:gd name="adj1" fmla="val 66492"/>
              <a:gd name="adj2" fmla="val 56558"/>
            </a:avLst>
          </a:pr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100000">
                <a:sysClr val="window" lastClr="FFFFFF"/>
              </a:gs>
              <a:gs pos="40000">
                <a:sysClr val="window" lastClr="FFFFFF">
                  <a:lumMod val="95000"/>
                </a:sysClr>
              </a:gs>
            </a:gsLst>
            <a:lin ang="16200000" scaled="1"/>
            <a:tileRect/>
          </a:gradFill>
          <a:ln w="3175" cap="flat" cmpd="sng" algn="ctr">
            <a:solidFill>
              <a:sysClr val="window" lastClr="FFFFFF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131664" tIns="65832" rIns="131664" bIns="6583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4" name="上箭头 33"/>
          <p:cNvSpPr/>
          <p:nvPr/>
        </p:nvSpPr>
        <p:spPr>
          <a:xfrm rot="10800000">
            <a:off x="5599140" y="5715435"/>
            <a:ext cx="805620" cy="722388"/>
          </a:xfrm>
          <a:prstGeom prst="upArrow">
            <a:avLst>
              <a:gd name="adj1" fmla="val 66492"/>
              <a:gd name="adj2" fmla="val 56558"/>
            </a:avLst>
          </a:pr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100000">
                <a:sysClr val="window" lastClr="FFFFFF"/>
              </a:gs>
              <a:gs pos="40000">
                <a:sysClr val="window" lastClr="FFFFFF">
                  <a:lumMod val="95000"/>
                </a:sysClr>
              </a:gs>
            </a:gsLst>
            <a:lin ang="16200000" scaled="1"/>
            <a:tileRect/>
          </a:gradFill>
          <a:ln w="3175" cap="flat" cmpd="sng" algn="ctr">
            <a:solidFill>
              <a:sysClr val="window" lastClr="FFFFFF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131664" tIns="65832" rIns="131664" bIns="6583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5" name="矩形 34"/>
          <p:cNvSpPr/>
          <p:nvPr/>
        </p:nvSpPr>
        <p:spPr>
          <a:xfrm rot="5400000">
            <a:off x="5724022" y="2473728"/>
            <a:ext cx="531101" cy="1690002"/>
          </a:xfrm>
          <a:prstGeom prst="rect">
            <a:avLst/>
          </a:pr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>
                  <a:lumMod val="85000"/>
                </a:sysClr>
              </a:gs>
              <a:gs pos="71000">
                <a:sysClr val="window" lastClr="FFFFFF"/>
              </a:gs>
              <a:gs pos="27000">
                <a:sysClr val="window" lastClr="FFFFFF">
                  <a:lumMod val="95000"/>
                </a:sysClr>
              </a:gs>
            </a:gsLst>
            <a:lin ang="5400000" scaled="1"/>
            <a:tileRect/>
          </a:gradFill>
          <a:ln w="3175" cap="flat" cmpd="sng" algn="ctr">
            <a:solidFill>
              <a:sysClr val="window" lastClr="FFFFFF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131664" tIns="65832" rIns="131664" bIns="6583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6" name="矩形 35"/>
          <p:cNvSpPr/>
          <p:nvPr/>
        </p:nvSpPr>
        <p:spPr>
          <a:xfrm rot="5400000">
            <a:off x="5724022" y="4604883"/>
            <a:ext cx="531101" cy="1690002"/>
          </a:xfrm>
          <a:prstGeom prst="rect">
            <a:avLst/>
          </a:pr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>
                  <a:lumMod val="85000"/>
                </a:sysClr>
              </a:gs>
              <a:gs pos="71000">
                <a:sysClr val="window" lastClr="FFFFFF"/>
              </a:gs>
              <a:gs pos="27000">
                <a:sysClr val="window" lastClr="FFFFFF">
                  <a:lumMod val="95000"/>
                </a:sysClr>
              </a:gs>
            </a:gsLst>
            <a:lin ang="5400000" scaled="1"/>
            <a:tileRect/>
          </a:gradFill>
          <a:ln w="3175" cap="flat" cmpd="sng" algn="ctr">
            <a:solidFill>
              <a:sysClr val="window" lastClr="FFFFFF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131664" tIns="65832" rIns="131664" bIns="6583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7" name="上箭头 36"/>
          <p:cNvSpPr/>
          <p:nvPr/>
        </p:nvSpPr>
        <p:spPr>
          <a:xfrm>
            <a:off x="6686052" y="2330790"/>
            <a:ext cx="805620" cy="1773338"/>
          </a:xfrm>
          <a:prstGeom prst="upArrow">
            <a:avLst>
              <a:gd name="adj1" fmla="val 66492"/>
              <a:gd name="adj2" fmla="val 50000"/>
            </a:avLst>
          </a:prstGeom>
          <a:gradFill flip="none" rotWithShape="1">
            <a:gsLst>
              <a:gs pos="27000">
                <a:srgbClr val="FF7711"/>
              </a:gs>
              <a:gs pos="59000">
                <a:srgbClr val="FFAA01"/>
              </a:gs>
              <a:gs pos="100000">
                <a:srgbClr val="FECE02"/>
              </a:gs>
              <a:gs pos="0">
                <a:srgbClr val="C73E01"/>
              </a:gs>
              <a:gs pos="80000">
                <a:srgbClr val="FFC000"/>
              </a:gs>
            </a:gsLst>
            <a:lin ang="16200000" scaled="1"/>
            <a:tileRect/>
          </a:gradFill>
          <a:ln w="3175" cap="flat" cmpd="sng" algn="ctr">
            <a:solidFill>
              <a:sysClr val="window" lastClr="FFFFFF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131664" tIns="65832" rIns="131664" bIns="6583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8" name="上箭头 37"/>
          <p:cNvSpPr/>
          <p:nvPr/>
        </p:nvSpPr>
        <p:spPr>
          <a:xfrm rot="10800000">
            <a:off x="6686052" y="4617225"/>
            <a:ext cx="805620" cy="1773338"/>
          </a:xfrm>
          <a:prstGeom prst="upArrow">
            <a:avLst>
              <a:gd name="adj1" fmla="val 66492"/>
              <a:gd name="adj2" fmla="val 50000"/>
            </a:avLst>
          </a:prstGeom>
          <a:gradFill flip="none" rotWithShape="1">
            <a:gsLst>
              <a:gs pos="27000">
                <a:srgbClr val="FF7711"/>
              </a:gs>
              <a:gs pos="59000">
                <a:srgbClr val="FFAA01"/>
              </a:gs>
              <a:gs pos="100000">
                <a:srgbClr val="FECE02"/>
              </a:gs>
              <a:gs pos="0">
                <a:srgbClr val="C73E01"/>
              </a:gs>
              <a:gs pos="80000">
                <a:srgbClr val="FFC000"/>
              </a:gs>
            </a:gsLst>
            <a:lin ang="16200000" scaled="1"/>
            <a:tileRect/>
          </a:gradFill>
          <a:ln w="3175" cap="flat" cmpd="sng" algn="ctr">
            <a:solidFill>
              <a:sysClr val="window" lastClr="FFFFFF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131664" tIns="65832" rIns="131664" bIns="6583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9" name="上箭头 38"/>
          <p:cNvSpPr/>
          <p:nvPr/>
        </p:nvSpPr>
        <p:spPr>
          <a:xfrm>
            <a:off x="4482973" y="2335291"/>
            <a:ext cx="805620" cy="1773338"/>
          </a:xfrm>
          <a:prstGeom prst="upArrow">
            <a:avLst>
              <a:gd name="adj1" fmla="val 66492"/>
              <a:gd name="adj2" fmla="val 50000"/>
            </a:avLst>
          </a:prstGeom>
          <a:gradFill flip="none" rotWithShape="1">
            <a:gsLst>
              <a:gs pos="18000">
                <a:srgbClr val="119707"/>
              </a:gs>
              <a:gs pos="67000">
                <a:srgbClr val="8AD53F"/>
              </a:gs>
              <a:gs pos="100000">
                <a:srgbClr val="BCEB6F"/>
              </a:gs>
            </a:gsLst>
            <a:lin ang="16200000" scaled="1"/>
            <a:tileRect/>
          </a:gradFill>
          <a:ln w="3175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lIns="131664" tIns="65832" rIns="131664" bIns="6583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0" name="上箭头 39"/>
          <p:cNvSpPr/>
          <p:nvPr/>
        </p:nvSpPr>
        <p:spPr>
          <a:xfrm rot="10800000">
            <a:off x="4482973" y="4617225"/>
            <a:ext cx="805620" cy="1773338"/>
          </a:xfrm>
          <a:prstGeom prst="upArrow">
            <a:avLst>
              <a:gd name="adj1" fmla="val 66492"/>
              <a:gd name="adj2" fmla="val 50000"/>
            </a:avLst>
          </a:prstGeom>
          <a:gradFill flip="none" rotWithShape="1">
            <a:gsLst>
              <a:gs pos="18000">
                <a:srgbClr val="119707"/>
              </a:gs>
              <a:gs pos="67000">
                <a:srgbClr val="8AD53F"/>
              </a:gs>
              <a:gs pos="100000">
                <a:srgbClr val="BCEB6F"/>
              </a:gs>
            </a:gsLst>
            <a:lin ang="16200000" scaled="1"/>
            <a:tileRect/>
          </a:gradFill>
          <a:ln w="3175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lIns="131664" tIns="65832" rIns="131664" bIns="6583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1" name="上箭头 40"/>
          <p:cNvSpPr/>
          <p:nvPr/>
        </p:nvSpPr>
        <p:spPr>
          <a:xfrm rot="16200000">
            <a:off x="4446951" y="3474046"/>
            <a:ext cx="805653" cy="1773265"/>
          </a:xfrm>
          <a:prstGeom prst="upArrow">
            <a:avLst>
              <a:gd name="adj1" fmla="val 66492"/>
              <a:gd name="adj2" fmla="val 50000"/>
            </a:avLst>
          </a:prstGeom>
          <a:gradFill flip="none" rotWithShape="1">
            <a:gsLst>
              <a:gs pos="0">
                <a:srgbClr val="BE1247"/>
              </a:gs>
              <a:gs pos="27000">
                <a:srgbClr val="D2144F"/>
              </a:gs>
              <a:gs pos="66000">
                <a:srgbClr val="F87477"/>
              </a:gs>
              <a:gs pos="100000">
                <a:srgbClr val="FA9496"/>
              </a:gs>
            </a:gsLst>
            <a:lin ang="16200000" scaled="1"/>
            <a:tileRect/>
          </a:gradFill>
          <a:ln w="3175" cap="flat" cmpd="sng" algn="ctr">
            <a:solidFill>
              <a:sysClr val="window" lastClr="FFFFFF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131664" tIns="65832" rIns="131664" bIns="6583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2" name="上箭头 41"/>
          <p:cNvSpPr/>
          <p:nvPr/>
        </p:nvSpPr>
        <p:spPr>
          <a:xfrm rot="5400000">
            <a:off x="6751294" y="3474046"/>
            <a:ext cx="805653" cy="1773265"/>
          </a:xfrm>
          <a:prstGeom prst="upArrow">
            <a:avLst>
              <a:gd name="adj1" fmla="val 66492"/>
              <a:gd name="adj2" fmla="val 50000"/>
            </a:avLst>
          </a:prstGeom>
          <a:gradFill flip="none" rotWithShape="1">
            <a:gsLst>
              <a:gs pos="0">
                <a:srgbClr val="BE1247"/>
              </a:gs>
              <a:gs pos="27000">
                <a:srgbClr val="D2144F"/>
              </a:gs>
              <a:gs pos="66000">
                <a:srgbClr val="F87477"/>
              </a:gs>
              <a:gs pos="100000">
                <a:srgbClr val="FA9496"/>
              </a:gs>
            </a:gsLst>
            <a:lin ang="16200000" scaled="1"/>
            <a:tileRect/>
          </a:gradFill>
          <a:ln w="3175" cap="flat" cmpd="sng" algn="ctr">
            <a:solidFill>
              <a:sysClr val="window" lastClr="FFFFFF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131664" tIns="65832" rIns="131664" bIns="6583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3" name="TextBox 11"/>
          <p:cNvSpPr txBox="1">
            <a:spLocks noChangeArrowheads="1"/>
          </p:cNvSpPr>
          <p:nvPr/>
        </p:nvSpPr>
        <p:spPr bwMode="auto">
          <a:xfrm flipH="1">
            <a:off x="5189579" y="1851451"/>
            <a:ext cx="1624743" cy="391574"/>
          </a:xfrm>
          <a:prstGeom prst="rect">
            <a:avLst/>
          </a:prstGeom>
          <a:noFill/>
          <a:ln>
            <a:noFill/>
          </a:ln>
          <a:extLst/>
        </p:spPr>
        <p:txBody>
          <a:bodyPr lIns="131664" tIns="65832" rIns="131664" bIns="6583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7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11"/>
          <p:cNvSpPr txBox="1">
            <a:spLocks noChangeArrowheads="1"/>
          </p:cNvSpPr>
          <p:nvPr/>
        </p:nvSpPr>
        <p:spPr bwMode="auto">
          <a:xfrm flipH="1">
            <a:off x="4073412" y="1851451"/>
            <a:ext cx="1624743" cy="391574"/>
          </a:xfrm>
          <a:prstGeom prst="rect">
            <a:avLst/>
          </a:prstGeom>
          <a:noFill/>
          <a:ln>
            <a:noFill/>
          </a:ln>
          <a:extLst/>
        </p:spPr>
        <p:txBody>
          <a:bodyPr lIns="131664" tIns="65832" rIns="131664" bIns="6583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7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11"/>
          <p:cNvSpPr txBox="1">
            <a:spLocks noChangeArrowheads="1"/>
          </p:cNvSpPr>
          <p:nvPr/>
        </p:nvSpPr>
        <p:spPr bwMode="auto">
          <a:xfrm flipH="1">
            <a:off x="6276491" y="1851451"/>
            <a:ext cx="1624743" cy="391574"/>
          </a:xfrm>
          <a:prstGeom prst="rect">
            <a:avLst/>
          </a:prstGeom>
          <a:noFill/>
          <a:ln>
            <a:noFill/>
          </a:ln>
          <a:extLst/>
        </p:spPr>
        <p:txBody>
          <a:bodyPr lIns="131664" tIns="65832" rIns="131664" bIns="6583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7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11"/>
          <p:cNvSpPr txBox="1">
            <a:spLocks noChangeArrowheads="1"/>
          </p:cNvSpPr>
          <p:nvPr/>
        </p:nvSpPr>
        <p:spPr bwMode="auto">
          <a:xfrm flipH="1">
            <a:off x="5189579" y="6593103"/>
            <a:ext cx="1624743" cy="391574"/>
          </a:xfrm>
          <a:prstGeom prst="rect">
            <a:avLst/>
          </a:prstGeom>
          <a:noFill/>
          <a:ln>
            <a:noFill/>
          </a:ln>
          <a:extLst/>
        </p:spPr>
        <p:txBody>
          <a:bodyPr lIns="131664" tIns="65832" rIns="131664" bIns="6583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7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11"/>
          <p:cNvSpPr txBox="1">
            <a:spLocks noChangeArrowheads="1"/>
          </p:cNvSpPr>
          <p:nvPr/>
        </p:nvSpPr>
        <p:spPr bwMode="auto">
          <a:xfrm flipH="1">
            <a:off x="4073412" y="6593103"/>
            <a:ext cx="1624743" cy="391574"/>
          </a:xfrm>
          <a:prstGeom prst="rect">
            <a:avLst/>
          </a:prstGeom>
          <a:noFill/>
          <a:ln>
            <a:noFill/>
          </a:ln>
          <a:extLst/>
        </p:spPr>
        <p:txBody>
          <a:bodyPr lIns="131664" tIns="65832" rIns="131664" bIns="6583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7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11"/>
          <p:cNvSpPr txBox="1">
            <a:spLocks noChangeArrowheads="1"/>
          </p:cNvSpPr>
          <p:nvPr/>
        </p:nvSpPr>
        <p:spPr bwMode="auto">
          <a:xfrm flipH="1">
            <a:off x="6276491" y="6593103"/>
            <a:ext cx="1624743" cy="391574"/>
          </a:xfrm>
          <a:prstGeom prst="rect">
            <a:avLst/>
          </a:prstGeom>
          <a:noFill/>
          <a:ln>
            <a:noFill/>
          </a:ln>
          <a:extLst/>
        </p:spPr>
        <p:txBody>
          <a:bodyPr lIns="131664" tIns="65832" rIns="131664" bIns="6583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7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11"/>
          <p:cNvSpPr txBox="1">
            <a:spLocks noChangeArrowheads="1"/>
          </p:cNvSpPr>
          <p:nvPr/>
        </p:nvSpPr>
        <p:spPr bwMode="auto">
          <a:xfrm flipH="1">
            <a:off x="2448669" y="3122943"/>
            <a:ext cx="1624743" cy="391574"/>
          </a:xfrm>
          <a:prstGeom prst="rect">
            <a:avLst/>
          </a:prstGeom>
          <a:noFill/>
          <a:ln>
            <a:noFill/>
          </a:ln>
          <a:extLst/>
        </p:spPr>
        <p:txBody>
          <a:bodyPr lIns="131664" tIns="65832" rIns="131664" bIns="6583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7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11"/>
          <p:cNvSpPr txBox="1">
            <a:spLocks noChangeArrowheads="1"/>
          </p:cNvSpPr>
          <p:nvPr/>
        </p:nvSpPr>
        <p:spPr bwMode="auto">
          <a:xfrm flipH="1">
            <a:off x="2448669" y="4162641"/>
            <a:ext cx="1624743" cy="393825"/>
          </a:xfrm>
          <a:prstGeom prst="rect">
            <a:avLst/>
          </a:prstGeom>
          <a:noFill/>
          <a:ln>
            <a:noFill/>
          </a:ln>
          <a:extLst/>
        </p:spPr>
        <p:txBody>
          <a:bodyPr lIns="131664" tIns="65832" rIns="131664" bIns="6583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7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11"/>
          <p:cNvSpPr txBox="1">
            <a:spLocks noChangeArrowheads="1"/>
          </p:cNvSpPr>
          <p:nvPr/>
        </p:nvSpPr>
        <p:spPr bwMode="auto">
          <a:xfrm flipH="1">
            <a:off x="2448669" y="5254099"/>
            <a:ext cx="1624743" cy="391574"/>
          </a:xfrm>
          <a:prstGeom prst="rect">
            <a:avLst/>
          </a:prstGeom>
          <a:noFill/>
          <a:ln>
            <a:noFill/>
          </a:ln>
          <a:extLst/>
        </p:spPr>
        <p:txBody>
          <a:bodyPr lIns="131664" tIns="65832" rIns="131664" bIns="6583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7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11"/>
          <p:cNvSpPr txBox="1">
            <a:spLocks noChangeArrowheads="1"/>
          </p:cNvSpPr>
          <p:nvPr/>
        </p:nvSpPr>
        <p:spPr bwMode="auto">
          <a:xfrm flipH="1">
            <a:off x="7968744" y="3122943"/>
            <a:ext cx="1624743" cy="391574"/>
          </a:xfrm>
          <a:prstGeom prst="rect">
            <a:avLst/>
          </a:prstGeom>
          <a:noFill/>
          <a:ln>
            <a:noFill/>
          </a:ln>
          <a:extLst/>
        </p:spPr>
        <p:txBody>
          <a:bodyPr lIns="131664" tIns="65832" rIns="131664" bIns="6583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7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11"/>
          <p:cNvSpPr txBox="1">
            <a:spLocks noChangeArrowheads="1"/>
          </p:cNvSpPr>
          <p:nvPr/>
        </p:nvSpPr>
        <p:spPr bwMode="auto">
          <a:xfrm flipH="1">
            <a:off x="7968744" y="4162641"/>
            <a:ext cx="1624743" cy="393825"/>
          </a:xfrm>
          <a:prstGeom prst="rect">
            <a:avLst/>
          </a:prstGeom>
          <a:noFill/>
          <a:ln>
            <a:noFill/>
          </a:ln>
          <a:extLst/>
        </p:spPr>
        <p:txBody>
          <a:bodyPr lIns="131664" tIns="65832" rIns="131664" bIns="6583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7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11"/>
          <p:cNvSpPr txBox="1">
            <a:spLocks noChangeArrowheads="1"/>
          </p:cNvSpPr>
          <p:nvPr/>
        </p:nvSpPr>
        <p:spPr bwMode="auto">
          <a:xfrm flipH="1">
            <a:off x="7968744" y="5254099"/>
            <a:ext cx="1624743" cy="391574"/>
          </a:xfrm>
          <a:prstGeom prst="rect">
            <a:avLst/>
          </a:prstGeom>
          <a:noFill/>
          <a:ln>
            <a:noFill/>
          </a:ln>
          <a:extLst/>
        </p:spPr>
        <p:txBody>
          <a:bodyPr lIns="131664" tIns="65832" rIns="131664" bIns="6583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7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736410" y="3597782"/>
            <a:ext cx="531079" cy="1557297"/>
          </a:xfrm>
          <a:prstGeom prst="rect">
            <a:avLst/>
          </a:prstGeom>
          <a:gradFill flip="none" rotWithShape="1"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>
                  <a:lumMod val="85000"/>
                </a:sysClr>
              </a:gs>
              <a:gs pos="71000">
                <a:sysClr val="window" lastClr="FFFFFF"/>
              </a:gs>
              <a:gs pos="27000">
                <a:sysClr val="window" lastClr="FFFFFF">
                  <a:lumMod val="95000"/>
                </a:sysClr>
              </a:gs>
            </a:gsLst>
            <a:lin ang="5400000" scaled="1"/>
            <a:tileRect/>
          </a:gradFill>
          <a:ln w="3175" cap="flat" cmpd="sng" algn="ctr">
            <a:solidFill>
              <a:sysClr val="window" lastClr="FFFFFF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131664" tIns="65832" rIns="131664" bIns="6583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95705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284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2019-08-29T11:22:55Z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