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9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4"/>
          <p:cNvGrpSpPr/>
          <p:nvPr/>
        </p:nvGrpSpPr>
        <p:grpSpPr>
          <a:xfrm>
            <a:off x="2917675" y="1997399"/>
            <a:ext cx="4404882" cy="1959402"/>
            <a:chOff x="3237996" y="1785939"/>
            <a:chExt cx="4404882" cy="1959402"/>
          </a:xfrm>
        </p:grpSpPr>
        <p:sp>
          <p:nvSpPr>
            <p:cNvPr id="55" name="Rectangle 34"/>
            <p:cNvSpPr>
              <a:spLocks noChangeArrowheads="1"/>
            </p:cNvSpPr>
            <p:nvPr/>
          </p:nvSpPr>
          <p:spPr bwMode="auto">
            <a:xfrm flipH="1">
              <a:off x="3767775" y="1785939"/>
              <a:ext cx="1639995" cy="1035295"/>
            </a:xfrm>
            <a:prstGeom prst="rect">
              <a:avLst/>
            </a:prstGeom>
            <a:solidFill>
              <a:srgbClr val="F23B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56" name="Rectangle 38"/>
            <p:cNvSpPr>
              <a:spLocks noChangeArrowheads="1"/>
            </p:cNvSpPr>
            <p:nvPr/>
          </p:nvSpPr>
          <p:spPr bwMode="auto">
            <a:xfrm flipH="1">
              <a:off x="6398591" y="3589676"/>
              <a:ext cx="1244287" cy="155665"/>
            </a:xfrm>
            <a:prstGeom prst="rect">
              <a:avLst/>
            </a:prstGeom>
            <a:solidFill>
              <a:srgbClr val="F23B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57" name="Freeform 42"/>
            <p:cNvSpPr>
              <a:spLocks/>
            </p:cNvSpPr>
            <p:nvPr/>
          </p:nvSpPr>
          <p:spPr bwMode="auto">
            <a:xfrm flipH="1">
              <a:off x="5407769" y="1785939"/>
              <a:ext cx="990821" cy="1959402"/>
            </a:xfrm>
            <a:custGeom>
              <a:avLst/>
              <a:gdLst>
                <a:gd name="T0" fmla="*/ 0 w 401"/>
                <a:gd name="T1" fmla="*/ 730 h 793"/>
                <a:gd name="T2" fmla="*/ 401 w 401"/>
                <a:gd name="T3" fmla="*/ 0 h 793"/>
                <a:gd name="T4" fmla="*/ 401 w 401"/>
                <a:gd name="T5" fmla="*/ 419 h 793"/>
                <a:gd name="T6" fmla="*/ 0 w 401"/>
                <a:gd name="T7" fmla="*/ 793 h 793"/>
                <a:gd name="T8" fmla="*/ 0 w 401"/>
                <a:gd name="T9" fmla="*/ 73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3">
                  <a:moveTo>
                    <a:pt x="0" y="730"/>
                  </a:moveTo>
                  <a:lnTo>
                    <a:pt x="401" y="0"/>
                  </a:lnTo>
                  <a:lnTo>
                    <a:pt x="401" y="419"/>
                  </a:lnTo>
                  <a:lnTo>
                    <a:pt x="0" y="793"/>
                  </a:lnTo>
                  <a:lnTo>
                    <a:pt x="0" y="730"/>
                  </a:lnTo>
                  <a:close/>
                </a:path>
              </a:pathLst>
            </a:custGeom>
            <a:solidFill>
              <a:srgbClr val="F0243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58" name="Oval 61"/>
            <p:cNvSpPr/>
            <p:nvPr/>
          </p:nvSpPr>
          <p:spPr>
            <a:xfrm>
              <a:off x="3237996" y="1785939"/>
              <a:ext cx="1035295" cy="1035295"/>
            </a:xfrm>
            <a:prstGeom prst="ellipse">
              <a:avLst/>
            </a:prstGeom>
            <a:solidFill>
              <a:srgbClr val="F23B4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</p:grpSp>
      <p:grpSp>
        <p:nvGrpSpPr>
          <p:cNvPr id="59" name="Group 7"/>
          <p:cNvGrpSpPr/>
          <p:nvPr/>
        </p:nvGrpSpPr>
        <p:grpSpPr>
          <a:xfrm>
            <a:off x="2917675" y="3077170"/>
            <a:ext cx="4404882" cy="1047652"/>
            <a:chOff x="3237996" y="2865710"/>
            <a:chExt cx="4404882" cy="1047652"/>
          </a:xfrm>
        </p:grpSpPr>
        <p:sp>
          <p:nvSpPr>
            <p:cNvPr id="60" name="Rectangle 35"/>
            <p:cNvSpPr>
              <a:spLocks noChangeArrowheads="1"/>
            </p:cNvSpPr>
            <p:nvPr/>
          </p:nvSpPr>
          <p:spPr bwMode="auto">
            <a:xfrm flipH="1">
              <a:off x="3767775" y="2865710"/>
              <a:ext cx="1639995" cy="10328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1" name="Rectangle 39"/>
            <p:cNvSpPr>
              <a:spLocks noChangeArrowheads="1"/>
            </p:cNvSpPr>
            <p:nvPr/>
          </p:nvSpPr>
          <p:spPr bwMode="auto">
            <a:xfrm flipH="1">
              <a:off x="6398591" y="3757697"/>
              <a:ext cx="1244287" cy="15566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2" name="Freeform 43"/>
            <p:cNvSpPr>
              <a:spLocks/>
            </p:cNvSpPr>
            <p:nvPr/>
          </p:nvSpPr>
          <p:spPr bwMode="auto">
            <a:xfrm flipH="1">
              <a:off x="5407769" y="2865710"/>
              <a:ext cx="990821" cy="1047650"/>
            </a:xfrm>
            <a:custGeom>
              <a:avLst/>
              <a:gdLst>
                <a:gd name="T0" fmla="*/ 0 w 401"/>
                <a:gd name="T1" fmla="*/ 361 h 424"/>
                <a:gd name="T2" fmla="*/ 401 w 401"/>
                <a:gd name="T3" fmla="*/ 0 h 424"/>
                <a:gd name="T4" fmla="*/ 401 w 401"/>
                <a:gd name="T5" fmla="*/ 418 h 424"/>
                <a:gd name="T6" fmla="*/ 0 w 401"/>
                <a:gd name="T7" fmla="*/ 424 h 424"/>
                <a:gd name="T8" fmla="*/ 0 w 401"/>
                <a:gd name="T9" fmla="*/ 3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4">
                  <a:moveTo>
                    <a:pt x="0" y="361"/>
                  </a:moveTo>
                  <a:lnTo>
                    <a:pt x="401" y="0"/>
                  </a:lnTo>
                  <a:lnTo>
                    <a:pt x="401" y="418"/>
                  </a:lnTo>
                  <a:lnTo>
                    <a:pt x="0" y="424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3" name="Oval 88"/>
            <p:cNvSpPr/>
            <p:nvPr/>
          </p:nvSpPr>
          <p:spPr>
            <a:xfrm>
              <a:off x="3237996" y="2866143"/>
              <a:ext cx="1035295" cy="103529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</p:grpSp>
      <p:grpSp>
        <p:nvGrpSpPr>
          <p:cNvPr id="64" name="Group 8"/>
          <p:cNvGrpSpPr/>
          <p:nvPr/>
        </p:nvGrpSpPr>
        <p:grpSpPr>
          <a:xfrm>
            <a:off x="2917675" y="4137176"/>
            <a:ext cx="4404882" cy="1053023"/>
            <a:chOff x="3237996" y="3925716"/>
            <a:chExt cx="4404882" cy="1053023"/>
          </a:xfrm>
        </p:grpSpPr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 flipH="1">
              <a:off x="3767775" y="3943011"/>
              <a:ext cx="1639995" cy="1035295"/>
            </a:xfrm>
            <a:prstGeom prst="rect">
              <a:avLst/>
            </a:prstGeom>
            <a:solidFill>
              <a:srgbClr val="00BB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6" name="Rectangle 40"/>
            <p:cNvSpPr>
              <a:spLocks noChangeArrowheads="1"/>
            </p:cNvSpPr>
            <p:nvPr/>
          </p:nvSpPr>
          <p:spPr bwMode="auto">
            <a:xfrm flipH="1">
              <a:off x="6398591" y="3925716"/>
              <a:ext cx="1244287" cy="160606"/>
            </a:xfrm>
            <a:prstGeom prst="rect">
              <a:avLst/>
            </a:prstGeom>
            <a:solidFill>
              <a:srgbClr val="00BB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7" name="Freeform 45"/>
            <p:cNvSpPr>
              <a:spLocks/>
            </p:cNvSpPr>
            <p:nvPr/>
          </p:nvSpPr>
          <p:spPr bwMode="auto">
            <a:xfrm flipH="1">
              <a:off x="5407769" y="3925716"/>
              <a:ext cx="990821" cy="1052592"/>
            </a:xfrm>
            <a:custGeom>
              <a:avLst/>
              <a:gdLst>
                <a:gd name="T0" fmla="*/ 401 w 401"/>
                <a:gd name="T1" fmla="*/ 426 h 426"/>
                <a:gd name="T2" fmla="*/ 0 w 401"/>
                <a:gd name="T3" fmla="*/ 65 h 426"/>
                <a:gd name="T4" fmla="*/ 0 w 401"/>
                <a:gd name="T5" fmla="*/ 0 h 426"/>
                <a:gd name="T6" fmla="*/ 401 w 401"/>
                <a:gd name="T7" fmla="*/ 7 h 426"/>
                <a:gd name="T8" fmla="*/ 401 w 401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6">
                  <a:moveTo>
                    <a:pt x="401" y="426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401" y="7"/>
                  </a:lnTo>
                  <a:lnTo>
                    <a:pt x="401" y="426"/>
                  </a:lnTo>
                  <a:close/>
                </a:path>
              </a:pathLst>
            </a:custGeom>
            <a:solidFill>
              <a:srgbClr val="00A2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68" name="Oval 89"/>
            <p:cNvSpPr/>
            <p:nvPr/>
          </p:nvSpPr>
          <p:spPr>
            <a:xfrm>
              <a:off x="3237996" y="3943444"/>
              <a:ext cx="1035295" cy="1035295"/>
            </a:xfrm>
            <a:prstGeom prst="ellipse">
              <a:avLst/>
            </a:prstGeom>
            <a:solidFill>
              <a:srgbClr val="00BBD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</p:grpSp>
      <p:grpSp>
        <p:nvGrpSpPr>
          <p:cNvPr id="69" name="Group 9"/>
          <p:cNvGrpSpPr/>
          <p:nvPr/>
        </p:nvGrpSpPr>
        <p:grpSpPr>
          <a:xfrm>
            <a:off x="2917675" y="4310136"/>
            <a:ext cx="4404882" cy="1954461"/>
            <a:chOff x="3237996" y="4098676"/>
            <a:chExt cx="4404882" cy="1954461"/>
          </a:xfrm>
        </p:grpSpPr>
        <p:sp>
          <p:nvSpPr>
            <p:cNvPr id="70" name="Rectangle 37"/>
            <p:cNvSpPr>
              <a:spLocks noChangeArrowheads="1"/>
            </p:cNvSpPr>
            <p:nvPr/>
          </p:nvSpPr>
          <p:spPr bwMode="auto">
            <a:xfrm flipH="1">
              <a:off x="3767775" y="5017842"/>
              <a:ext cx="1639995" cy="1035295"/>
            </a:xfrm>
            <a:prstGeom prst="rect">
              <a:avLst/>
            </a:prstGeom>
            <a:solidFill>
              <a:srgbClr val="9379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 flipH="1">
              <a:off x="6398591" y="4098676"/>
              <a:ext cx="1244287" cy="155665"/>
            </a:xfrm>
            <a:prstGeom prst="rect">
              <a:avLst/>
            </a:prstGeom>
            <a:solidFill>
              <a:srgbClr val="93796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72" name="Freeform 44"/>
            <p:cNvSpPr>
              <a:spLocks/>
            </p:cNvSpPr>
            <p:nvPr/>
          </p:nvSpPr>
          <p:spPr bwMode="auto">
            <a:xfrm flipH="1">
              <a:off x="5407769" y="4098676"/>
              <a:ext cx="990821" cy="1954461"/>
            </a:xfrm>
            <a:custGeom>
              <a:avLst/>
              <a:gdLst>
                <a:gd name="T0" fmla="*/ 401 w 401"/>
                <a:gd name="T1" fmla="*/ 791 h 791"/>
                <a:gd name="T2" fmla="*/ 0 w 401"/>
                <a:gd name="T3" fmla="*/ 63 h 791"/>
                <a:gd name="T4" fmla="*/ 0 w 401"/>
                <a:gd name="T5" fmla="*/ 0 h 791"/>
                <a:gd name="T6" fmla="*/ 401 w 401"/>
                <a:gd name="T7" fmla="*/ 372 h 791"/>
                <a:gd name="T8" fmla="*/ 401 w 401"/>
                <a:gd name="T9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1">
                  <a:moveTo>
                    <a:pt x="401" y="791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401" y="372"/>
                  </a:lnTo>
                  <a:lnTo>
                    <a:pt x="401" y="791"/>
                  </a:lnTo>
                  <a:close/>
                </a:path>
              </a:pathLst>
            </a:custGeom>
            <a:solidFill>
              <a:srgbClr val="856D5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black"/>
                </a:solidFill>
                <a:latin typeface="Lato Light"/>
              </a:endParaRPr>
            </a:p>
          </p:txBody>
        </p:sp>
        <p:sp>
          <p:nvSpPr>
            <p:cNvPr id="73" name="Oval 90"/>
            <p:cNvSpPr/>
            <p:nvPr/>
          </p:nvSpPr>
          <p:spPr>
            <a:xfrm>
              <a:off x="3237996" y="5017841"/>
              <a:ext cx="1035295" cy="1035295"/>
            </a:xfrm>
            <a:prstGeom prst="ellipse">
              <a:avLst/>
            </a:prstGeom>
            <a:solidFill>
              <a:srgbClr val="93796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kern="0" smtClean="0">
                <a:solidFill>
                  <a:prstClr val="white"/>
                </a:solidFill>
                <a:latin typeface="Lato Light"/>
              </a:endParaRPr>
            </a:p>
          </p:txBody>
        </p:sp>
      </p:grpSp>
      <p:sp>
        <p:nvSpPr>
          <p:cNvPr id="74" name="Oval 91"/>
          <p:cNvSpPr/>
          <p:nvPr/>
        </p:nvSpPr>
        <p:spPr>
          <a:xfrm>
            <a:off x="3030636" y="2107459"/>
            <a:ext cx="809372" cy="80937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AU" sz="2400" kern="0" dirty="0" smtClean="0">
                <a:solidFill>
                  <a:srgbClr val="F23B48"/>
                </a:solidFill>
                <a:latin typeface="FontAwesome" pitchFamily="2" charset="0"/>
              </a:rPr>
              <a:t></a:t>
            </a:r>
            <a:endParaRPr lang="en-US" sz="2400" kern="0" dirty="0" smtClean="0">
              <a:solidFill>
                <a:srgbClr val="F23B48"/>
              </a:solidFill>
              <a:latin typeface="Lato Light"/>
            </a:endParaRPr>
          </a:p>
        </p:txBody>
      </p:sp>
      <p:sp>
        <p:nvSpPr>
          <p:cNvPr id="75" name="Oval 92"/>
          <p:cNvSpPr/>
          <p:nvPr/>
        </p:nvSpPr>
        <p:spPr>
          <a:xfrm>
            <a:off x="3030636" y="3186943"/>
            <a:ext cx="809372" cy="80937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AU" sz="2400" kern="0" dirty="0" smtClean="0">
                <a:solidFill>
                  <a:srgbClr val="FFC000"/>
                </a:solidFill>
                <a:latin typeface="FontAwesome" pitchFamily="2" charset="0"/>
              </a:rPr>
              <a:t></a:t>
            </a:r>
            <a:endParaRPr lang="en-US" sz="2400" kern="0" dirty="0" smtClean="0">
              <a:solidFill>
                <a:srgbClr val="FFC000"/>
              </a:solidFill>
              <a:latin typeface="Lato Light"/>
            </a:endParaRPr>
          </a:p>
        </p:txBody>
      </p:sp>
      <p:sp>
        <p:nvSpPr>
          <p:cNvPr id="76" name="Oval 93"/>
          <p:cNvSpPr/>
          <p:nvPr/>
        </p:nvSpPr>
        <p:spPr>
          <a:xfrm>
            <a:off x="3030636" y="4264890"/>
            <a:ext cx="809372" cy="80937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AU" sz="2400" kern="0" dirty="0" smtClean="0">
                <a:solidFill>
                  <a:srgbClr val="00BBD6"/>
                </a:solidFill>
                <a:latin typeface="FontAwesome" pitchFamily="2" charset="0"/>
              </a:rPr>
              <a:t></a:t>
            </a:r>
            <a:endParaRPr lang="en-US" sz="2400" kern="0" dirty="0" smtClean="0">
              <a:solidFill>
                <a:srgbClr val="00BBD6"/>
              </a:solidFill>
              <a:latin typeface="Lato Light"/>
            </a:endParaRPr>
          </a:p>
        </p:txBody>
      </p:sp>
      <p:sp>
        <p:nvSpPr>
          <p:cNvPr id="77" name="Oval 94"/>
          <p:cNvSpPr/>
          <p:nvPr/>
        </p:nvSpPr>
        <p:spPr>
          <a:xfrm>
            <a:off x="3030636" y="5344374"/>
            <a:ext cx="809372" cy="809370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AU" sz="2400" kern="0" dirty="0" smtClean="0">
                <a:solidFill>
                  <a:srgbClr val="937963"/>
                </a:solidFill>
                <a:latin typeface="FontAwesome" pitchFamily="2" charset="0"/>
              </a:rPr>
              <a:t></a:t>
            </a:r>
            <a:endParaRPr lang="en-US" sz="2400" kern="0" dirty="0" smtClean="0">
              <a:solidFill>
                <a:srgbClr val="937963"/>
              </a:solidFill>
              <a:latin typeface="Lato Light"/>
            </a:endParaRPr>
          </a:p>
        </p:txBody>
      </p:sp>
      <p:sp>
        <p:nvSpPr>
          <p:cNvPr id="78" name="Text Placeholder 33"/>
          <p:cNvSpPr txBox="1">
            <a:spLocks/>
          </p:cNvSpPr>
          <p:nvPr/>
        </p:nvSpPr>
        <p:spPr>
          <a:xfrm>
            <a:off x="4013460" y="2296987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Business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Strategy</a:t>
            </a:r>
            <a:endParaRPr lang="en-AU" sz="1400" b="1" dirty="0">
              <a:solidFill>
                <a:prstClr val="white"/>
              </a:solidFill>
              <a:latin typeface="Lato" panose="020F0502020204030203" pitchFamily="34" charset="0"/>
            </a:endParaRPr>
          </a:p>
        </p:txBody>
      </p:sp>
      <p:sp>
        <p:nvSpPr>
          <p:cNvPr id="79" name="Text Placeholder 33"/>
          <p:cNvSpPr txBox="1">
            <a:spLocks/>
          </p:cNvSpPr>
          <p:nvPr/>
        </p:nvSpPr>
        <p:spPr>
          <a:xfrm>
            <a:off x="4013460" y="3360220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Creative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Solutions</a:t>
            </a:r>
            <a:endParaRPr lang="en-AU" sz="1400" b="1" dirty="0">
              <a:solidFill>
                <a:prstClr val="white"/>
              </a:solidFill>
              <a:latin typeface="Lato" panose="020F0502020204030203" pitchFamily="34" charset="0"/>
            </a:endParaRPr>
          </a:p>
        </p:txBody>
      </p:sp>
      <p:sp>
        <p:nvSpPr>
          <p:cNvPr id="80" name="Text Placeholder 33"/>
          <p:cNvSpPr txBox="1">
            <a:spLocks/>
          </p:cNvSpPr>
          <p:nvPr/>
        </p:nvSpPr>
        <p:spPr>
          <a:xfrm>
            <a:off x="4013460" y="4433793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Photo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Album</a:t>
            </a:r>
            <a:endParaRPr lang="en-AU" sz="1400" b="1" dirty="0">
              <a:solidFill>
                <a:prstClr val="white"/>
              </a:solidFill>
              <a:latin typeface="Lato" panose="020F0502020204030203" pitchFamily="34" charset="0"/>
            </a:endParaRPr>
          </a:p>
        </p:txBody>
      </p:sp>
      <p:sp>
        <p:nvSpPr>
          <p:cNvPr id="81" name="Text Placeholder 33"/>
          <p:cNvSpPr txBox="1">
            <a:spLocks/>
          </p:cNvSpPr>
          <p:nvPr/>
        </p:nvSpPr>
        <p:spPr>
          <a:xfrm>
            <a:off x="4013460" y="5497026"/>
            <a:ext cx="821799" cy="50313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Customer</a:t>
            </a: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400" b="1" dirty="0" smtClean="0">
                <a:solidFill>
                  <a:prstClr val="white"/>
                </a:solidFill>
                <a:latin typeface="Lato" panose="020F0502020204030203" pitchFamily="34" charset="0"/>
              </a:rPr>
              <a:t>Feedback</a:t>
            </a:r>
            <a:endParaRPr lang="en-AU" sz="1400" b="1" dirty="0">
              <a:solidFill>
                <a:prstClr val="white"/>
              </a:solidFill>
              <a:latin typeface="Lato" panose="020F0502020204030203" pitchFamily="34" charset="0"/>
            </a:endParaRPr>
          </a:p>
        </p:txBody>
      </p:sp>
      <p:grpSp>
        <p:nvGrpSpPr>
          <p:cNvPr id="82" name="Group 10"/>
          <p:cNvGrpSpPr/>
          <p:nvPr/>
        </p:nvGrpSpPr>
        <p:grpSpPr>
          <a:xfrm>
            <a:off x="6512883" y="3186944"/>
            <a:ext cx="4028258" cy="1888108"/>
            <a:chOff x="6833204" y="2975484"/>
            <a:chExt cx="4028258" cy="1888108"/>
          </a:xfrm>
        </p:grpSpPr>
        <p:grpSp>
          <p:nvGrpSpPr>
            <p:cNvPr id="83" name="Group 6"/>
            <p:cNvGrpSpPr/>
            <p:nvPr/>
          </p:nvGrpSpPr>
          <p:grpSpPr>
            <a:xfrm>
              <a:off x="6833204" y="2975484"/>
              <a:ext cx="2352670" cy="1888108"/>
              <a:chOff x="6833204" y="2975484"/>
              <a:chExt cx="2352670" cy="1888108"/>
            </a:xfrm>
          </p:grpSpPr>
          <p:sp>
            <p:nvSpPr>
              <p:cNvPr id="92" name="Freeform 28"/>
              <p:cNvSpPr>
                <a:spLocks/>
              </p:cNvSpPr>
              <p:nvPr/>
            </p:nvSpPr>
            <p:spPr bwMode="auto">
              <a:xfrm flipH="1">
                <a:off x="6833204" y="3417381"/>
                <a:ext cx="1172215" cy="470739"/>
              </a:xfrm>
              <a:custGeom>
                <a:avLst/>
                <a:gdLst>
                  <a:gd name="T0" fmla="*/ 505 w 635"/>
                  <a:gd name="T1" fmla="*/ 31 h 254"/>
                  <a:gd name="T2" fmla="*/ 218 w 635"/>
                  <a:gd name="T3" fmla="*/ 67 h 254"/>
                  <a:gd name="T4" fmla="*/ 0 w 635"/>
                  <a:gd name="T5" fmla="*/ 254 h 254"/>
                  <a:gd name="T6" fmla="*/ 487 w 635"/>
                  <a:gd name="T7" fmla="*/ 254 h 254"/>
                  <a:gd name="T8" fmla="*/ 575 w 635"/>
                  <a:gd name="T9" fmla="*/ 178 h 254"/>
                  <a:gd name="T10" fmla="*/ 505 w 635"/>
                  <a:gd name="T11" fmla="*/ 3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5" h="254">
                    <a:moveTo>
                      <a:pt x="505" y="31"/>
                    </a:moveTo>
                    <a:cubicBezTo>
                      <a:pt x="406" y="0"/>
                      <a:pt x="278" y="17"/>
                      <a:pt x="218" y="67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487" y="254"/>
                      <a:pt x="487" y="254"/>
                      <a:pt x="487" y="254"/>
                    </a:cubicBezTo>
                    <a:cubicBezTo>
                      <a:pt x="575" y="178"/>
                      <a:pt x="575" y="178"/>
                      <a:pt x="575" y="178"/>
                    </a:cubicBezTo>
                    <a:cubicBezTo>
                      <a:pt x="635" y="127"/>
                      <a:pt x="603" y="62"/>
                      <a:pt x="505" y="31"/>
                    </a:cubicBezTo>
                    <a:close/>
                  </a:path>
                </a:pathLst>
              </a:custGeom>
              <a:solidFill>
                <a:srgbClr val="780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3" name="Freeform 23"/>
              <p:cNvSpPr>
                <a:spLocks/>
              </p:cNvSpPr>
              <p:nvPr/>
            </p:nvSpPr>
            <p:spPr bwMode="auto">
              <a:xfrm flipH="1">
                <a:off x="6958872" y="3828378"/>
                <a:ext cx="2227002" cy="182321"/>
              </a:xfrm>
              <a:custGeom>
                <a:avLst/>
                <a:gdLst>
                  <a:gd name="T0" fmla="*/ 1206 w 1206"/>
                  <a:gd name="T1" fmla="*/ 49 h 98"/>
                  <a:gd name="T2" fmla="*/ 1157 w 1206"/>
                  <a:gd name="T3" fmla="*/ 98 h 98"/>
                  <a:gd name="T4" fmla="*/ 49 w 1206"/>
                  <a:gd name="T5" fmla="*/ 98 h 98"/>
                  <a:gd name="T6" fmla="*/ 0 w 1206"/>
                  <a:gd name="T7" fmla="*/ 49 h 98"/>
                  <a:gd name="T8" fmla="*/ 0 w 1206"/>
                  <a:gd name="T9" fmla="*/ 49 h 98"/>
                  <a:gd name="T10" fmla="*/ 49 w 1206"/>
                  <a:gd name="T11" fmla="*/ 0 h 98"/>
                  <a:gd name="T12" fmla="*/ 1157 w 1206"/>
                  <a:gd name="T13" fmla="*/ 0 h 98"/>
                  <a:gd name="T14" fmla="*/ 1206 w 1206"/>
                  <a:gd name="T15" fmla="*/ 4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6" h="98">
                    <a:moveTo>
                      <a:pt x="1206" y="49"/>
                    </a:moveTo>
                    <a:cubicBezTo>
                      <a:pt x="1206" y="76"/>
                      <a:pt x="1184" y="98"/>
                      <a:pt x="1157" y="98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22" y="98"/>
                      <a:pt x="0" y="76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22"/>
                      <a:pt x="22" y="0"/>
                      <a:pt x="49" y="0"/>
                    </a:cubicBezTo>
                    <a:cubicBezTo>
                      <a:pt x="1157" y="0"/>
                      <a:pt x="1157" y="0"/>
                      <a:pt x="1157" y="0"/>
                    </a:cubicBezTo>
                    <a:cubicBezTo>
                      <a:pt x="1184" y="0"/>
                      <a:pt x="1206" y="22"/>
                      <a:pt x="1206" y="49"/>
                    </a:cubicBezTo>
                    <a:close/>
                  </a:path>
                </a:pathLst>
              </a:custGeom>
              <a:solidFill>
                <a:srgbClr val="A4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4" name="Freeform 22"/>
              <p:cNvSpPr>
                <a:spLocks/>
              </p:cNvSpPr>
              <p:nvPr/>
            </p:nvSpPr>
            <p:spPr bwMode="auto">
              <a:xfrm flipH="1">
                <a:off x="6833204" y="3950954"/>
                <a:ext cx="1172215" cy="912638"/>
              </a:xfrm>
              <a:custGeom>
                <a:avLst/>
                <a:gdLst>
                  <a:gd name="T0" fmla="*/ 505 w 635"/>
                  <a:gd name="T1" fmla="*/ 433 h 493"/>
                  <a:gd name="T2" fmla="*/ 218 w 635"/>
                  <a:gd name="T3" fmla="*/ 362 h 493"/>
                  <a:gd name="T4" fmla="*/ 0 w 635"/>
                  <a:gd name="T5" fmla="*/ 0 h 493"/>
                  <a:gd name="T6" fmla="*/ 487 w 635"/>
                  <a:gd name="T7" fmla="*/ 0 h 493"/>
                  <a:gd name="T8" fmla="*/ 575 w 635"/>
                  <a:gd name="T9" fmla="*/ 147 h 493"/>
                  <a:gd name="T10" fmla="*/ 505 w 635"/>
                  <a:gd name="T11" fmla="*/ 433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5" h="493">
                    <a:moveTo>
                      <a:pt x="505" y="433"/>
                    </a:moveTo>
                    <a:cubicBezTo>
                      <a:pt x="406" y="493"/>
                      <a:pt x="278" y="461"/>
                      <a:pt x="218" y="36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575" y="147"/>
                      <a:pt x="575" y="147"/>
                      <a:pt x="575" y="147"/>
                    </a:cubicBezTo>
                    <a:cubicBezTo>
                      <a:pt x="635" y="246"/>
                      <a:pt x="603" y="374"/>
                      <a:pt x="505" y="433"/>
                    </a:cubicBezTo>
                    <a:close/>
                  </a:path>
                </a:pathLst>
              </a:custGeom>
              <a:solidFill>
                <a:srgbClr val="7802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5" name="Freeform 24"/>
              <p:cNvSpPr>
                <a:spLocks/>
              </p:cNvSpPr>
              <p:nvPr/>
            </p:nvSpPr>
            <p:spPr bwMode="auto">
              <a:xfrm flipH="1">
                <a:off x="6856895" y="3950954"/>
                <a:ext cx="1148524" cy="213223"/>
              </a:xfrm>
              <a:custGeom>
                <a:avLst/>
                <a:gdLst>
                  <a:gd name="T0" fmla="*/ 218 w 622"/>
                  <a:gd name="T1" fmla="*/ 58 h 115"/>
                  <a:gd name="T2" fmla="*/ 0 w 622"/>
                  <a:gd name="T3" fmla="*/ 0 h 115"/>
                  <a:gd name="T4" fmla="*/ 487 w 622"/>
                  <a:gd name="T5" fmla="*/ 0 h 115"/>
                  <a:gd name="T6" fmla="*/ 622 w 622"/>
                  <a:gd name="T7" fmla="*/ 62 h 115"/>
                  <a:gd name="T8" fmla="*/ 218 w 622"/>
                  <a:gd name="T9" fmla="*/ 58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2" h="115">
                    <a:moveTo>
                      <a:pt x="218" y="5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487" y="0"/>
                      <a:pt x="622" y="9"/>
                      <a:pt x="622" y="62"/>
                    </a:cubicBezTo>
                    <a:cubicBezTo>
                      <a:pt x="622" y="115"/>
                      <a:pt x="278" y="73"/>
                      <a:pt x="218" y="58"/>
                    </a:cubicBezTo>
                    <a:close/>
                  </a:path>
                </a:pathLst>
              </a:custGeom>
              <a:solidFill>
                <a:srgbClr val="E1030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6" name="Freeform 29"/>
              <p:cNvSpPr>
                <a:spLocks/>
              </p:cNvSpPr>
              <p:nvPr/>
            </p:nvSpPr>
            <p:spPr bwMode="auto">
              <a:xfrm flipH="1">
                <a:off x="6833204" y="2975484"/>
                <a:ext cx="1172215" cy="912638"/>
              </a:xfrm>
              <a:custGeom>
                <a:avLst/>
                <a:gdLst>
                  <a:gd name="T0" fmla="*/ 505 w 635"/>
                  <a:gd name="T1" fmla="*/ 59 h 493"/>
                  <a:gd name="T2" fmla="*/ 218 w 635"/>
                  <a:gd name="T3" fmla="*/ 130 h 493"/>
                  <a:gd name="T4" fmla="*/ 0 w 635"/>
                  <a:gd name="T5" fmla="*/ 493 h 493"/>
                  <a:gd name="T6" fmla="*/ 487 w 635"/>
                  <a:gd name="T7" fmla="*/ 493 h 493"/>
                  <a:gd name="T8" fmla="*/ 575 w 635"/>
                  <a:gd name="T9" fmla="*/ 346 h 493"/>
                  <a:gd name="T10" fmla="*/ 505 w 635"/>
                  <a:gd name="T11" fmla="*/ 59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5" h="493">
                    <a:moveTo>
                      <a:pt x="505" y="59"/>
                    </a:moveTo>
                    <a:cubicBezTo>
                      <a:pt x="406" y="0"/>
                      <a:pt x="278" y="32"/>
                      <a:pt x="218" y="130"/>
                    </a:cubicBezTo>
                    <a:cubicBezTo>
                      <a:pt x="0" y="493"/>
                      <a:pt x="0" y="493"/>
                      <a:pt x="0" y="493"/>
                    </a:cubicBezTo>
                    <a:cubicBezTo>
                      <a:pt x="487" y="493"/>
                      <a:pt x="487" y="493"/>
                      <a:pt x="487" y="493"/>
                    </a:cubicBezTo>
                    <a:cubicBezTo>
                      <a:pt x="575" y="346"/>
                      <a:pt x="575" y="346"/>
                      <a:pt x="575" y="346"/>
                    </a:cubicBezTo>
                    <a:cubicBezTo>
                      <a:pt x="635" y="247"/>
                      <a:pt x="603" y="119"/>
                      <a:pt x="505" y="59"/>
                    </a:cubicBezTo>
                    <a:close/>
                  </a:path>
                </a:pathLst>
              </a:custGeom>
              <a:solidFill>
                <a:srgbClr val="E103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7" name="Freeform 30"/>
              <p:cNvSpPr>
                <a:spLocks/>
              </p:cNvSpPr>
              <p:nvPr/>
            </p:nvSpPr>
            <p:spPr bwMode="auto">
              <a:xfrm flipH="1">
                <a:off x="6919730" y="3417381"/>
                <a:ext cx="1085690" cy="470739"/>
              </a:xfrm>
              <a:custGeom>
                <a:avLst/>
                <a:gdLst>
                  <a:gd name="T0" fmla="*/ 588 w 588"/>
                  <a:gd name="T1" fmla="*/ 81 h 254"/>
                  <a:gd name="T2" fmla="*/ 505 w 588"/>
                  <a:gd name="T3" fmla="*/ 31 h 254"/>
                  <a:gd name="T4" fmla="*/ 218 w 588"/>
                  <a:gd name="T5" fmla="*/ 67 h 254"/>
                  <a:gd name="T6" fmla="*/ 0 w 588"/>
                  <a:gd name="T7" fmla="*/ 254 h 254"/>
                  <a:gd name="T8" fmla="*/ 487 w 588"/>
                  <a:gd name="T9" fmla="*/ 254 h 254"/>
                  <a:gd name="T10" fmla="*/ 575 w 588"/>
                  <a:gd name="T11" fmla="*/ 107 h 254"/>
                  <a:gd name="T12" fmla="*/ 588 w 588"/>
                  <a:gd name="T13" fmla="*/ 8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8" h="254">
                    <a:moveTo>
                      <a:pt x="588" y="81"/>
                    </a:moveTo>
                    <a:cubicBezTo>
                      <a:pt x="572" y="61"/>
                      <a:pt x="543" y="43"/>
                      <a:pt x="505" y="31"/>
                    </a:cubicBezTo>
                    <a:cubicBezTo>
                      <a:pt x="406" y="0"/>
                      <a:pt x="278" y="17"/>
                      <a:pt x="218" y="67"/>
                    </a:cubicBezTo>
                    <a:cubicBezTo>
                      <a:pt x="0" y="254"/>
                      <a:pt x="0" y="254"/>
                      <a:pt x="0" y="254"/>
                    </a:cubicBezTo>
                    <a:cubicBezTo>
                      <a:pt x="487" y="254"/>
                      <a:pt x="487" y="254"/>
                      <a:pt x="487" y="254"/>
                    </a:cubicBezTo>
                    <a:cubicBezTo>
                      <a:pt x="575" y="107"/>
                      <a:pt x="575" y="107"/>
                      <a:pt x="575" y="107"/>
                    </a:cubicBezTo>
                    <a:cubicBezTo>
                      <a:pt x="580" y="98"/>
                      <a:pt x="585" y="90"/>
                      <a:pt x="588" y="81"/>
                    </a:cubicBezTo>
                    <a:close/>
                  </a:path>
                </a:pathLst>
              </a:custGeom>
              <a:solidFill>
                <a:sysClr val="windowText" lastClr="000000">
                  <a:lumMod val="95000"/>
                  <a:lumOff val="5000"/>
                  <a:alpha val="10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</p:grpSp>
        <p:grpSp>
          <p:nvGrpSpPr>
            <p:cNvPr id="84" name="Group 5"/>
            <p:cNvGrpSpPr/>
            <p:nvPr/>
          </p:nvGrpSpPr>
          <p:grpSpPr>
            <a:xfrm>
              <a:off x="8958328" y="3706830"/>
              <a:ext cx="1903134" cy="425416"/>
              <a:chOff x="8744013" y="3706830"/>
              <a:chExt cx="1903134" cy="425416"/>
            </a:xfrm>
          </p:grpSpPr>
          <p:sp>
            <p:nvSpPr>
              <p:cNvPr id="85" name="Freeform 21"/>
              <p:cNvSpPr>
                <a:spLocks/>
              </p:cNvSpPr>
              <p:nvPr/>
            </p:nvSpPr>
            <p:spPr bwMode="auto">
              <a:xfrm flipH="1">
                <a:off x="9694336" y="3886061"/>
                <a:ext cx="952811" cy="66954"/>
              </a:xfrm>
              <a:custGeom>
                <a:avLst/>
                <a:gdLst>
                  <a:gd name="T0" fmla="*/ 104 w 516"/>
                  <a:gd name="T1" fmla="*/ 0 h 36"/>
                  <a:gd name="T2" fmla="*/ 0 w 516"/>
                  <a:gd name="T3" fmla="*/ 18 h 36"/>
                  <a:gd name="T4" fmla="*/ 104 w 516"/>
                  <a:gd name="T5" fmla="*/ 36 h 36"/>
                  <a:gd name="T6" fmla="*/ 516 w 516"/>
                  <a:gd name="T7" fmla="*/ 36 h 36"/>
                  <a:gd name="T8" fmla="*/ 516 w 516"/>
                  <a:gd name="T9" fmla="*/ 0 h 36"/>
                  <a:gd name="T10" fmla="*/ 104 w 516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6" h="36">
                    <a:moveTo>
                      <a:pt x="104" y="0"/>
                    </a:moveTo>
                    <a:cubicBezTo>
                      <a:pt x="104" y="0"/>
                      <a:pt x="0" y="12"/>
                      <a:pt x="0" y="18"/>
                    </a:cubicBezTo>
                    <a:cubicBezTo>
                      <a:pt x="0" y="24"/>
                      <a:pt x="104" y="36"/>
                      <a:pt x="104" y="36"/>
                    </a:cubicBezTo>
                    <a:cubicBezTo>
                      <a:pt x="516" y="36"/>
                      <a:pt x="516" y="36"/>
                      <a:pt x="516" y="36"/>
                    </a:cubicBezTo>
                    <a:cubicBezTo>
                      <a:pt x="516" y="0"/>
                      <a:pt x="516" y="0"/>
                      <a:pt x="516" y="0"/>
                    </a:cubicBezTo>
                    <a:lnTo>
                      <a:pt x="104" y="0"/>
                    </a:lnTo>
                    <a:close/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86" name="Freeform 25"/>
              <p:cNvSpPr>
                <a:spLocks/>
              </p:cNvSpPr>
              <p:nvPr/>
            </p:nvSpPr>
            <p:spPr bwMode="auto">
              <a:xfrm flipH="1">
                <a:off x="9590727" y="3723311"/>
                <a:ext cx="413056" cy="392454"/>
              </a:xfrm>
              <a:custGeom>
                <a:avLst/>
                <a:gdLst>
                  <a:gd name="T0" fmla="*/ 181 w 401"/>
                  <a:gd name="T1" fmla="*/ 0 h 381"/>
                  <a:gd name="T2" fmla="*/ 0 w 401"/>
                  <a:gd name="T3" fmla="*/ 138 h 381"/>
                  <a:gd name="T4" fmla="*/ 0 w 401"/>
                  <a:gd name="T5" fmla="*/ 243 h 381"/>
                  <a:gd name="T6" fmla="*/ 181 w 401"/>
                  <a:gd name="T7" fmla="*/ 381 h 381"/>
                  <a:gd name="T8" fmla="*/ 401 w 401"/>
                  <a:gd name="T9" fmla="*/ 381 h 381"/>
                  <a:gd name="T10" fmla="*/ 401 w 401"/>
                  <a:gd name="T11" fmla="*/ 0 h 381"/>
                  <a:gd name="T12" fmla="*/ 181 w 401"/>
                  <a:gd name="T13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1" h="381">
                    <a:moveTo>
                      <a:pt x="181" y="0"/>
                    </a:moveTo>
                    <a:lnTo>
                      <a:pt x="0" y="138"/>
                    </a:lnTo>
                    <a:lnTo>
                      <a:pt x="0" y="243"/>
                    </a:lnTo>
                    <a:lnTo>
                      <a:pt x="181" y="381"/>
                    </a:lnTo>
                    <a:lnTo>
                      <a:pt x="401" y="381"/>
                    </a:lnTo>
                    <a:lnTo>
                      <a:pt x="401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87" name="Freeform 26"/>
              <p:cNvSpPr>
                <a:spLocks/>
              </p:cNvSpPr>
              <p:nvPr/>
            </p:nvSpPr>
            <p:spPr bwMode="auto">
              <a:xfrm flipH="1">
                <a:off x="8744013" y="3723311"/>
                <a:ext cx="414087" cy="392454"/>
              </a:xfrm>
              <a:custGeom>
                <a:avLst/>
                <a:gdLst>
                  <a:gd name="T0" fmla="*/ 221 w 402"/>
                  <a:gd name="T1" fmla="*/ 0 h 381"/>
                  <a:gd name="T2" fmla="*/ 402 w 402"/>
                  <a:gd name="T3" fmla="*/ 72 h 381"/>
                  <a:gd name="T4" fmla="*/ 402 w 402"/>
                  <a:gd name="T5" fmla="*/ 307 h 381"/>
                  <a:gd name="T6" fmla="*/ 221 w 402"/>
                  <a:gd name="T7" fmla="*/ 381 h 381"/>
                  <a:gd name="T8" fmla="*/ 0 w 402"/>
                  <a:gd name="T9" fmla="*/ 381 h 381"/>
                  <a:gd name="T10" fmla="*/ 0 w 402"/>
                  <a:gd name="T11" fmla="*/ 0 h 381"/>
                  <a:gd name="T12" fmla="*/ 221 w 402"/>
                  <a:gd name="T13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2" h="381">
                    <a:moveTo>
                      <a:pt x="221" y="0"/>
                    </a:moveTo>
                    <a:lnTo>
                      <a:pt x="402" y="72"/>
                    </a:lnTo>
                    <a:lnTo>
                      <a:pt x="402" y="307"/>
                    </a:lnTo>
                    <a:lnTo>
                      <a:pt x="221" y="381"/>
                    </a:lnTo>
                    <a:lnTo>
                      <a:pt x="0" y="381"/>
                    </a:lnTo>
                    <a:lnTo>
                      <a:pt x="0" y="0"/>
                    </a:lnTo>
                    <a:lnTo>
                      <a:pt x="221" y="0"/>
                    </a:lnTo>
                    <a:close/>
                  </a:path>
                </a:pathLst>
              </a:cu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88" name="Rectangle 27"/>
              <p:cNvSpPr>
                <a:spLocks noChangeArrowheads="1"/>
              </p:cNvSpPr>
              <p:nvPr/>
            </p:nvSpPr>
            <p:spPr bwMode="auto">
              <a:xfrm flipH="1">
                <a:off x="9006679" y="3706830"/>
                <a:ext cx="771520" cy="425416"/>
              </a:xfrm>
              <a:prstGeom prst="rect">
                <a:avLst/>
              </a:prstGeom>
              <a:solidFill>
                <a:srgbClr val="FAC5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89" name="Rectangle 31"/>
              <p:cNvSpPr>
                <a:spLocks noChangeArrowheads="1"/>
              </p:cNvSpPr>
              <p:nvPr/>
            </p:nvSpPr>
            <p:spPr bwMode="auto">
              <a:xfrm flipH="1">
                <a:off x="9688583" y="3706830"/>
                <a:ext cx="32962" cy="425416"/>
              </a:xfrm>
              <a:prstGeom prst="rect">
                <a:avLst/>
              </a:pr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0" name="Rectangle 32"/>
              <p:cNvSpPr>
                <a:spLocks noChangeArrowheads="1"/>
              </p:cNvSpPr>
              <p:nvPr/>
            </p:nvSpPr>
            <p:spPr bwMode="auto">
              <a:xfrm flipH="1">
                <a:off x="9544374" y="3706830"/>
                <a:ext cx="65924" cy="425416"/>
              </a:xfrm>
              <a:prstGeom prst="rect">
                <a:avLst/>
              </a:pr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  <p:sp>
            <p:nvSpPr>
              <p:cNvPr id="91" name="Rectangle 33"/>
              <p:cNvSpPr>
                <a:spLocks noChangeArrowheads="1"/>
              </p:cNvSpPr>
              <p:nvPr/>
            </p:nvSpPr>
            <p:spPr bwMode="auto">
              <a:xfrm flipH="1">
                <a:off x="9111746" y="3706830"/>
                <a:ext cx="66955" cy="425416"/>
              </a:xfrm>
              <a:prstGeom prst="rect">
                <a:avLst/>
              </a:prstGeom>
              <a:solidFill>
                <a:srgbClr val="EFB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kern="0" smtClean="0">
                  <a:solidFill>
                    <a:prstClr val="black"/>
                  </a:solidFill>
                  <a:latin typeface="Lato Light"/>
                </a:endParaRPr>
              </a:p>
            </p:txBody>
          </p:sp>
        </p:grpSp>
      </p:grpSp>
      <p:sp>
        <p:nvSpPr>
          <p:cNvPr id="98" name="Text Placeholder 32"/>
          <p:cNvSpPr txBox="1">
            <a:spLocks/>
          </p:cNvSpPr>
          <p:nvPr/>
        </p:nvSpPr>
        <p:spPr>
          <a:xfrm>
            <a:off x="1224533" y="2416386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oreo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99" name="Text Placeholder 33"/>
          <p:cNvSpPr txBox="1">
            <a:spLocks/>
          </p:cNvSpPr>
          <p:nvPr/>
        </p:nvSpPr>
        <p:spPr>
          <a:xfrm>
            <a:off x="1224533" y="2154566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F23B48"/>
                </a:solidFill>
                <a:latin typeface="Lato" panose="020F0502020204030203" pitchFamily="34" charset="0"/>
              </a:rPr>
              <a:t>Step One</a:t>
            </a:r>
            <a:endParaRPr lang="en-AU" sz="1300" b="1" dirty="0">
              <a:solidFill>
                <a:srgbClr val="F23B48"/>
              </a:solidFill>
              <a:latin typeface="Lato" panose="020F0502020204030203" pitchFamily="34" charset="0"/>
            </a:endParaRPr>
          </a:p>
        </p:txBody>
      </p:sp>
      <p:sp>
        <p:nvSpPr>
          <p:cNvPr id="100" name="Text Placeholder 32"/>
          <p:cNvSpPr txBox="1">
            <a:spLocks/>
          </p:cNvSpPr>
          <p:nvPr/>
        </p:nvSpPr>
        <p:spPr>
          <a:xfrm>
            <a:off x="1224533" y="3555084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oreo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101" name="Text Placeholder 33"/>
          <p:cNvSpPr txBox="1">
            <a:spLocks/>
          </p:cNvSpPr>
          <p:nvPr/>
        </p:nvSpPr>
        <p:spPr>
          <a:xfrm>
            <a:off x="1224533" y="3293264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FFC000"/>
                </a:solidFill>
                <a:latin typeface="Lato" panose="020F0502020204030203" pitchFamily="34" charset="0"/>
              </a:rPr>
              <a:t>Step Two</a:t>
            </a:r>
            <a:endParaRPr lang="en-AU" sz="1300" b="1" dirty="0">
              <a:solidFill>
                <a:srgbClr val="FFC000"/>
              </a:solidFill>
              <a:latin typeface="Lato" panose="020F0502020204030203" pitchFamily="34" charset="0"/>
            </a:endParaRPr>
          </a:p>
        </p:txBody>
      </p:sp>
      <p:sp>
        <p:nvSpPr>
          <p:cNvPr id="102" name="Text Placeholder 32"/>
          <p:cNvSpPr txBox="1">
            <a:spLocks/>
          </p:cNvSpPr>
          <p:nvPr/>
        </p:nvSpPr>
        <p:spPr>
          <a:xfrm>
            <a:off x="1224533" y="4633603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oreo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103" name="Text Placeholder 33"/>
          <p:cNvSpPr txBox="1">
            <a:spLocks/>
          </p:cNvSpPr>
          <p:nvPr/>
        </p:nvSpPr>
        <p:spPr>
          <a:xfrm>
            <a:off x="1224533" y="4371783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00BBD6"/>
                </a:solidFill>
                <a:latin typeface="Lato" panose="020F0502020204030203" pitchFamily="34" charset="0"/>
              </a:rPr>
              <a:t>Step Three</a:t>
            </a:r>
            <a:endParaRPr lang="en-AU" sz="1300" b="1" dirty="0">
              <a:solidFill>
                <a:srgbClr val="00BBD6"/>
              </a:solidFill>
              <a:latin typeface="Lato" panose="020F0502020204030203" pitchFamily="34" charset="0"/>
            </a:endParaRPr>
          </a:p>
        </p:txBody>
      </p:sp>
      <p:sp>
        <p:nvSpPr>
          <p:cNvPr id="104" name="Text Placeholder 32"/>
          <p:cNvSpPr txBox="1">
            <a:spLocks/>
          </p:cNvSpPr>
          <p:nvPr/>
        </p:nvSpPr>
        <p:spPr>
          <a:xfrm>
            <a:off x="1224533" y="5772301"/>
            <a:ext cx="1371489" cy="34868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Lemon drops oat cake oat cake sugar plum </a:t>
            </a:r>
            <a:r>
              <a:rPr lang="en-US" sz="10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Lato Light" panose="020F0302020204030203" pitchFamily="34" charset="0"/>
              </a:rPr>
              <a:t>oreo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Lato Light" panose="020F0302020204030203" pitchFamily="34" charset="0"/>
            </a:endParaRPr>
          </a:p>
        </p:txBody>
      </p:sp>
      <p:sp>
        <p:nvSpPr>
          <p:cNvPr id="105" name="Text Placeholder 33"/>
          <p:cNvSpPr txBox="1">
            <a:spLocks/>
          </p:cNvSpPr>
          <p:nvPr/>
        </p:nvSpPr>
        <p:spPr>
          <a:xfrm>
            <a:off x="1224533" y="5510481"/>
            <a:ext cx="1371489" cy="26182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AU" sz="1300" b="1" dirty="0" smtClean="0">
                <a:solidFill>
                  <a:srgbClr val="937963"/>
                </a:solidFill>
                <a:latin typeface="Lato" panose="020F0502020204030203" pitchFamily="34" charset="0"/>
              </a:rPr>
              <a:t>Step Four</a:t>
            </a:r>
            <a:endParaRPr lang="en-AU" sz="1300" b="1" dirty="0">
              <a:solidFill>
                <a:srgbClr val="937963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32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80" grpId="0"/>
      <p:bldP spid="81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292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2019-08-29T11:25:07Z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