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8" r:id="rId3"/>
    <p:sldId id="429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llipse 9"/>
          <p:cNvSpPr>
            <a:spLocks noChangeArrowheads="1"/>
          </p:cNvSpPr>
          <p:nvPr/>
        </p:nvSpPr>
        <p:spPr bwMode="gray">
          <a:xfrm>
            <a:off x="2016363" y="2378148"/>
            <a:ext cx="7633375" cy="4536401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</p:spPr>
        <p:txBody>
          <a:bodyPr lIns="115214" tIns="57607" rIns="115214" bIns="57607"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gray">
          <a:xfrm>
            <a:off x="7955434" y="5972467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92D050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gray">
          <a:xfrm rot="420000" flipV="1">
            <a:off x="7413335" y="6438506"/>
            <a:ext cx="458083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gray">
          <a:xfrm>
            <a:off x="1212219" y="3750270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92D050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gray">
          <a:xfrm rot="420000" flipV="1">
            <a:off x="3186575" y="4186308"/>
            <a:ext cx="458082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gray">
          <a:xfrm>
            <a:off x="1822329" y="5812452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92D050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3" name="Line 36"/>
          <p:cNvSpPr>
            <a:spLocks noChangeShapeType="1"/>
          </p:cNvSpPr>
          <p:nvPr/>
        </p:nvSpPr>
        <p:spPr bwMode="gray">
          <a:xfrm rot="420000" flipV="1">
            <a:off x="3786683" y="6238489"/>
            <a:ext cx="458082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gray">
          <a:xfrm>
            <a:off x="8627555" y="3596257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92D050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gray">
          <a:xfrm rot="420000" flipV="1">
            <a:off x="8085456" y="4062297"/>
            <a:ext cx="458083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rgbClr val="92D050"/>
              </a:solidFill>
            </a:endParaRP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gray">
          <a:xfrm>
            <a:off x="4134745" y="1656085"/>
            <a:ext cx="3430617" cy="61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92D050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7" name="Line 36"/>
          <p:cNvSpPr>
            <a:spLocks noChangeShapeType="1"/>
          </p:cNvSpPr>
          <p:nvPr/>
        </p:nvSpPr>
        <p:spPr bwMode="gray">
          <a:xfrm rot="420000">
            <a:off x="5843053" y="2258138"/>
            <a:ext cx="20004" cy="166015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rgbClr val="92D050"/>
              </a:solidFill>
            </a:endParaRPr>
          </a:p>
        </p:txBody>
      </p:sp>
      <p:grpSp>
        <p:nvGrpSpPr>
          <p:cNvPr id="48" name="Group 16"/>
          <p:cNvGrpSpPr>
            <a:grpSpLocks/>
          </p:cNvGrpSpPr>
          <p:nvPr/>
        </p:nvGrpSpPr>
        <p:grpSpPr bwMode="auto">
          <a:xfrm>
            <a:off x="3564642" y="2436154"/>
            <a:ext cx="4628834" cy="4468395"/>
            <a:chOff x="1782" y="1343"/>
            <a:chExt cx="2314" cy="2234"/>
          </a:xfrm>
        </p:grpSpPr>
        <p:sp>
          <p:nvSpPr>
            <p:cNvPr id="49" name="Oval 17"/>
            <p:cNvSpPr>
              <a:spLocks noChangeArrowheads="1"/>
            </p:cNvSpPr>
            <p:nvPr/>
          </p:nvSpPr>
          <p:spPr bwMode="gray">
            <a:xfrm rot="5400000">
              <a:off x="2210" y="1612"/>
              <a:ext cx="1425" cy="888"/>
            </a:xfrm>
            <a:prstGeom prst="ellipse">
              <a:avLst/>
            </a:prstGeom>
            <a:solidFill>
              <a:srgbClr val="4C7013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0" name="Oval 18"/>
            <p:cNvSpPr>
              <a:spLocks noChangeArrowheads="1"/>
            </p:cNvSpPr>
            <p:nvPr/>
          </p:nvSpPr>
          <p:spPr bwMode="gray">
            <a:xfrm rot="1447735" flipH="1">
              <a:off x="1782" y="1919"/>
              <a:ext cx="1425" cy="888"/>
            </a:xfrm>
            <a:prstGeom prst="ellipse">
              <a:avLst/>
            </a:prstGeom>
            <a:solidFill>
              <a:srgbClr val="6B9B1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1" name="Oval 19"/>
            <p:cNvSpPr>
              <a:spLocks noChangeArrowheads="1"/>
            </p:cNvSpPr>
            <p:nvPr/>
          </p:nvSpPr>
          <p:spPr bwMode="gray">
            <a:xfrm rot="18137245" flipH="1">
              <a:off x="1943" y="2417"/>
              <a:ext cx="1425" cy="888"/>
            </a:xfrm>
            <a:prstGeom prst="ellipse">
              <a:avLst/>
            </a:prstGeom>
            <a:solidFill>
              <a:srgbClr val="90BA45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2" name="Oval 20"/>
            <p:cNvSpPr>
              <a:spLocks noChangeArrowheads="1"/>
            </p:cNvSpPr>
            <p:nvPr/>
          </p:nvSpPr>
          <p:spPr bwMode="gray">
            <a:xfrm rot="3462755">
              <a:off x="2489" y="2421"/>
              <a:ext cx="1425" cy="888"/>
            </a:xfrm>
            <a:prstGeom prst="ellipse">
              <a:avLst/>
            </a:prstGeom>
            <a:solidFill>
              <a:srgbClr val="B2CF7D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3" name="Oval 21"/>
            <p:cNvSpPr>
              <a:spLocks noChangeArrowheads="1"/>
            </p:cNvSpPr>
            <p:nvPr/>
          </p:nvSpPr>
          <p:spPr bwMode="gray">
            <a:xfrm rot="-1447735">
              <a:off x="2671" y="1900"/>
              <a:ext cx="1425" cy="888"/>
            </a:xfrm>
            <a:prstGeom prst="ellipse">
              <a:avLst/>
            </a:prstGeom>
            <a:solidFill>
              <a:srgbClr val="C3DA9A">
                <a:alpha val="79999"/>
              </a:srgbClr>
            </a:solidFill>
            <a:ln w="9525">
              <a:solidFill>
                <a:srgbClr val="C9C9C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grpSp>
        <p:nvGrpSpPr>
          <p:cNvPr id="54" name="Group 22"/>
          <p:cNvGrpSpPr>
            <a:grpSpLocks/>
          </p:cNvGrpSpPr>
          <p:nvPr/>
        </p:nvGrpSpPr>
        <p:grpSpPr bwMode="auto">
          <a:xfrm>
            <a:off x="3932709" y="2686175"/>
            <a:ext cx="3430618" cy="3946349"/>
            <a:chOff x="1966" y="1468"/>
            <a:chExt cx="1715" cy="1973"/>
          </a:xfrm>
        </p:grpSpPr>
        <p:sp>
          <p:nvSpPr>
            <p:cNvPr id="55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56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57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58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59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0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1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2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3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4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5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6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7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8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69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70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schemeClr val="bg1"/>
                  </a:solidFill>
                  <a:cs typeface="Arial" charset="0"/>
                </a:rPr>
                <a:t>Text</a:t>
              </a:r>
            </a:p>
          </p:txBody>
        </p:sp>
      </p:grpSp>
      <p:sp>
        <p:nvSpPr>
          <p:cNvPr id="71" name="Line 36"/>
          <p:cNvSpPr>
            <a:spLocks noChangeShapeType="1"/>
          </p:cNvSpPr>
          <p:nvPr/>
        </p:nvSpPr>
        <p:spPr bwMode="gray">
          <a:xfrm rot="420000" flipV="1">
            <a:off x="7413335" y="6438506"/>
            <a:ext cx="458083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359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9"/>
          <p:cNvSpPr>
            <a:spLocks noChangeArrowheads="1"/>
          </p:cNvSpPr>
          <p:nvPr/>
        </p:nvSpPr>
        <p:spPr bwMode="gray">
          <a:xfrm>
            <a:off x="2016363" y="2234132"/>
            <a:ext cx="7633375" cy="4536401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  <a:headEnd/>
            <a:tailEnd/>
          </a:ln>
        </p:spPr>
        <p:txBody>
          <a:bodyPr lIns="115214" tIns="57607" rIns="115214" bIns="57607"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gray">
          <a:xfrm>
            <a:off x="7955434" y="5828451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gray">
          <a:xfrm>
            <a:off x="1212219" y="3606254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5" name="Line 36"/>
          <p:cNvSpPr>
            <a:spLocks noChangeShapeType="1"/>
          </p:cNvSpPr>
          <p:nvPr/>
        </p:nvSpPr>
        <p:spPr bwMode="gray">
          <a:xfrm rot="420000" flipV="1">
            <a:off x="3186575" y="4042292"/>
            <a:ext cx="458082" cy="58006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gray">
          <a:xfrm>
            <a:off x="1822329" y="5668436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7" name="Line 36"/>
          <p:cNvSpPr>
            <a:spLocks noChangeShapeType="1"/>
          </p:cNvSpPr>
          <p:nvPr/>
        </p:nvSpPr>
        <p:spPr bwMode="gray">
          <a:xfrm rot="420000" flipV="1">
            <a:off x="3786683" y="6094473"/>
            <a:ext cx="458082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gray">
          <a:xfrm>
            <a:off x="8627555" y="3452241"/>
            <a:ext cx="2036367" cy="9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080808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9" name="Line 36"/>
          <p:cNvSpPr>
            <a:spLocks noChangeShapeType="1"/>
          </p:cNvSpPr>
          <p:nvPr/>
        </p:nvSpPr>
        <p:spPr bwMode="gray">
          <a:xfrm rot="420000" flipV="1">
            <a:off x="8085456" y="3918281"/>
            <a:ext cx="458083" cy="58006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gray">
          <a:xfrm rot="5400000">
            <a:off x="4421928" y="2829104"/>
            <a:ext cx="2850251" cy="1776320"/>
          </a:xfrm>
          <a:prstGeom prst="ellipse">
            <a:avLst/>
          </a:prstGeom>
          <a:solidFill>
            <a:srgbClr val="004074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gray">
          <a:xfrm rot="1447735" flipH="1">
            <a:off x="3564642" y="3444239"/>
            <a:ext cx="2850514" cy="1776157"/>
          </a:xfrm>
          <a:prstGeom prst="ellipse">
            <a:avLst/>
          </a:prstGeom>
          <a:solidFill>
            <a:srgbClr val="0061B2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2" name="Oval 18"/>
          <p:cNvSpPr>
            <a:spLocks noChangeArrowheads="1"/>
          </p:cNvSpPr>
          <p:nvPr/>
        </p:nvSpPr>
        <p:spPr bwMode="gray">
          <a:xfrm rot="18137245" flipH="1">
            <a:off x="3887831" y="4439246"/>
            <a:ext cx="2850252" cy="1776320"/>
          </a:xfrm>
          <a:prstGeom prst="ellipse">
            <a:avLst/>
          </a:prstGeom>
          <a:solidFill>
            <a:srgbClr val="2A79D0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gray">
          <a:xfrm rot="3462755">
            <a:off x="4980027" y="4447246"/>
            <a:ext cx="2850252" cy="1776320"/>
          </a:xfrm>
          <a:prstGeom prst="ellipse">
            <a:avLst/>
          </a:prstGeom>
          <a:solidFill>
            <a:srgbClr val="69A2E1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4" name="Oval 20"/>
          <p:cNvSpPr>
            <a:spLocks noChangeArrowheads="1"/>
          </p:cNvSpPr>
          <p:nvPr/>
        </p:nvSpPr>
        <p:spPr bwMode="gray">
          <a:xfrm rot="-1447735">
            <a:off x="5342963" y="3406235"/>
            <a:ext cx="2850513" cy="1776157"/>
          </a:xfrm>
          <a:prstGeom prst="ellipse">
            <a:avLst/>
          </a:prstGeom>
          <a:solidFill>
            <a:srgbClr val="9DC2EB">
              <a:alpha val="79999"/>
            </a:srgbClr>
          </a:solidFill>
          <a:ln w="9525">
            <a:solidFill>
              <a:srgbClr val="C9C9C9"/>
            </a:solidFill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  <p:grpSp>
        <p:nvGrpSpPr>
          <p:cNvPr id="15" name="Group 21"/>
          <p:cNvGrpSpPr>
            <a:grpSpLocks/>
          </p:cNvGrpSpPr>
          <p:nvPr/>
        </p:nvGrpSpPr>
        <p:grpSpPr bwMode="auto">
          <a:xfrm>
            <a:off x="3932709" y="2542159"/>
            <a:ext cx="3430618" cy="3946349"/>
            <a:chOff x="1966" y="1468"/>
            <a:chExt cx="1715" cy="1973"/>
          </a:xfrm>
        </p:grpSpPr>
        <p:sp>
          <p:nvSpPr>
            <p:cNvPr id="16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white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white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white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5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6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7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8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29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30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1010127">
                <a:spcAft>
                  <a:spcPct val="40000"/>
                </a:spcAft>
              </a:pPr>
              <a:r>
                <a:rPr lang="en-US" altLang="zh-CN" sz="2000" noProof="1">
                  <a:solidFill>
                    <a:prstClr val="black"/>
                  </a:solidFill>
                  <a:cs typeface="Arial" charset="0"/>
                </a:rPr>
                <a:t>Text</a:t>
              </a:r>
            </a:p>
          </p:txBody>
        </p:sp>
      </p:grpSp>
      <p:sp>
        <p:nvSpPr>
          <p:cNvPr id="32" name="Text Box 13"/>
          <p:cNvSpPr txBox="1">
            <a:spLocks noChangeArrowheads="1"/>
          </p:cNvSpPr>
          <p:nvPr/>
        </p:nvSpPr>
        <p:spPr bwMode="gray">
          <a:xfrm>
            <a:off x="4134745" y="1512069"/>
            <a:ext cx="3430617" cy="61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1010127">
              <a:spcAft>
                <a:spcPct val="40000"/>
              </a:spcAft>
            </a:pPr>
            <a:r>
              <a:rPr lang="en-US" altLang="zh-CN" sz="2000" noProof="1">
                <a:solidFill>
                  <a:srgbClr val="0070C0"/>
                </a:solidFill>
                <a:cs typeface="Arial" charset="0"/>
              </a:rPr>
              <a:t>All phrases can be replaced with your own text.</a:t>
            </a: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gray">
          <a:xfrm rot="420000">
            <a:off x="5843053" y="2114122"/>
            <a:ext cx="20004" cy="166015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34" name="Line 36"/>
          <p:cNvSpPr>
            <a:spLocks noChangeShapeType="1"/>
          </p:cNvSpPr>
          <p:nvPr/>
        </p:nvSpPr>
        <p:spPr bwMode="gray">
          <a:xfrm rot="420000" flipV="1">
            <a:off x="7467346" y="6094473"/>
            <a:ext cx="458082" cy="58006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  <a:headEnd/>
            <a:tailEnd/>
          </a:ln>
        </p:spPr>
        <p:txBody>
          <a:bodyPr wrap="none" lIns="115214" tIns="57607" rIns="115214" bIns="57607" anchor="ctr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4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368</Words>
  <Application>Microsoft Office PowerPoint</Application>
  <PresentationFormat>自定义</PresentationFormat>
  <Paragraphs>59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2019-08-29T11:26:34Z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