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444863" y="3876011"/>
            <a:ext cx="1152893" cy="419612"/>
          </a:xfrm>
          <a:custGeom>
            <a:avLst/>
            <a:gdLst>
              <a:gd name="T0" fmla="*/ 120 w 120"/>
              <a:gd name="T1" fmla="*/ 0 h 48"/>
              <a:gd name="T2" fmla="*/ 0 w 120"/>
              <a:gd name="T3" fmla="*/ 24 h 48"/>
              <a:gd name="T4" fmla="*/ 120 w 120"/>
              <a:gd name="T5" fmla="*/ 48 h 48"/>
              <a:gd name="T6" fmla="*/ 120 w 120"/>
              <a:gd name="T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" h="48">
                <a:moveTo>
                  <a:pt x="120" y="0"/>
                </a:moveTo>
                <a:lnTo>
                  <a:pt x="0" y="24"/>
                </a:lnTo>
                <a:lnTo>
                  <a:pt x="120" y="48"/>
                </a:lnTo>
                <a:lnTo>
                  <a:pt x="12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lumMod val="75000"/>
                </a:srgbClr>
              </a:gs>
              <a:gs pos="100000">
                <a:srgbClr val="FFFFFF">
                  <a:lumMod val="95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kern="0">
              <a:solidFill>
                <a:sysClr val="windowText" lastClr="00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44196" y="3296638"/>
            <a:ext cx="933892" cy="959097"/>
            <a:chOff x="-2175792" y="3087686"/>
            <a:chExt cx="1524001" cy="1565275"/>
          </a:xfrm>
        </p:grpSpPr>
        <p:sp>
          <p:nvSpPr>
            <p:cNvPr id="51" name="Oval 12"/>
            <p:cNvSpPr>
              <a:spLocks noChangeArrowheads="1"/>
            </p:cNvSpPr>
            <p:nvPr/>
          </p:nvSpPr>
          <p:spPr bwMode="auto">
            <a:xfrm>
              <a:off x="-2175792" y="4076698"/>
              <a:ext cx="1524001" cy="576263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srgbClr val="FFFFFF"/>
                </a:solidFill>
              </a:endParaRPr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-2104355" y="3087686"/>
              <a:ext cx="1384300" cy="1370012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9500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2700000" scaled="1"/>
              <a:tileRect/>
            </a:gradFill>
            <a:ln w="9525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115214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b="1" kern="0" dirty="0">
                  <a:solidFill>
                    <a:sysClr val="windowText" lastClr="000000"/>
                  </a:solidFill>
                  <a:latin typeface="微软雅黑"/>
                  <a:ea typeface="微软雅黑"/>
                </a:rPr>
                <a:t>文字</a:t>
              </a:r>
              <a:endParaRPr lang="en-US" altLang="zh-CN" sz="1500" b="1" kern="0" dirty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  <a:p>
              <a:pPr algn="ctr" defTabSz="115214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b="1" kern="0" dirty="0">
                  <a:solidFill>
                    <a:sysClr val="windowText" lastClr="000000"/>
                  </a:solidFill>
                  <a:latin typeface="微软雅黑"/>
                  <a:ea typeface="微软雅黑"/>
                </a:rPr>
                <a:t>内容</a:t>
              </a:r>
              <a:endParaRPr lang="en-US" altLang="zh-CN" sz="1500" b="1" kern="0" dirty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5" name="Freeform 3"/>
          <p:cNvSpPr>
            <a:spLocks/>
          </p:cNvSpPr>
          <p:nvPr/>
        </p:nvSpPr>
        <p:spPr bwMode="auto">
          <a:xfrm>
            <a:off x="1597757" y="3543015"/>
            <a:ext cx="1459065" cy="438860"/>
          </a:xfrm>
          <a:custGeom>
            <a:avLst/>
            <a:gdLst>
              <a:gd name="T0" fmla="*/ 152 w 152"/>
              <a:gd name="T1" fmla="*/ 0 h 50"/>
              <a:gd name="T2" fmla="*/ 0 w 152"/>
              <a:gd name="T3" fmla="*/ 24 h 50"/>
              <a:gd name="T4" fmla="*/ 152 w 152"/>
              <a:gd name="T5" fmla="*/ 50 h 50"/>
              <a:gd name="T6" fmla="*/ 152 w 152"/>
              <a:gd name="T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50">
                <a:moveTo>
                  <a:pt x="152" y="0"/>
                </a:moveTo>
                <a:lnTo>
                  <a:pt x="0" y="24"/>
                </a:lnTo>
                <a:lnTo>
                  <a:pt x="152" y="50"/>
                </a:lnTo>
                <a:lnTo>
                  <a:pt x="152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lumMod val="75000"/>
                </a:srgbClr>
              </a:gs>
              <a:gs pos="100000">
                <a:srgbClr val="FFFFFF">
                  <a:lumMod val="95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kern="0">
              <a:solidFill>
                <a:sysClr val="windowText" lastClr="000000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83443" y="2697631"/>
            <a:ext cx="1225845" cy="1258932"/>
            <a:chOff x="-2175791" y="3087684"/>
            <a:chExt cx="1524000" cy="1565277"/>
          </a:xfrm>
        </p:grpSpPr>
        <p:sp>
          <p:nvSpPr>
            <p:cNvPr id="49" name="Oval 12"/>
            <p:cNvSpPr>
              <a:spLocks noChangeArrowheads="1"/>
            </p:cNvSpPr>
            <p:nvPr/>
          </p:nvSpPr>
          <p:spPr bwMode="auto">
            <a:xfrm>
              <a:off x="-2175791" y="4076698"/>
              <a:ext cx="1524000" cy="576263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50" name="Oval 13"/>
            <p:cNvSpPr>
              <a:spLocks noChangeArrowheads="1"/>
            </p:cNvSpPr>
            <p:nvPr/>
          </p:nvSpPr>
          <p:spPr bwMode="auto">
            <a:xfrm>
              <a:off x="-2104354" y="3087684"/>
              <a:ext cx="1384300" cy="1370012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9500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2700000" scaled="1"/>
              <a:tileRect/>
            </a:gradFill>
            <a:ln w="9525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115214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sysClr val="windowText" lastClr="000000"/>
                  </a:solidFill>
                  <a:latin typeface="微软雅黑"/>
                  <a:ea typeface="微软雅黑"/>
                </a:rPr>
                <a:t>文字</a:t>
              </a:r>
              <a:endParaRPr lang="en-US" altLang="zh-CN" b="1" kern="0" dirty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  <a:p>
              <a:pPr algn="ctr" defTabSz="115214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sysClr val="windowText" lastClr="000000"/>
                  </a:solidFill>
                  <a:latin typeface="微软雅黑"/>
                  <a:ea typeface="微软雅黑"/>
                </a:rPr>
                <a:t>内容</a:t>
              </a:r>
              <a:endParaRPr lang="en-US" altLang="zh-CN" b="1" kern="0" dirty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44863" y="2930921"/>
            <a:ext cx="10669545" cy="4744693"/>
            <a:chOff x="582613" y="2238375"/>
            <a:chExt cx="8021639" cy="3913188"/>
          </a:xfrm>
        </p:grpSpPr>
        <p:sp>
          <p:nvSpPr>
            <p:cNvPr id="37" name="Freeform 42"/>
            <p:cNvSpPr>
              <a:spLocks/>
            </p:cNvSpPr>
            <p:nvPr/>
          </p:nvSpPr>
          <p:spPr bwMode="auto">
            <a:xfrm>
              <a:off x="6105525" y="4144963"/>
              <a:ext cx="2498725" cy="1312862"/>
            </a:xfrm>
            <a:custGeom>
              <a:avLst/>
              <a:gdLst>
                <a:gd name="T0" fmla="*/ 98 w 346"/>
                <a:gd name="T1" fmla="*/ 2 h 182"/>
                <a:gd name="T2" fmla="*/ 0 w 346"/>
                <a:gd name="T3" fmla="*/ 94 h 182"/>
                <a:gd name="T4" fmla="*/ 0 w 346"/>
                <a:gd name="T5" fmla="*/ 104 h 182"/>
                <a:gd name="T6" fmla="*/ 300 w 346"/>
                <a:gd name="T7" fmla="*/ 182 h 182"/>
                <a:gd name="T8" fmla="*/ 346 w 346"/>
                <a:gd name="T9" fmla="*/ 48 h 182"/>
                <a:gd name="T10" fmla="*/ 98 w 346"/>
                <a:gd name="T11" fmla="*/ 0 h 182"/>
                <a:gd name="T12" fmla="*/ 98 w 346"/>
                <a:gd name="T13" fmla="*/ 2 h 182"/>
                <a:gd name="T14" fmla="*/ 98 w 346"/>
                <a:gd name="T15" fmla="*/ 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6" h="182">
                  <a:moveTo>
                    <a:pt x="98" y="2"/>
                  </a:moveTo>
                  <a:lnTo>
                    <a:pt x="0" y="94"/>
                  </a:lnTo>
                  <a:lnTo>
                    <a:pt x="0" y="104"/>
                  </a:lnTo>
                  <a:lnTo>
                    <a:pt x="300" y="182"/>
                  </a:lnTo>
                  <a:lnTo>
                    <a:pt x="346" y="48"/>
                  </a:lnTo>
                  <a:lnTo>
                    <a:pt x="98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Freeform 43"/>
            <p:cNvSpPr>
              <a:spLocks/>
            </p:cNvSpPr>
            <p:nvPr/>
          </p:nvSpPr>
          <p:spPr bwMode="auto">
            <a:xfrm>
              <a:off x="582613" y="2368550"/>
              <a:ext cx="7689851" cy="3783013"/>
            </a:xfrm>
            <a:custGeom>
              <a:avLst/>
              <a:gdLst>
                <a:gd name="T0" fmla="*/ 765 w 1065"/>
                <a:gd name="T1" fmla="*/ 350 h 524"/>
                <a:gd name="T2" fmla="*/ 765 w 1065"/>
                <a:gd name="T3" fmla="*/ 264 h 524"/>
                <a:gd name="T4" fmla="*/ 607 w 1065"/>
                <a:gd name="T5" fmla="*/ 228 h 524"/>
                <a:gd name="T6" fmla="*/ 478 w 1065"/>
                <a:gd name="T7" fmla="*/ 198 h 524"/>
                <a:gd name="T8" fmla="*/ 478 w 1065"/>
                <a:gd name="T9" fmla="*/ 28 h 524"/>
                <a:gd name="T10" fmla="*/ 272 w 1065"/>
                <a:gd name="T11" fmla="*/ 0 h 524"/>
                <a:gd name="T12" fmla="*/ 272 w 1065"/>
                <a:gd name="T13" fmla="*/ 52 h 524"/>
                <a:gd name="T14" fmla="*/ 272 w 1065"/>
                <a:gd name="T15" fmla="*/ 102 h 524"/>
                <a:gd name="T16" fmla="*/ 120 w 1065"/>
                <a:gd name="T17" fmla="*/ 76 h 524"/>
                <a:gd name="T18" fmla="*/ 120 w 1065"/>
                <a:gd name="T19" fmla="*/ 138 h 524"/>
                <a:gd name="T20" fmla="*/ 0 w 1065"/>
                <a:gd name="T21" fmla="*/ 114 h 524"/>
                <a:gd name="T22" fmla="*/ 0 w 1065"/>
                <a:gd name="T23" fmla="*/ 196 h 524"/>
                <a:gd name="T24" fmla="*/ 1057 w 1065"/>
                <a:gd name="T25" fmla="*/ 524 h 524"/>
                <a:gd name="T26" fmla="*/ 1065 w 1065"/>
                <a:gd name="T27" fmla="*/ 428 h 524"/>
                <a:gd name="T28" fmla="*/ 765 w 1065"/>
                <a:gd name="T29" fmla="*/ 35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5" h="524">
                  <a:moveTo>
                    <a:pt x="765" y="350"/>
                  </a:moveTo>
                  <a:lnTo>
                    <a:pt x="765" y="264"/>
                  </a:lnTo>
                  <a:lnTo>
                    <a:pt x="607" y="228"/>
                  </a:lnTo>
                  <a:lnTo>
                    <a:pt x="478" y="198"/>
                  </a:lnTo>
                  <a:lnTo>
                    <a:pt x="478" y="28"/>
                  </a:lnTo>
                  <a:lnTo>
                    <a:pt x="272" y="0"/>
                  </a:lnTo>
                  <a:lnTo>
                    <a:pt x="272" y="52"/>
                  </a:lnTo>
                  <a:lnTo>
                    <a:pt x="272" y="102"/>
                  </a:lnTo>
                  <a:lnTo>
                    <a:pt x="120" y="76"/>
                  </a:lnTo>
                  <a:lnTo>
                    <a:pt x="120" y="138"/>
                  </a:lnTo>
                  <a:lnTo>
                    <a:pt x="0" y="114"/>
                  </a:lnTo>
                  <a:lnTo>
                    <a:pt x="0" y="196"/>
                  </a:lnTo>
                  <a:lnTo>
                    <a:pt x="1057" y="524"/>
                  </a:lnTo>
                  <a:lnTo>
                    <a:pt x="1065" y="428"/>
                  </a:lnTo>
                  <a:lnTo>
                    <a:pt x="765" y="35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50000"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Freeform 44"/>
            <p:cNvSpPr>
              <a:spLocks/>
            </p:cNvSpPr>
            <p:nvPr/>
          </p:nvSpPr>
          <p:spPr bwMode="auto">
            <a:xfrm>
              <a:off x="8213727" y="4491038"/>
              <a:ext cx="390525" cy="1660525"/>
            </a:xfrm>
            <a:custGeom>
              <a:avLst/>
              <a:gdLst>
                <a:gd name="T0" fmla="*/ 8 w 54"/>
                <a:gd name="T1" fmla="*/ 134 h 230"/>
                <a:gd name="T2" fmla="*/ 8 w 54"/>
                <a:gd name="T3" fmla="*/ 134 h 230"/>
                <a:gd name="T4" fmla="*/ 0 w 54"/>
                <a:gd name="T5" fmla="*/ 230 h 230"/>
                <a:gd name="T6" fmla="*/ 52 w 54"/>
                <a:gd name="T7" fmla="*/ 50 h 230"/>
                <a:gd name="T8" fmla="*/ 54 w 54"/>
                <a:gd name="T9" fmla="*/ 0 h 230"/>
                <a:gd name="T10" fmla="*/ 8 w 54"/>
                <a:gd name="T11" fmla="*/ 134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30">
                  <a:moveTo>
                    <a:pt x="8" y="134"/>
                  </a:moveTo>
                  <a:lnTo>
                    <a:pt x="8" y="134"/>
                  </a:lnTo>
                  <a:lnTo>
                    <a:pt x="0" y="230"/>
                  </a:lnTo>
                  <a:lnTo>
                    <a:pt x="52" y="50"/>
                  </a:lnTo>
                  <a:lnTo>
                    <a:pt x="54" y="0"/>
                  </a:lnTo>
                  <a:lnTo>
                    <a:pt x="8" y="13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>
                    <a:lumMod val="60000"/>
                    <a:lumOff val="40000"/>
                  </a:srgbClr>
                </a:gs>
                <a:gs pos="100000">
                  <a:srgbClr val="4D4D4D"/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0" name="Freeform 45"/>
            <p:cNvSpPr>
              <a:spLocks/>
            </p:cNvSpPr>
            <p:nvPr/>
          </p:nvSpPr>
          <p:spPr bwMode="auto">
            <a:xfrm>
              <a:off x="4033838" y="3335338"/>
              <a:ext cx="2779712" cy="939800"/>
            </a:xfrm>
            <a:custGeom>
              <a:avLst/>
              <a:gdLst>
                <a:gd name="T0" fmla="*/ 129 w 385"/>
                <a:gd name="T1" fmla="*/ 0 h 130"/>
                <a:gd name="T2" fmla="*/ 0 w 385"/>
                <a:gd name="T3" fmla="*/ 64 h 130"/>
                <a:gd name="T4" fmla="*/ 287 w 385"/>
                <a:gd name="T5" fmla="*/ 130 h 130"/>
                <a:gd name="T6" fmla="*/ 385 w 385"/>
                <a:gd name="T7" fmla="*/ 44 h 130"/>
                <a:gd name="T8" fmla="*/ 385 w 385"/>
                <a:gd name="T9" fmla="*/ 42 h 130"/>
                <a:gd name="T10" fmla="*/ 129 w 385"/>
                <a:gd name="T1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5" h="130">
                  <a:moveTo>
                    <a:pt x="129" y="0"/>
                  </a:moveTo>
                  <a:lnTo>
                    <a:pt x="0" y="64"/>
                  </a:lnTo>
                  <a:lnTo>
                    <a:pt x="287" y="130"/>
                  </a:lnTo>
                  <a:lnTo>
                    <a:pt x="385" y="44"/>
                  </a:lnTo>
                  <a:lnTo>
                    <a:pt x="385" y="42"/>
                  </a:lnTo>
                  <a:lnTo>
                    <a:pt x="129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Freeform 46"/>
            <p:cNvSpPr>
              <a:spLocks/>
            </p:cNvSpPr>
            <p:nvPr/>
          </p:nvSpPr>
          <p:spPr bwMode="auto">
            <a:xfrm>
              <a:off x="4033838" y="2325688"/>
              <a:ext cx="931862" cy="1471612"/>
            </a:xfrm>
            <a:custGeom>
              <a:avLst/>
              <a:gdLst>
                <a:gd name="T0" fmla="*/ 0 w 129"/>
                <a:gd name="T1" fmla="*/ 34 h 204"/>
                <a:gd name="T2" fmla="*/ 0 w 129"/>
                <a:gd name="T3" fmla="*/ 204 h 204"/>
                <a:gd name="T4" fmla="*/ 129 w 129"/>
                <a:gd name="T5" fmla="*/ 140 h 204"/>
                <a:gd name="T6" fmla="*/ 129 w 129"/>
                <a:gd name="T7" fmla="*/ 0 h 204"/>
                <a:gd name="T8" fmla="*/ 129 w 129"/>
                <a:gd name="T9" fmla="*/ 0 h 204"/>
                <a:gd name="T10" fmla="*/ 0 w 129"/>
                <a:gd name="T11" fmla="*/ 3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204">
                  <a:moveTo>
                    <a:pt x="0" y="34"/>
                  </a:moveTo>
                  <a:lnTo>
                    <a:pt x="0" y="204"/>
                  </a:lnTo>
                  <a:lnTo>
                    <a:pt x="129" y="14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0" y="3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>
                    <a:lumMod val="60000"/>
                    <a:lumOff val="40000"/>
                  </a:srgbClr>
                </a:gs>
                <a:gs pos="100000">
                  <a:srgbClr val="4D4D4D"/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2" name="Freeform 47"/>
            <p:cNvSpPr>
              <a:spLocks/>
            </p:cNvSpPr>
            <p:nvPr/>
          </p:nvSpPr>
          <p:spPr bwMode="auto">
            <a:xfrm>
              <a:off x="6105525" y="3652838"/>
              <a:ext cx="708025" cy="1243012"/>
            </a:xfrm>
            <a:custGeom>
              <a:avLst/>
              <a:gdLst>
                <a:gd name="T0" fmla="*/ 0 w 98"/>
                <a:gd name="T1" fmla="*/ 86 h 172"/>
                <a:gd name="T2" fmla="*/ 0 w 98"/>
                <a:gd name="T3" fmla="*/ 172 h 172"/>
                <a:gd name="T4" fmla="*/ 98 w 98"/>
                <a:gd name="T5" fmla="*/ 70 h 172"/>
                <a:gd name="T6" fmla="*/ 98 w 98"/>
                <a:gd name="T7" fmla="*/ 68 h 172"/>
                <a:gd name="T8" fmla="*/ 98 w 98"/>
                <a:gd name="T9" fmla="*/ 0 h 172"/>
                <a:gd name="T10" fmla="*/ 0 w 98"/>
                <a:gd name="T11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72">
                  <a:moveTo>
                    <a:pt x="0" y="86"/>
                  </a:moveTo>
                  <a:lnTo>
                    <a:pt x="0" y="172"/>
                  </a:lnTo>
                  <a:lnTo>
                    <a:pt x="98" y="70"/>
                  </a:lnTo>
                  <a:lnTo>
                    <a:pt x="98" y="68"/>
                  </a:lnTo>
                  <a:lnTo>
                    <a:pt x="98" y="0"/>
                  </a:lnTo>
                  <a:lnTo>
                    <a:pt x="0" y="8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>
                    <a:lumMod val="60000"/>
                    <a:lumOff val="40000"/>
                  </a:srgbClr>
                </a:gs>
                <a:gs pos="100000">
                  <a:srgbClr val="4D4D4D"/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48"/>
            <p:cNvSpPr>
              <a:spLocks/>
            </p:cNvSpPr>
            <p:nvPr/>
          </p:nvSpPr>
          <p:spPr bwMode="auto">
            <a:xfrm>
              <a:off x="2546350" y="2238375"/>
              <a:ext cx="2419350" cy="331788"/>
            </a:xfrm>
            <a:custGeom>
              <a:avLst/>
              <a:gdLst>
                <a:gd name="T0" fmla="*/ 206 w 335"/>
                <a:gd name="T1" fmla="*/ 46 h 46"/>
                <a:gd name="T2" fmla="*/ 335 w 335"/>
                <a:gd name="T3" fmla="*/ 12 h 46"/>
                <a:gd name="T4" fmla="*/ 114 w 335"/>
                <a:gd name="T5" fmla="*/ 0 h 46"/>
                <a:gd name="T6" fmla="*/ 0 w 335"/>
                <a:gd name="T7" fmla="*/ 18 h 46"/>
                <a:gd name="T8" fmla="*/ 206 w 335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46">
                  <a:moveTo>
                    <a:pt x="206" y="46"/>
                  </a:moveTo>
                  <a:lnTo>
                    <a:pt x="335" y="12"/>
                  </a:lnTo>
                  <a:lnTo>
                    <a:pt x="114" y="0"/>
                  </a:lnTo>
                  <a:lnTo>
                    <a:pt x="0" y="18"/>
                  </a:lnTo>
                  <a:lnTo>
                    <a:pt x="206" y="46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1928813" y="3127375"/>
              <a:ext cx="195262" cy="2889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kern="10">
                  <a:solidFill>
                    <a:srgbClr val="FFFFFF"/>
                  </a:solidFill>
                  <a:latin typeface="Arial"/>
                  <a:cs typeface="Arial"/>
                </a:rPr>
                <a:t>2</a:t>
              </a:r>
              <a:endParaRPr lang="zh-CN" altLang="en-US" sz="4000" b="1" kern="1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5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3132138" y="2598738"/>
              <a:ext cx="144462" cy="2889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kern="10">
                  <a:solidFill>
                    <a:srgbClr val="FFFFFF"/>
                  </a:solidFill>
                  <a:latin typeface="Arial"/>
                  <a:cs typeface="Arial"/>
                </a:rPr>
                <a:t>1</a:t>
              </a:r>
              <a:endParaRPr lang="zh-CN" altLang="en-US" sz="4000" b="1" kern="1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6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4787900" y="4105275"/>
              <a:ext cx="225425" cy="33337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kern="10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  <a:endParaRPr lang="zh-CN" altLang="en-US" sz="4000" b="1" kern="1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7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6948488" y="5287963"/>
              <a:ext cx="238125" cy="3524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kern="10">
                  <a:solidFill>
                    <a:srgbClr val="FFFFFF"/>
                  </a:solidFill>
                  <a:latin typeface="Arial"/>
                  <a:cs typeface="Arial"/>
                </a:rPr>
                <a:t>5</a:t>
              </a:r>
              <a:endParaRPr lang="zh-CN" altLang="en-US" sz="4000" b="1" kern="1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48" name="WordArt 53"/>
            <p:cNvSpPr>
              <a:spLocks noChangeArrowheads="1" noChangeShapeType="1" noTextEdit="1"/>
            </p:cNvSpPr>
            <p:nvPr/>
          </p:nvSpPr>
          <p:spPr bwMode="auto">
            <a:xfrm>
              <a:off x="900113" y="3389313"/>
              <a:ext cx="180975" cy="2667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kern="10">
                  <a:solidFill>
                    <a:srgbClr val="FFFFFF"/>
                  </a:solidFill>
                  <a:latin typeface="Arial"/>
                  <a:cs typeface="Arial"/>
                </a:rPr>
                <a:t>4</a:t>
              </a:r>
              <a:endParaRPr lang="zh-CN" altLang="en-US" sz="4000" b="1" kern="1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58106" y="1230412"/>
            <a:ext cx="2143681" cy="2201538"/>
            <a:chOff x="-2175792" y="3087687"/>
            <a:chExt cx="1524000" cy="1565276"/>
          </a:xfrm>
        </p:grpSpPr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-2175792" y="4163799"/>
              <a:ext cx="1524000" cy="4891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-2104355" y="3087687"/>
              <a:ext cx="1384300" cy="1370013"/>
            </a:xfrm>
            <a:prstGeom prst="ellipse">
              <a:avLst/>
            </a:prstGeom>
            <a:gradFill flip="none" rotWithShape="1">
              <a:gsLst>
                <a:gs pos="0">
                  <a:srgbClr val="007EEA"/>
                </a:gs>
                <a:gs pos="100000">
                  <a:srgbClr val="005EAC"/>
                </a:gs>
              </a:gsLst>
              <a:lin ang="2700000" scaled="1"/>
              <a:tileRect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115214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srgbClr val="FFFFFF"/>
                  </a:solidFill>
                  <a:latin typeface="微软雅黑"/>
                  <a:ea typeface="微软雅黑"/>
                </a:rPr>
                <a:t>文字内容</a:t>
              </a:r>
              <a:endParaRPr lang="en-US" altLang="zh-CN" b="1" kern="0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38133" y="3425818"/>
            <a:ext cx="1563295" cy="1605487"/>
            <a:chOff x="-2175792" y="3087687"/>
            <a:chExt cx="1524000" cy="1565276"/>
          </a:xfrm>
        </p:grpSpPr>
        <p:sp>
          <p:nvSpPr>
            <p:cNvPr id="33" name="Oval 12"/>
            <p:cNvSpPr>
              <a:spLocks noChangeArrowheads="1"/>
            </p:cNvSpPr>
            <p:nvPr/>
          </p:nvSpPr>
          <p:spPr bwMode="auto">
            <a:xfrm>
              <a:off x="-2175792" y="4076700"/>
              <a:ext cx="1524000" cy="576263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Oval 13"/>
            <p:cNvSpPr>
              <a:spLocks noChangeArrowheads="1"/>
            </p:cNvSpPr>
            <p:nvPr/>
          </p:nvSpPr>
          <p:spPr bwMode="auto">
            <a:xfrm>
              <a:off x="-2104355" y="3087687"/>
              <a:ext cx="1384300" cy="1370013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9500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2700000" scaled="1"/>
              <a:tileRect/>
            </a:gradFill>
            <a:ln w="9525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115214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sysClr val="windowText" lastClr="000000"/>
                  </a:solidFill>
                  <a:latin typeface="微软雅黑"/>
                  <a:ea typeface="微软雅黑"/>
                </a:rPr>
                <a:t>文字</a:t>
              </a:r>
              <a:endParaRPr lang="en-US" altLang="zh-CN" sz="2000" b="1" kern="0" dirty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  <a:p>
              <a:pPr algn="ctr" defTabSz="115214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sysClr val="windowText" lastClr="000000"/>
                  </a:solidFill>
                  <a:latin typeface="微软雅黑"/>
                  <a:ea typeface="微软雅黑"/>
                </a:rPr>
                <a:t>内容</a:t>
              </a:r>
              <a:endParaRPr lang="en-US" altLang="zh-CN" sz="2000" b="1" kern="0" dirty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015933" y="4909048"/>
            <a:ext cx="1225845" cy="1258931"/>
            <a:chOff x="-2175792" y="3087687"/>
            <a:chExt cx="1524000" cy="1565276"/>
          </a:xfrm>
        </p:grpSpPr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-2175792" y="4076700"/>
              <a:ext cx="1524000" cy="576263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>
              <a:off x="-2104355" y="3087687"/>
              <a:ext cx="1384300" cy="1370013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9500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2700000" scaled="1"/>
              <a:tileRect/>
            </a:gradFill>
            <a:ln w="9525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115214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sysClr val="windowText" lastClr="000000"/>
                  </a:solidFill>
                  <a:latin typeface="微软雅黑"/>
                  <a:ea typeface="微软雅黑"/>
                </a:rPr>
                <a:t>文字</a:t>
              </a:r>
              <a:endParaRPr lang="en-US" altLang="zh-CN" sz="2000" b="1" kern="0" dirty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  <a:p>
              <a:pPr algn="ctr" defTabSz="115214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sysClr val="windowText" lastClr="000000"/>
                  </a:solidFill>
                  <a:latin typeface="微软雅黑"/>
                  <a:ea typeface="微软雅黑"/>
                </a:rPr>
                <a:t>内容</a:t>
              </a:r>
              <a:endParaRPr lang="en-US" altLang="zh-CN" sz="2000" b="1" kern="0" dirty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997149" y="2094624"/>
            <a:ext cx="5117259" cy="62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宋体"/>
                <a:ea typeface="宋体"/>
              </a:rPr>
              <a:t>单击此处添加段落文字内容    单击此处添加段落文字内容</a:t>
            </a:r>
            <a:endParaRPr lang="en-US" altLang="zh-CN" sz="1400" dirty="0">
              <a:solidFill>
                <a:prstClr val="black"/>
              </a:solidFill>
              <a:latin typeface="宋体"/>
              <a:ea typeface="宋体"/>
            </a:endParaRPr>
          </a:p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宋体"/>
                <a:ea typeface="宋体"/>
              </a:rPr>
              <a:t>单击此处添加段落文字内容    单击此处添加段落文字内容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8091408" y="1591324"/>
            <a:ext cx="27494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>
                <a:solidFill>
                  <a:srgbClr val="005EAC"/>
                </a:solidFill>
                <a:latin typeface="微软雅黑"/>
                <a:ea typeface="微软雅黑"/>
              </a:rPr>
              <a:t>单击此处添加标题文字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5533731" y="2052897"/>
            <a:ext cx="5580677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oval" w="med" len="med"/>
            <a:tailEnd type="none" w="med" len="med"/>
          </a:ln>
          <a:effectLst/>
        </p:spPr>
      </p:cxn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57338" y="7027949"/>
            <a:ext cx="5117259" cy="62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宋体"/>
                <a:ea typeface="宋体"/>
              </a:rPr>
              <a:t>单击此处添加段落文字内容    单击此处添加段落文字内容</a:t>
            </a:r>
            <a:endParaRPr lang="en-US" altLang="zh-CN" sz="1400" dirty="0">
              <a:solidFill>
                <a:prstClr val="black"/>
              </a:solidFill>
              <a:latin typeface="宋体"/>
              <a:ea typeface="宋体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宋体"/>
                <a:ea typeface="宋体"/>
              </a:rPr>
              <a:t>单击此处添加段落文字内容    单击此处添加段落文字内容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66589" y="6633302"/>
            <a:ext cx="27655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prstClr val="black"/>
                </a:solidFill>
                <a:latin typeface="宋体"/>
                <a:ea typeface="宋体"/>
              </a:rPr>
              <a:t>单击此处添加标题文字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3865173" y="1242696"/>
            <a:ext cx="1726405" cy="572533"/>
            <a:chOff x="1258957" y="3851531"/>
            <a:chExt cx="1792119" cy="594381"/>
          </a:xfrm>
        </p:grpSpPr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198983" y="2720732"/>
            <a:ext cx="1008173" cy="334344"/>
            <a:chOff x="1258957" y="3851531"/>
            <a:chExt cx="1792119" cy="594381"/>
          </a:xfrm>
        </p:grpSpPr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73719" y="3450310"/>
            <a:ext cx="1292148" cy="428520"/>
            <a:chOff x="1258957" y="3851531"/>
            <a:chExt cx="1792119" cy="594381"/>
          </a:xfrm>
        </p:grpSpPr>
        <p:sp>
          <p:nvSpPr>
            <p:cNvPr id="25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12762" y="3318195"/>
            <a:ext cx="796756" cy="264230"/>
            <a:chOff x="1258957" y="3851531"/>
            <a:chExt cx="1792119" cy="594381"/>
          </a:xfrm>
        </p:grpSpPr>
        <p:sp>
          <p:nvSpPr>
            <p:cNvPr id="23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159236" y="4923453"/>
            <a:ext cx="939238" cy="311483"/>
            <a:chOff x="1258957" y="3851531"/>
            <a:chExt cx="1792119" cy="594381"/>
          </a:xfrm>
        </p:grpSpPr>
        <p:sp>
          <p:nvSpPr>
            <p:cNvPr id="21" name="Oval 10"/>
            <p:cNvSpPr>
              <a:spLocks noChangeArrowheads="1"/>
            </p:cNvSpPr>
            <p:nvPr/>
          </p:nvSpPr>
          <p:spPr bwMode="auto">
            <a:xfrm>
              <a:off x="1530715" y="4078461"/>
              <a:ext cx="352654" cy="35095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258957" y="3851531"/>
              <a:ext cx="1792119" cy="594381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9407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377</Words>
  <Application>Microsoft Office PowerPoint</Application>
  <PresentationFormat>自定义</PresentationFormat>
  <Paragraphs>37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2019-08-29T01:18:51Z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