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1704" y="-7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等腰三角形 6"/>
          <p:cNvSpPr/>
          <p:nvPr/>
        </p:nvSpPr>
        <p:spPr>
          <a:xfrm>
            <a:off x="2098188" y="2214673"/>
            <a:ext cx="1452571" cy="1047756"/>
          </a:xfrm>
          <a:prstGeom prst="triangle">
            <a:avLst/>
          </a:prstGeom>
          <a:solidFill>
            <a:srgbClr val="B8D620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19" name="梯形 18"/>
          <p:cNvSpPr/>
          <p:nvPr/>
        </p:nvSpPr>
        <p:spPr>
          <a:xfrm>
            <a:off x="1559803" y="3479751"/>
            <a:ext cx="2514834" cy="679731"/>
          </a:xfrm>
          <a:prstGeom prst="trapezoid">
            <a:avLst>
              <a:gd name="adj" fmla="val 66428"/>
            </a:avLst>
          </a:prstGeom>
          <a:solidFill>
            <a:srgbClr val="5DCAB3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0" name="梯形 19"/>
          <p:cNvSpPr/>
          <p:nvPr/>
        </p:nvSpPr>
        <p:spPr>
          <a:xfrm>
            <a:off x="976682" y="4376805"/>
            <a:ext cx="3722246" cy="725959"/>
          </a:xfrm>
          <a:prstGeom prst="trapezoid">
            <a:avLst>
              <a:gd name="adj" fmla="val 66428"/>
            </a:avLst>
          </a:prstGeom>
          <a:solidFill>
            <a:srgbClr val="48A9C3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1" name="梯形 20"/>
          <p:cNvSpPr/>
          <p:nvPr/>
        </p:nvSpPr>
        <p:spPr>
          <a:xfrm>
            <a:off x="288429" y="5305338"/>
            <a:ext cx="5127653" cy="815243"/>
          </a:xfrm>
          <a:prstGeom prst="trapezoid">
            <a:avLst>
              <a:gd name="adj" fmla="val 66428"/>
            </a:avLst>
          </a:prstGeom>
          <a:solidFill>
            <a:srgbClr val="0A7DB6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cxnSp>
        <p:nvCxnSpPr>
          <p:cNvPr id="22" name="直接连接符 11"/>
          <p:cNvCxnSpPr/>
          <p:nvPr/>
        </p:nvCxnSpPr>
        <p:spPr>
          <a:xfrm>
            <a:off x="3493876" y="2719166"/>
            <a:ext cx="1592943" cy="0"/>
          </a:xfrm>
          <a:prstGeom prst="line">
            <a:avLst/>
          </a:prstGeom>
          <a:noFill/>
          <a:ln w="1270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 w="lg" len="lg"/>
          </a:ln>
          <a:effectLst/>
        </p:spPr>
      </p:cxnSp>
      <p:sp>
        <p:nvSpPr>
          <p:cNvPr id="23" name="TextBox 17"/>
          <p:cNvSpPr txBox="1"/>
          <p:nvPr/>
        </p:nvSpPr>
        <p:spPr>
          <a:xfrm>
            <a:off x="5208877" y="2534500"/>
            <a:ext cx="1250663" cy="369332"/>
          </a:xfrm>
          <a:prstGeom prst="rect">
            <a:avLst/>
          </a:prstGeom>
          <a:solidFill>
            <a:srgbClr val="B8D620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Century Gothic"/>
                <a:ea typeface="微软雅黑"/>
                <a:cs typeface="+mn-ea"/>
                <a:sym typeface="+mn-lt"/>
              </a:rPr>
              <a:t>TEXT HERE</a:t>
            </a:r>
            <a:endParaRPr lang="zh-CN" altLang="en-US" b="1" kern="0" dirty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4" name="TextBox 22"/>
          <p:cNvSpPr txBox="1"/>
          <p:nvPr/>
        </p:nvSpPr>
        <p:spPr>
          <a:xfrm>
            <a:off x="5208877" y="2850383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25" name="直接连接符 11"/>
          <p:cNvCxnSpPr/>
          <p:nvPr/>
        </p:nvCxnSpPr>
        <p:spPr>
          <a:xfrm>
            <a:off x="4134611" y="3594223"/>
            <a:ext cx="1592943" cy="0"/>
          </a:xfrm>
          <a:prstGeom prst="line">
            <a:avLst/>
          </a:prstGeom>
          <a:noFill/>
          <a:ln w="1270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 w="lg" len="lg"/>
          </a:ln>
          <a:effectLst/>
        </p:spPr>
      </p:cxnSp>
      <p:sp>
        <p:nvSpPr>
          <p:cNvPr id="26" name="TextBox 17"/>
          <p:cNvSpPr txBox="1"/>
          <p:nvPr/>
        </p:nvSpPr>
        <p:spPr>
          <a:xfrm>
            <a:off x="5849612" y="3409557"/>
            <a:ext cx="1250663" cy="369332"/>
          </a:xfrm>
          <a:prstGeom prst="rect">
            <a:avLst/>
          </a:prstGeom>
          <a:solidFill>
            <a:srgbClr val="5DCAB3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Century Gothic"/>
                <a:ea typeface="微软雅黑"/>
                <a:cs typeface="+mn-ea"/>
                <a:sym typeface="+mn-lt"/>
              </a:rPr>
              <a:t>TEXT HERE</a:t>
            </a:r>
            <a:endParaRPr lang="zh-CN" altLang="en-US" b="1" kern="0" dirty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7" name="TextBox 22"/>
          <p:cNvSpPr txBox="1"/>
          <p:nvPr/>
        </p:nvSpPr>
        <p:spPr>
          <a:xfrm>
            <a:off x="5849612" y="3725440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28" name="直接连接符 11"/>
          <p:cNvCxnSpPr/>
          <p:nvPr/>
        </p:nvCxnSpPr>
        <p:spPr>
          <a:xfrm>
            <a:off x="4775346" y="4469280"/>
            <a:ext cx="1592943" cy="0"/>
          </a:xfrm>
          <a:prstGeom prst="line">
            <a:avLst/>
          </a:prstGeom>
          <a:noFill/>
          <a:ln w="1270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 w="lg" len="lg"/>
          </a:ln>
          <a:effectLst/>
        </p:spPr>
      </p:cxnSp>
      <p:sp>
        <p:nvSpPr>
          <p:cNvPr id="29" name="TextBox 17"/>
          <p:cNvSpPr txBox="1"/>
          <p:nvPr/>
        </p:nvSpPr>
        <p:spPr>
          <a:xfrm>
            <a:off x="6490347" y="4284614"/>
            <a:ext cx="1250663" cy="369332"/>
          </a:xfrm>
          <a:prstGeom prst="rect">
            <a:avLst/>
          </a:prstGeom>
          <a:solidFill>
            <a:srgbClr val="48A9C3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Century Gothic"/>
                <a:ea typeface="微软雅黑"/>
                <a:cs typeface="+mn-ea"/>
                <a:sym typeface="+mn-lt"/>
              </a:rPr>
              <a:t>TEXT HERE</a:t>
            </a:r>
            <a:endParaRPr lang="zh-CN" altLang="en-US" b="1" kern="0" dirty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0" name="TextBox 22"/>
          <p:cNvSpPr txBox="1"/>
          <p:nvPr/>
        </p:nvSpPr>
        <p:spPr>
          <a:xfrm>
            <a:off x="6490347" y="4600497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1" name="直接连接符 11"/>
          <p:cNvCxnSpPr/>
          <p:nvPr/>
        </p:nvCxnSpPr>
        <p:spPr>
          <a:xfrm>
            <a:off x="5416082" y="5344338"/>
            <a:ext cx="1592943" cy="0"/>
          </a:xfrm>
          <a:prstGeom prst="line">
            <a:avLst/>
          </a:prstGeom>
          <a:noFill/>
          <a:ln w="1270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  <a:headEnd type="oval" w="lg" len="lg"/>
          </a:ln>
          <a:effectLst/>
        </p:spPr>
      </p:cxnSp>
      <p:sp>
        <p:nvSpPr>
          <p:cNvPr id="32" name="TextBox 17"/>
          <p:cNvSpPr txBox="1"/>
          <p:nvPr/>
        </p:nvSpPr>
        <p:spPr>
          <a:xfrm>
            <a:off x="7131083" y="5159672"/>
            <a:ext cx="1250663" cy="369332"/>
          </a:xfrm>
          <a:prstGeom prst="rect">
            <a:avLst/>
          </a:prstGeom>
          <a:solidFill>
            <a:srgbClr val="0A7DB6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Century Gothic"/>
                <a:ea typeface="微软雅黑"/>
                <a:cs typeface="+mn-ea"/>
                <a:sym typeface="+mn-lt"/>
              </a:rPr>
              <a:t>TEXT HERE</a:t>
            </a:r>
            <a:endParaRPr lang="zh-CN" altLang="en-US" b="1" kern="0" dirty="0" smtClean="0">
              <a:solidFill>
                <a:srgbClr val="FFFFFF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3" name="TextBox 22"/>
          <p:cNvSpPr txBox="1"/>
          <p:nvPr/>
        </p:nvSpPr>
        <p:spPr>
          <a:xfrm>
            <a:off x="7131083" y="5475555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000000">
                    <a:lumMod val="75000"/>
                    <a:lumOff val="25000"/>
                  </a:srgbClr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3148108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等腰三角形 6"/>
          <p:cNvSpPr/>
          <p:nvPr/>
        </p:nvSpPr>
        <p:spPr>
          <a:xfrm>
            <a:off x="2098188" y="1998649"/>
            <a:ext cx="1452571" cy="1047756"/>
          </a:xfrm>
          <a:prstGeom prst="triangle">
            <a:avLst/>
          </a:prstGeom>
          <a:solidFill>
            <a:srgbClr val="AD84C6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19" name="梯形 18"/>
          <p:cNvSpPr/>
          <p:nvPr/>
        </p:nvSpPr>
        <p:spPr>
          <a:xfrm>
            <a:off x="1559803" y="3263727"/>
            <a:ext cx="2514834" cy="679731"/>
          </a:xfrm>
          <a:prstGeom prst="trapezoid">
            <a:avLst>
              <a:gd name="adj" fmla="val 66428"/>
            </a:avLst>
          </a:prstGeom>
          <a:solidFill>
            <a:srgbClr val="6997AF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0" name="梯形 19"/>
          <p:cNvSpPr/>
          <p:nvPr/>
        </p:nvSpPr>
        <p:spPr>
          <a:xfrm>
            <a:off x="976682" y="4160781"/>
            <a:ext cx="3722246" cy="725959"/>
          </a:xfrm>
          <a:prstGeom prst="trapezoid">
            <a:avLst>
              <a:gd name="adj" fmla="val 66428"/>
            </a:avLst>
          </a:prstGeom>
          <a:solidFill>
            <a:srgbClr val="5D739A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1" name="梯形 20"/>
          <p:cNvSpPr/>
          <p:nvPr/>
        </p:nvSpPr>
        <p:spPr>
          <a:xfrm>
            <a:off x="288429" y="5089314"/>
            <a:ext cx="5127653" cy="815243"/>
          </a:xfrm>
          <a:prstGeom prst="trapezoid">
            <a:avLst>
              <a:gd name="adj" fmla="val 66428"/>
            </a:avLst>
          </a:prstGeom>
          <a:solidFill>
            <a:srgbClr val="8784C7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cxnSp>
        <p:nvCxnSpPr>
          <p:cNvPr id="22" name="直接连接符 11"/>
          <p:cNvCxnSpPr/>
          <p:nvPr/>
        </p:nvCxnSpPr>
        <p:spPr>
          <a:xfrm>
            <a:off x="3493876" y="2503142"/>
            <a:ext cx="1592943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</a:ln>
          <a:effectLst/>
        </p:spPr>
      </p:cxnSp>
      <p:sp>
        <p:nvSpPr>
          <p:cNvPr id="23" name="TextBox 17"/>
          <p:cNvSpPr txBox="1"/>
          <p:nvPr/>
        </p:nvSpPr>
        <p:spPr>
          <a:xfrm>
            <a:off x="5208877" y="2318476"/>
            <a:ext cx="1250663" cy="369332"/>
          </a:xfrm>
          <a:prstGeom prst="rect">
            <a:avLst/>
          </a:prstGeom>
          <a:solidFill>
            <a:srgbClr val="AD84C6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TEXT HERE</a:t>
            </a:r>
            <a:endParaRPr lang="zh-CN" altLang="en-US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4" name="TextBox 22"/>
          <p:cNvSpPr txBox="1"/>
          <p:nvPr/>
        </p:nvSpPr>
        <p:spPr>
          <a:xfrm>
            <a:off x="5208877" y="2634359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25" name="直接连接符 11"/>
          <p:cNvCxnSpPr/>
          <p:nvPr/>
        </p:nvCxnSpPr>
        <p:spPr>
          <a:xfrm>
            <a:off x="4134611" y="3378199"/>
            <a:ext cx="1592943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</a:ln>
          <a:effectLst/>
        </p:spPr>
      </p:cxnSp>
      <p:sp>
        <p:nvSpPr>
          <p:cNvPr id="26" name="TextBox 17"/>
          <p:cNvSpPr txBox="1"/>
          <p:nvPr/>
        </p:nvSpPr>
        <p:spPr>
          <a:xfrm>
            <a:off x="5849612" y="3193533"/>
            <a:ext cx="1250663" cy="369332"/>
          </a:xfrm>
          <a:prstGeom prst="rect">
            <a:avLst/>
          </a:prstGeom>
          <a:solidFill>
            <a:srgbClr val="6997AF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TEXT HERE</a:t>
            </a:r>
            <a:endParaRPr lang="zh-CN" altLang="en-US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7" name="TextBox 22"/>
          <p:cNvSpPr txBox="1"/>
          <p:nvPr/>
        </p:nvSpPr>
        <p:spPr>
          <a:xfrm>
            <a:off x="5849612" y="3509416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28" name="直接连接符 11"/>
          <p:cNvCxnSpPr/>
          <p:nvPr/>
        </p:nvCxnSpPr>
        <p:spPr>
          <a:xfrm>
            <a:off x="4775346" y="4253256"/>
            <a:ext cx="1592943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</a:ln>
          <a:effectLst/>
        </p:spPr>
      </p:cxnSp>
      <p:sp>
        <p:nvSpPr>
          <p:cNvPr id="29" name="TextBox 17"/>
          <p:cNvSpPr txBox="1"/>
          <p:nvPr/>
        </p:nvSpPr>
        <p:spPr>
          <a:xfrm>
            <a:off x="6490347" y="4068590"/>
            <a:ext cx="1250663" cy="369332"/>
          </a:xfrm>
          <a:prstGeom prst="rect">
            <a:avLst/>
          </a:prstGeom>
          <a:solidFill>
            <a:srgbClr val="5D739A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TEXT HERE</a:t>
            </a:r>
            <a:endParaRPr lang="zh-CN" altLang="en-US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0" name="TextBox 22"/>
          <p:cNvSpPr txBox="1"/>
          <p:nvPr/>
        </p:nvSpPr>
        <p:spPr>
          <a:xfrm>
            <a:off x="6490347" y="4384473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1" name="直接连接符 11"/>
          <p:cNvCxnSpPr/>
          <p:nvPr/>
        </p:nvCxnSpPr>
        <p:spPr>
          <a:xfrm>
            <a:off x="5416082" y="5128314"/>
            <a:ext cx="1592943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</a:ln>
          <a:effectLst/>
        </p:spPr>
      </p:cxnSp>
      <p:sp>
        <p:nvSpPr>
          <p:cNvPr id="32" name="TextBox 17"/>
          <p:cNvSpPr txBox="1"/>
          <p:nvPr/>
        </p:nvSpPr>
        <p:spPr>
          <a:xfrm>
            <a:off x="7131083" y="4943648"/>
            <a:ext cx="1250663" cy="369332"/>
          </a:xfrm>
          <a:prstGeom prst="rect">
            <a:avLst/>
          </a:prstGeom>
          <a:solidFill>
            <a:srgbClr val="8784C7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TEXT HERE</a:t>
            </a:r>
            <a:endParaRPr lang="zh-CN" altLang="en-US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3" name="TextBox 22"/>
          <p:cNvSpPr txBox="1"/>
          <p:nvPr/>
        </p:nvSpPr>
        <p:spPr>
          <a:xfrm>
            <a:off x="7131083" y="5259531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3212700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等腰三角形 6"/>
          <p:cNvSpPr/>
          <p:nvPr/>
        </p:nvSpPr>
        <p:spPr>
          <a:xfrm>
            <a:off x="2098188" y="1998649"/>
            <a:ext cx="1452571" cy="1047756"/>
          </a:xfrm>
          <a:prstGeom prst="triangle">
            <a:avLst/>
          </a:prstGeom>
          <a:solidFill>
            <a:srgbClr val="A5300F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19" name="梯形 18"/>
          <p:cNvSpPr/>
          <p:nvPr/>
        </p:nvSpPr>
        <p:spPr>
          <a:xfrm>
            <a:off x="1559803" y="3263727"/>
            <a:ext cx="2514834" cy="679731"/>
          </a:xfrm>
          <a:prstGeom prst="trapezoid">
            <a:avLst>
              <a:gd name="adj" fmla="val 66428"/>
            </a:avLst>
          </a:prstGeom>
          <a:solidFill>
            <a:srgbClr val="B19C7D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0" name="梯形 19"/>
          <p:cNvSpPr/>
          <p:nvPr/>
        </p:nvSpPr>
        <p:spPr>
          <a:xfrm>
            <a:off x="976682" y="4160781"/>
            <a:ext cx="3722246" cy="725959"/>
          </a:xfrm>
          <a:prstGeom prst="trapezoid">
            <a:avLst>
              <a:gd name="adj" fmla="val 66428"/>
            </a:avLst>
          </a:prstGeom>
          <a:solidFill>
            <a:srgbClr val="E19825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1" name="梯形 20"/>
          <p:cNvSpPr/>
          <p:nvPr/>
        </p:nvSpPr>
        <p:spPr>
          <a:xfrm>
            <a:off x="288429" y="5089314"/>
            <a:ext cx="5127653" cy="815243"/>
          </a:xfrm>
          <a:prstGeom prst="trapezoid">
            <a:avLst>
              <a:gd name="adj" fmla="val 66428"/>
            </a:avLst>
          </a:prstGeom>
          <a:solidFill>
            <a:srgbClr val="D55816"/>
          </a:solidFill>
          <a:ln w="12700" cap="flat" cmpd="sng" algn="ctr">
            <a:noFill/>
            <a:prstDash val="solid"/>
            <a:miter lim="800000"/>
          </a:ln>
          <a:effectLst>
            <a:reflection blurRad="6350" stA="50000" endA="300" endPos="55000" dir="5400000" sy="-100000" algn="bl" rotWithShape="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cxnSp>
        <p:nvCxnSpPr>
          <p:cNvPr id="22" name="直接连接符 11"/>
          <p:cNvCxnSpPr/>
          <p:nvPr/>
        </p:nvCxnSpPr>
        <p:spPr>
          <a:xfrm>
            <a:off x="3493876" y="2503142"/>
            <a:ext cx="1592943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</a:ln>
          <a:effectLst/>
        </p:spPr>
      </p:cxnSp>
      <p:sp>
        <p:nvSpPr>
          <p:cNvPr id="23" name="TextBox 17"/>
          <p:cNvSpPr txBox="1"/>
          <p:nvPr/>
        </p:nvSpPr>
        <p:spPr>
          <a:xfrm>
            <a:off x="5208877" y="2318476"/>
            <a:ext cx="1250663" cy="369332"/>
          </a:xfrm>
          <a:prstGeom prst="rect">
            <a:avLst/>
          </a:prstGeom>
          <a:solidFill>
            <a:srgbClr val="A5300F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TEXT HERE</a:t>
            </a:r>
            <a:endParaRPr lang="zh-CN" altLang="en-US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4" name="TextBox 22"/>
          <p:cNvSpPr txBox="1"/>
          <p:nvPr/>
        </p:nvSpPr>
        <p:spPr>
          <a:xfrm>
            <a:off x="5208877" y="2634359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25" name="直接连接符 11"/>
          <p:cNvCxnSpPr/>
          <p:nvPr/>
        </p:nvCxnSpPr>
        <p:spPr>
          <a:xfrm>
            <a:off x="4134611" y="3378199"/>
            <a:ext cx="1592943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</a:ln>
          <a:effectLst/>
        </p:spPr>
      </p:cxnSp>
      <p:sp>
        <p:nvSpPr>
          <p:cNvPr id="26" name="TextBox 17"/>
          <p:cNvSpPr txBox="1"/>
          <p:nvPr/>
        </p:nvSpPr>
        <p:spPr>
          <a:xfrm>
            <a:off x="5849612" y="3193533"/>
            <a:ext cx="1250663" cy="369332"/>
          </a:xfrm>
          <a:prstGeom prst="rect">
            <a:avLst/>
          </a:prstGeom>
          <a:solidFill>
            <a:srgbClr val="B19C7D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TEXT HERE</a:t>
            </a:r>
            <a:endParaRPr lang="zh-CN" altLang="en-US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27" name="TextBox 22"/>
          <p:cNvSpPr txBox="1"/>
          <p:nvPr/>
        </p:nvSpPr>
        <p:spPr>
          <a:xfrm>
            <a:off x="5849612" y="3509416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28" name="直接连接符 11"/>
          <p:cNvCxnSpPr/>
          <p:nvPr/>
        </p:nvCxnSpPr>
        <p:spPr>
          <a:xfrm>
            <a:off x="4775346" y="4253256"/>
            <a:ext cx="1592943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</a:ln>
          <a:effectLst/>
        </p:spPr>
      </p:cxnSp>
      <p:sp>
        <p:nvSpPr>
          <p:cNvPr id="29" name="TextBox 17"/>
          <p:cNvSpPr txBox="1"/>
          <p:nvPr/>
        </p:nvSpPr>
        <p:spPr>
          <a:xfrm>
            <a:off x="6490347" y="4068590"/>
            <a:ext cx="1250663" cy="369332"/>
          </a:xfrm>
          <a:prstGeom prst="rect">
            <a:avLst/>
          </a:prstGeom>
          <a:solidFill>
            <a:srgbClr val="E19825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TEXT HERE</a:t>
            </a:r>
            <a:endParaRPr lang="zh-CN" altLang="en-US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0" name="TextBox 22"/>
          <p:cNvSpPr txBox="1"/>
          <p:nvPr/>
        </p:nvSpPr>
        <p:spPr>
          <a:xfrm>
            <a:off x="6490347" y="4384473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31" name="直接连接符 11"/>
          <p:cNvCxnSpPr/>
          <p:nvPr/>
        </p:nvCxnSpPr>
        <p:spPr>
          <a:xfrm>
            <a:off x="5416082" y="5128314"/>
            <a:ext cx="1592943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lg" len="lg"/>
          </a:ln>
          <a:effectLst/>
        </p:spPr>
      </p:cxnSp>
      <p:sp>
        <p:nvSpPr>
          <p:cNvPr id="32" name="TextBox 17"/>
          <p:cNvSpPr txBox="1"/>
          <p:nvPr/>
        </p:nvSpPr>
        <p:spPr>
          <a:xfrm>
            <a:off x="7131083" y="4943648"/>
            <a:ext cx="1250663" cy="369332"/>
          </a:xfrm>
          <a:prstGeom prst="rect">
            <a:avLst/>
          </a:prstGeom>
          <a:solidFill>
            <a:srgbClr val="D55816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prstClr val="white"/>
                </a:solidFill>
                <a:latin typeface="Century Gothic"/>
                <a:ea typeface="微软雅黑"/>
                <a:cs typeface="+mn-ea"/>
                <a:sym typeface="+mn-lt"/>
              </a:rPr>
              <a:t>TEXT HERE</a:t>
            </a:r>
            <a:endParaRPr lang="zh-CN" altLang="en-US" b="1" kern="0" dirty="0" smtClean="0">
              <a:solidFill>
                <a:prstClr val="white"/>
              </a:solidFill>
              <a:latin typeface="Century Gothic"/>
              <a:ea typeface="微软雅黑"/>
              <a:cs typeface="+mn-ea"/>
              <a:sym typeface="+mn-lt"/>
            </a:endParaRPr>
          </a:p>
        </p:txBody>
      </p:sp>
      <p:sp>
        <p:nvSpPr>
          <p:cNvPr id="33" name="TextBox 22"/>
          <p:cNvSpPr txBox="1"/>
          <p:nvPr/>
        </p:nvSpPr>
        <p:spPr>
          <a:xfrm>
            <a:off x="7131083" y="5323094"/>
            <a:ext cx="419814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val="1120952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872</Words>
  <Application>Microsoft Office PowerPoint</Application>
  <PresentationFormat>自定义</PresentationFormat>
  <Paragraphs>41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2019-08-29T01:17:51Z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