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2208398" y="1756766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3D Cube Infographic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168571" y="2200231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Roboto Condensed"/>
              </a:rPr>
              <a:t>3D Chart Infographic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96507" y="4981789"/>
            <a:ext cx="2716368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237DB9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237DB9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507056" y="6383932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237DB9"/>
                </a:solidFill>
                <a:latin typeface="Roboto Condensed"/>
              </a:rPr>
              <a:t>90%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48347" y="3301394"/>
            <a:ext cx="2468019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F19B14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F19B14"/>
              </a:solidFill>
              <a:latin typeface="Roboto Condensed"/>
            </a:endParaRPr>
          </a:p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5518184" y="3132631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F19B14"/>
                </a:solidFill>
                <a:latin typeface="Roboto Condensed"/>
              </a:rPr>
              <a:t>20%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434914" y="3301394"/>
            <a:ext cx="2716368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15AA96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15AA96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3855956" y="4652685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15AA96"/>
                </a:solidFill>
                <a:latin typeface="Roboto Condensed"/>
              </a:rPr>
              <a:t>80%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588561" y="4981789"/>
            <a:ext cx="2468019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9BB955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9BB955"/>
              </a:solidFill>
              <a:latin typeface="Roboto Condensed"/>
            </a:endParaRPr>
          </a:p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904686" y="4129745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9BB955"/>
                </a:solidFill>
                <a:latin typeface="Roboto Condensed"/>
              </a:rPr>
              <a:t>60%</a:t>
            </a:r>
          </a:p>
        </p:txBody>
      </p:sp>
      <p:grpSp>
        <p:nvGrpSpPr>
          <p:cNvPr id="50" name="Group 71"/>
          <p:cNvGrpSpPr/>
          <p:nvPr/>
        </p:nvGrpSpPr>
        <p:grpSpPr>
          <a:xfrm>
            <a:off x="4243657" y="4695882"/>
            <a:ext cx="3034763" cy="1587606"/>
            <a:chOff x="3367796" y="2720210"/>
            <a:chExt cx="2408409" cy="1260128"/>
          </a:xfrm>
        </p:grpSpPr>
        <p:sp>
          <p:nvSpPr>
            <p:cNvPr id="51" name="Freeform 234"/>
            <p:cNvSpPr>
              <a:spLocks/>
            </p:cNvSpPr>
            <p:nvPr/>
          </p:nvSpPr>
          <p:spPr bwMode="auto">
            <a:xfrm>
              <a:off x="3367796" y="3068174"/>
              <a:ext cx="1205448" cy="912164"/>
            </a:xfrm>
            <a:custGeom>
              <a:avLst/>
              <a:gdLst/>
              <a:ahLst/>
              <a:cxnLst>
                <a:cxn ang="0">
                  <a:pos x="485" y="367"/>
                </a:cxn>
                <a:cxn ang="0">
                  <a:pos x="0" y="229"/>
                </a:cxn>
                <a:cxn ang="0">
                  <a:pos x="0" y="0"/>
                </a:cxn>
                <a:cxn ang="0">
                  <a:pos x="485" y="139"/>
                </a:cxn>
                <a:cxn ang="0">
                  <a:pos x="485" y="367"/>
                </a:cxn>
              </a:cxnLst>
              <a:rect l="0" t="0" r="r" b="b"/>
              <a:pathLst>
                <a:path w="485" h="367">
                  <a:moveTo>
                    <a:pt x="485" y="367"/>
                  </a:moveTo>
                  <a:lnTo>
                    <a:pt x="0" y="229"/>
                  </a:lnTo>
                  <a:lnTo>
                    <a:pt x="0" y="0"/>
                  </a:lnTo>
                  <a:lnTo>
                    <a:pt x="485" y="139"/>
                  </a:lnTo>
                  <a:lnTo>
                    <a:pt x="485" y="367"/>
                  </a:lnTo>
                  <a:close/>
                </a:path>
              </a:pathLst>
            </a:custGeom>
            <a:solidFill>
              <a:srgbClr val="237DB9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2" name="Freeform 235"/>
            <p:cNvSpPr>
              <a:spLocks/>
            </p:cNvSpPr>
            <p:nvPr/>
          </p:nvSpPr>
          <p:spPr bwMode="auto">
            <a:xfrm>
              <a:off x="4570757" y="3068174"/>
              <a:ext cx="1205448" cy="912164"/>
            </a:xfrm>
            <a:custGeom>
              <a:avLst/>
              <a:gdLst/>
              <a:ahLst/>
              <a:cxnLst>
                <a:cxn ang="0">
                  <a:pos x="485" y="229"/>
                </a:cxn>
                <a:cxn ang="0">
                  <a:pos x="0" y="367"/>
                </a:cxn>
                <a:cxn ang="0">
                  <a:pos x="0" y="139"/>
                </a:cxn>
                <a:cxn ang="0">
                  <a:pos x="485" y="0"/>
                </a:cxn>
                <a:cxn ang="0">
                  <a:pos x="485" y="229"/>
                </a:cxn>
              </a:cxnLst>
              <a:rect l="0" t="0" r="r" b="b"/>
              <a:pathLst>
                <a:path w="485" h="367">
                  <a:moveTo>
                    <a:pt x="485" y="229"/>
                  </a:moveTo>
                  <a:lnTo>
                    <a:pt x="0" y="367"/>
                  </a:lnTo>
                  <a:lnTo>
                    <a:pt x="0" y="139"/>
                  </a:lnTo>
                  <a:lnTo>
                    <a:pt x="485" y="0"/>
                  </a:lnTo>
                  <a:lnTo>
                    <a:pt x="485" y="229"/>
                  </a:lnTo>
                  <a:close/>
                </a:path>
              </a:pathLst>
            </a:custGeom>
            <a:solidFill>
              <a:srgbClr val="237D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3" name="Freeform 236"/>
            <p:cNvSpPr>
              <a:spLocks/>
            </p:cNvSpPr>
            <p:nvPr/>
          </p:nvSpPr>
          <p:spPr bwMode="auto">
            <a:xfrm>
              <a:off x="3367796" y="2720210"/>
              <a:ext cx="2408409" cy="693443"/>
            </a:xfrm>
            <a:custGeom>
              <a:avLst/>
              <a:gdLst/>
              <a:ahLst/>
              <a:cxnLst>
                <a:cxn ang="0">
                  <a:pos x="969" y="140"/>
                </a:cxn>
                <a:cxn ang="0">
                  <a:pos x="484" y="279"/>
                </a:cxn>
                <a:cxn ang="0">
                  <a:pos x="0" y="140"/>
                </a:cxn>
                <a:cxn ang="0">
                  <a:pos x="0" y="138"/>
                </a:cxn>
                <a:cxn ang="0">
                  <a:pos x="485" y="0"/>
                </a:cxn>
                <a:cxn ang="0">
                  <a:pos x="969" y="138"/>
                </a:cxn>
                <a:cxn ang="0">
                  <a:pos x="969" y="140"/>
                </a:cxn>
              </a:cxnLst>
              <a:rect l="0" t="0" r="r" b="b"/>
              <a:pathLst>
                <a:path w="969" h="279">
                  <a:moveTo>
                    <a:pt x="969" y="140"/>
                  </a:moveTo>
                  <a:lnTo>
                    <a:pt x="484" y="279"/>
                  </a:lnTo>
                  <a:lnTo>
                    <a:pt x="0" y="140"/>
                  </a:lnTo>
                  <a:lnTo>
                    <a:pt x="0" y="138"/>
                  </a:lnTo>
                  <a:lnTo>
                    <a:pt x="485" y="0"/>
                  </a:lnTo>
                  <a:lnTo>
                    <a:pt x="969" y="138"/>
                  </a:lnTo>
                  <a:lnTo>
                    <a:pt x="969" y="140"/>
                  </a:lnTo>
                  <a:close/>
                </a:path>
              </a:pathLst>
            </a:custGeom>
            <a:solidFill>
              <a:srgbClr val="237DB9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54" name="Group 72"/>
          <p:cNvGrpSpPr/>
          <p:nvPr/>
        </p:nvGrpSpPr>
        <p:grpSpPr>
          <a:xfrm>
            <a:off x="4600688" y="4204257"/>
            <a:ext cx="2320701" cy="1211840"/>
            <a:chOff x="3651138" y="2329993"/>
            <a:chExt cx="1841725" cy="961872"/>
          </a:xfrm>
        </p:grpSpPr>
        <p:sp>
          <p:nvSpPr>
            <p:cNvPr id="55" name="Freeform 237"/>
            <p:cNvSpPr>
              <a:spLocks/>
            </p:cNvSpPr>
            <p:nvPr/>
          </p:nvSpPr>
          <p:spPr bwMode="auto">
            <a:xfrm>
              <a:off x="3651138" y="2595937"/>
              <a:ext cx="919619" cy="695928"/>
            </a:xfrm>
            <a:custGeom>
              <a:avLst/>
              <a:gdLst/>
              <a:ahLst/>
              <a:cxnLst>
                <a:cxn ang="0">
                  <a:pos x="370" y="280"/>
                </a:cxn>
                <a:cxn ang="0">
                  <a:pos x="0" y="175"/>
                </a:cxn>
                <a:cxn ang="0">
                  <a:pos x="0" y="0"/>
                </a:cxn>
                <a:cxn ang="0">
                  <a:pos x="370" y="105"/>
                </a:cxn>
                <a:cxn ang="0">
                  <a:pos x="370" y="280"/>
                </a:cxn>
              </a:cxnLst>
              <a:rect l="0" t="0" r="r" b="b"/>
              <a:pathLst>
                <a:path w="370" h="280">
                  <a:moveTo>
                    <a:pt x="370" y="280"/>
                  </a:moveTo>
                  <a:lnTo>
                    <a:pt x="0" y="175"/>
                  </a:lnTo>
                  <a:lnTo>
                    <a:pt x="0" y="0"/>
                  </a:lnTo>
                  <a:lnTo>
                    <a:pt x="370" y="105"/>
                  </a:lnTo>
                  <a:lnTo>
                    <a:pt x="370" y="280"/>
                  </a:lnTo>
                  <a:close/>
                </a:path>
              </a:pathLst>
            </a:custGeom>
            <a:solidFill>
              <a:srgbClr val="15AA96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6" name="Freeform 238"/>
            <p:cNvSpPr>
              <a:spLocks/>
            </p:cNvSpPr>
            <p:nvPr/>
          </p:nvSpPr>
          <p:spPr bwMode="auto">
            <a:xfrm>
              <a:off x="4570757" y="2595937"/>
              <a:ext cx="922105" cy="695928"/>
            </a:xfrm>
            <a:custGeom>
              <a:avLst/>
              <a:gdLst/>
              <a:ahLst/>
              <a:cxnLst>
                <a:cxn ang="0">
                  <a:pos x="371" y="175"/>
                </a:cxn>
                <a:cxn ang="0">
                  <a:pos x="0" y="280"/>
                </a:cxn>
                <a:cxn ang="0">
                  <a:pos x="0" y="105"/>
                </a:cxn>
                <a:cxn ang="0">
                  <a:pos x="371" y="0"/>
                </a:cxn>
                <a:cxn ang="0">
                  <a:pos x="371" y="175"/>
                </a:cxn>
              </a:cxnLst>
              <a:rect l="0" t="0" r="r" b="b"/>
              <a:pathLst>
                <a:path w="371" h="280">
                  <a:moveTo>
                    <a:pt x="371" y="175"/>
                  </a:moveTo>
                  <a:lnTo>
                    <a:pt x="0" y="280"/>
                  </a:lnTo>
                  <a:lnTo>
                    <a:pt x="0" y="105"/>
                  </a:lnTo>
                  <a:lnTo>
                    <a:pt x="371" y="0"/>
                  </a:lnTo>
                  <a:lnTo>
                    <a:pt x="371" y="175"/>
                  </a:lnTo>
                  <a:close/>
                </a:path>
              </a:pathLst>
            </a:custGeom>
            <a:solidFill>
              <a:srgbClr val="15AA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7" name="Freeform 239"/>
            <p:cNvSpPr>
              <a:spLocks/>
            </p:cNvSpPr>
            <p:nvPr/>
          </p:nvSpPr>
          <p:spPr bwMode="auto">
            <a:xfrm>
              <a:off x="3651138" y="2329993"/>
              <a:ext cx="1841725" cy="526917"/>
            </a:xfrm>
            <a:custGeom>
              <a:avLst/>
              <a:gdLst/>
              <a:ahLst/>
              <a:cxnLst>
                <a:cxn ang="0">
                  <a:pos x="741" y="107"/>
                </a:cxn>
                <a:cxn ang="0">
                  <a:pos x="370" y="212"/>
                </a:cxn>
                <a:cxn ang="0">
                  <a:pos x="0" y="107"/>
                </a:cxn>
                <a:cxn ang="0">
                  <a:pos x="0" y="105"/>
                </a:cxn>
                <a:cxn ang="0">
                  <a:pos x="370" y="0"/>
                </a:cxn>
                <a:cxn ang="0">
                  <a:pos x="741" y="105"/>
                </a:cxn>
                <a:cxn ang="0">
                  <a:pos x="741" y="107"/>
                </a:cxn>
              </a:cxnLst>
              <a:rect l="0" t="0" r="r" b="b"/>
              <a:pathLst>
                <a:path w="741" h="212">
                  <a:moveTo>
                    <a:pt x="741" y="107"/>
                  </a:moveTo>
                  <a:lnTo>
                    <a:pt x="370" y="212"/>
                  </a:lnTo>
                  <a:lnTo>
                    <a:pt x="0" y="107"/>
                  </a:lnTo>
                  <a:lnTo>
                    <a:pt x="0" y="105"/>
                  </a:lnTo>
                  <a:lnTo>
                    <a:pt x="370" y="0"/>
                  </a:lnTo>
                  <a:lnTo>
                    <a:pt x="741" y="105"/>
                  </a:lnTo>
                  <a:lnTo>
                    <a:pt x="741" y="107"/>
                  </a:lnTo>
                  <a:close/>
                </a:path>
              </a:pathLst>
            </a:custGeom>
            <a:solidFill>
              <a:srgbClr val="15AA96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58" name="Group 73"/>
          <p:cNvGrpSpPr/>
          <p:nvPr/>
        </p:nvGrpSpPr>
        <p:grpSpPr>
          <a:xfrm>
            <a:off x="4882554" y="3803441"/>
            <a:ext cx="1766365" cy="923755"/>
            <a:chOff x="3874829" y="2011854"/>
            <a:chExt cx="1401800" cy="733211"/>
          </a:xfrm>
        </p:grpSpPr>
        <p:sp>
          <p:nvSpPr>
            <p:cNvPr id="59" name="Freeform 240"/>
            <p:cNvSpPr>
              <a:spLocks/>
            </p:cNvSpPr>
            <p:nvPr/>
          </p:nvSpPr>
          <p:spPr bwMode="auto">
            <a:xfrm>
              <a:off x="3874829" y="2215662"/>
              <a:ext cx="703385" cy="529403"/>
            </a:xfrm>
            <a:custGeom>
              <a:avLst/>
              <a:gdLst/>
              <a:ahLst/>
              <a:cxnLst>
                <a:cxn ang="0">
                  <a:pos x="283" y="213"/>
                </a:cxn>
                <a:cxn ang="0">
                  <a:pos x="0" y="133"/>
                </a:cxn>
                <a:cxn ang="0">
                  <a:pos x="0" y="0"/>
                </a:cxn>
                <a:cxn ang="0">
                  <a:pos x="283" y="81"/>
                </a:cxn>
                <a:cxn ang="0">
                  <a:pos x="283" y="213"/>
                </a:cxn>
              </a:cxnLst>
              <a:rect l="0" t="0" r="r" b="b"/>
              <a:pathLst>
                <a:path w="283" h="213">
                  <a:moveTo>
                    <a:pt x="283" y="213"/>
                  </a:moveTo>
                  <a:lnTo>
                    <a:pt x="0" y="133"/>
                  </a:lnTo>
                  <a:lnTo>
                    <a:pt x="0" y="0"/>
                  </a:lnTo>
                  <a:lnTo>
                    <a:pt x="283" y="81"/>
                  </a:lnTo>
                  <a:lnTo>
                    <a:pt x="283" y="213"/>
                  </a:lnTo>
                  <a:close/>
                </a:path>
              </a:pathLst>
            </a:custGeom>
            <a:solidFill>
              <a:srgbClr val="9BB95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60" name="Freeform 241"/>
            <p:cNvSpPr>
              <a:spLocks/>
            </p:cNvSpPr>
            <p:nvPr/>
          </p:nvSpPr>
          <p:spPr bwMode="auto">
            <a:xfrm>
              <a:off x="4573244" y="2215662"/>
              <a:ext cx="703385" cy="529403"/>
            </a:xfrm>
            <a:custGeom>
              <a:avLst/>
              <a:gdLst/>
              <a:ahLst/>
              <a:cxnLst>
                <a:cxn ang="0">
                  <a:pos x="283" y="133"/>
                </a:cxn>
                <a:cxn ang="0">
                  <a:pos x="0" y="213"/>
                </a:cxn>
                <a:cxn ang="0">
                  <a:pos x="0" y="81"/>
                </a:cxn>
                <a:cxn ang="0">
                  <a:pos x="283" y="0"/>
                </a:cxn>
                <a:cxn ang="0">
                  <a:pos x="283" y="133"/>
                </a:cxn>
              </a:cxnLst>
              <a:rect l="0" t="0" r="r" b="b"/>
              <a:pathLst>
                <a:path w="283" h="213">
                  <a:moveTo>
                    <a:pt x="283" y="133"/>
                  </a:moveTo>
                  <a:lnTo>
                    <a:pt x="0" y="213"/>
                  </a:lnTo>
                  <a:lnTo>
                    <a:pt x="0" y="81"/>
                  </a:lnTo>
                  <a:lnTo>
                    <a:pt x="283" y="0"/>
                  </a:lnTo>
                  <a:lnTo>
                    <a:pt x="283" y="133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61" name="Freeform 242"/>
            <p:cNvSpPr>
              <a:spLocks/>
            </p:cNvSpPr>
            <p:nvPr/>
          </p:nvSpPr>
          <p:spPr bwMode="auto">
            <a:xfrm>
              <a:off x="3874829" y="2011854"/>
              <a:ext cx="1401798" cy="405130"/>
            </a:xfrm>
            <a:custGeom>
              <a:avLst/>
              <a:gdLst/>
              <a:ahLst/>
              <a:cxnLst>
                <a:cxn ang="0">
                  <a:pos x="564" y="82"/>
                </a:cxn>
                <a:cxn ang="0">
                  <a:pos x="281" y="163"/>
                </a:cxn>
                <a:cxn ang="0">
                  <a:pos x="0" y="82"/>
                </a:cxn>
                <a:cxn ang="0">
                  <a:pos x="0" y="81"/>
                </a:cxn>
                <a:cxn ang="0">
                  <a:pos x="283" y="0"/>
                </a:cxn>
                <a:cxn ang="0">
                  <a:pos x="564" y="81"/>
                </a:cxn>
                <a:cxn ang="0">
                  <a:pos x="564" y="82"/>
                </a:cxn>
              </a:cxnLst>
              <a:rect l="0" t="0" r="r" b="b"/>
              <a:pathLst>
                <a:path w="564" h="163">
                  <a:moveTo>
                    <a:pt x="564" y="82"/>
                  </a:moveTo>
                  <a:lnTo>
                    <a:pt x="281" y="163"/>
                  </a:lnTo>
                  <a:lnTo>
                    <a:pt x="0" y="82"/>
                  </a:lnTo>
                  <a:lnTo>
                    <a:pt x="0" y="81"/>
                  </a:lnTo>
                  <a:lnTo>
                    <a:pt x="283" y="0"/>
                  </a:lnTo>
                  <a:lnTo>
                    <a:pt x="564" y="81"/>
                  </a:lnTo>
                  <a:lnTo>
                    <a:pt x="564" y="82"/>
                  </a:lnTo>
                  <a:close/>
                </a:path>
              </a:pathLst>
            </a:custGeom>
            <a:solidFill>
              <a:srgbClr val="9BB955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62" name="Group 75"/>
          <p:cNvGrpSpPr/>
          <p:nvPr/>
        </p:nvGrpSpPr>
        <p:grpSpPr>
          <a:xfrm>
            <a:off x="5145630" y="3537275"/>
            <a:ext cx="1243346" cy="657588"/>
            <a:chOff x="4083608" y="1800591"/>
            <a:chExt cx="986728" cy="521946"/>
          </a:xfrm>
        </p:grpSpPr>
        <p:sp>
          <p:nvSpPr>
            <p:cNvPr id="63" name="Freeform 243"/>
            <p:cNvSpPr>
              <a:spLocks/>
            </p:cNvSpPr>
            <p:nvPr/>
          </p:nvSpPr>
          <p:spPr bwMode="auto">
            <a:xfrm>
              <a:off x="4083608" y="1947232"/>
              <a:ext cx="494607" cy="375305"/>
            </a:xfrm>
            <a:custGeom>
              <a:avLst/>
              <a:gdLst/>
              <a:ahLst/>
              <a:cxnLst>
                <a:cxn ang="0">
                  <a:pos x="199" y="151"/>
                </a:cxn>
                <a:cxn ang="0">
                  <a:pos x="0" y="94"/>
                </a:cxn>
                <a:cxn ang="0">
                  <a:pos x="0" y="0"/>
                </a:cxn>
                <a:cxn ang="0">
                  <a:pos x="199" y="56"/>
                </a:cxn>
                <a:cxn ang="0">
                  <a:pos x="199" y="151"/>
                </a:cxn>
              </a:cxnLst>
              <a:rect l="0" t="0" r="r" b="b"/>
              <a:pathLst>
                <a:path w="199" h="151">
                  <a:moveTo>
                    <a:pt x="199" y="151"/>
                  </a:moveTo>
                  <a:lnTo>
                    <a:pt x="0" y="94"/>
                  </a:lnTo>
                  <a:lnTo>
                    <a:pt x="0" y="0"/>
                  </a:lnTo>
                  <a:lnTo>
                    <a:pt x="199" y="56"/>
                  </a:lnTo>
                  <a:lnTo>
                    <a:pt x="199" y="151"/>
                  </a:lnTo>
                  <a:close/>
                </a:path>
              </a:pathLst>
            </a:custGeom>
            <a:solidFill>
              <a:srgbClr val="F19B14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64" name="Freeform 244"/>
            <p:cNvSpPr>
              <a:spLocks/>
            </p:cNvSpPr>
            <p:nvPr/>
          </p:nvSpPr>
          <p:spPr bwMode="auto">
            <a:xfrm>
              <a:off x="4578215" y="1947232"/>
              <a:ext cx="492121" cy="375305"/>
            </a:xfrm>
            <a:custGeom>
              <a:avLst/>
              <a:gdLst/>
              <a:ahLst/>
              <a:cxnLst>
                <a:cxn ang="0">
                  <a:pos x="198" y="94"/>
                </a:cxn>
                <a:cxn ang="0">
                  <a:pos x="0" y="151"/>
                </a:cxn>
                <a:cxn ang="0">
                  <a:pos x="0" y="56"/>
                </a:cxn>
                <a:cxn ang="0">
                  <a:pos x="198" y="0"/>
                </a:cxn>
                <a:cxn ang="0">
                  <a:pos x="198" y="94"/>
                </a:cxn>
              </a:cxnLst>
              <a:rect l="0" t="0" r="r" b="b"/>
              <a:pathLst>
                <a:path w="198" h="151">
                  <a:moveTo>
                    <a:pt x="198" y="94"/>
                  </a:moveTo>
                  <a:lnTo>
                    <a:pt x="0" y="151"/>
                  </a:lnTo>
                  <a:lnTo>
                    <a:pt x="0" y="56"/>
                  </a:lnTo>
                  <a:lnTo>
                    <a:pt x="198" y="0"/>
                  </a:lnTo>
                  <a:lnTo>
                    <a:pt x="198" y="94"/>
                  </a:ln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65" name="Freeform 245"/>
            <p:cNvSpPr>
              <a:spLocks/>
            </p:cNvSpPr>
            <p:nvPr/>
          </p:nvSpPr>
          <p:spPr bwMode="auto">
            <a:xfrm>
              <a:off x="4083608" y="1800591"/>
              <a:ext cx="986727" cy="285828"/>
            </a:xfrm>
            <a:custGeom>
              <a:avLst/>
              <a:gdLst/>
              <a:ahLst/>
              <a:cxnLst>
                <a:cxn ang="0">
                  <a:pos x="397" y="59"/>
                </a:cxn>
                <a:cxn ang="0">
                  <a:pos x="199" y="115"/>
                </a:cxn>
                <a:cxn ang="0">
                  <a:pos x="0" y="59"/>
                </a:cxn>
                <a:cxn ang="0">
                  <a:pos x="0" y="58"/>
                </a:cxn>
                <a:cxn ang="0">
                  <a:pos x="199" y="0"/>
                </a:cxn>
                <a:cxn ang="0">
                  <a:pos x="397" y="58"/>
                </a:cxn>
                <a:cxn ang="0">
                  <a:pos x="397" y="59"/>
                </a:cxn>
              </a:cxnLst>
              <a:rect l="0" t="0" r="r" b="b"/>
              <a:pathLst>
                <a:path w="397" h="115">
                  <a:moveTo>
                    <a:pt x="397" y="59"/>
                  </a:moveTo>
                  <a:lnTo>
                    <a:pt x="199" y="115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199" y="0"/>
                  </a:lnTo>
                  <a:lnTo>
                    <a:pt x="397" y="58"/>
                  </a:lnTo>
                  <a:lnTo>
                    <a:pt x="397" y="59"/>
                  </a:lnTo>
                  <a:close/>
                </a:path>
              </a:pathLst>
            </a:custGeom>
            <a:solidFill>
              <a:srgbClr val="F19B14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66" name="Group 64"/>
          <p:cNvGrpSpPr/>
          <p:nvPr/>
        </p:nvGrpSpPr>
        <p:grpSpPr>
          <a:xfrm>
            <a:off x="813698" y="5245196"/>
            <a:ext cx="621680" cy="603790"/>
            <a:chOff x="2750859" y="3370932"/>
            <a:chExt cx="493370" cy="479245"/>
          </a:xfrm>
        </p:grpSpPr>
        <p:sp>
          <p:nvSpPr>
            <p:cNvPr id="67" name="Oval 65"/>
            <p:cNvSpPr/>
            <p:nvPr/>
          </p:nvSpPr>
          <p:spPr>
            <a:xfrm>
              <a:off x="2750859" y="3370932"/>
              <a:ext cx="493370" cy="479245"/>
            </a:xfrm>
            <a:prstGeom prst="ellipse">
              <a:avLst/>
            </a:prstGeom>
            <a:solidFill>
              <a:srgbClr val="237DB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68" name="Freeform 101"/>
            <p:cNvSpPr>
              <a:spLocks noEditPoints="1"/>
            </p:cNvSpPr>
            <p:nvPr/>
          </p:nvSpPr>
          <p:spPr bwMode="auto">
            <a:xfrm>
              <a:off x="2877273" y="3497591"/>
              <a:ext cx="233363" cy="215900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69" name="Group 67"/>
          <p:cNvGrpSpPr/>
          <p:nvPr/>
        </p:nvGrpSpPr>
        <p:grpSpPr>
          <a:xfrm>
            <a:off x="839471" y="3582587"/>
            <a:ext cx="621680" cy="603790"/>
            <a:chOff x="3821284" y="2086962"/>
            <a:chExt cx="493370" cy="479245"/>
          </a:xfrm>
        </p:grpSpPr>
        <p:sp>
          <p:nvSpPr>
            <p:cNvPr id="70" name="Oval 68"/>
            <p:cNvSpPr/>
            <p:nvPr/>
          </p:nvSpPr>
          <p:spPr>
            <a:xfrm>
              <a:off x="3821284" y="2086962"/>
              <a:ext cx="493370" cy="479245"/>
            </a:xfrm>
            <a:prstGeom prst="ellipse">
              <a:avLst/>
            </a:prstGeom>
            <a:solidFill>
              <a:srgbClr val="15AA9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71" name="Freeform 145"/>
            <p:cNvSpPr>
              <a:spLocks/>
            </p:cNvSpPr>
            <p:nvPr/>
          </p:nvSpPr>
          <p:spPr bwMode="auto">
            <a:xfrm>
              <a:off x="3960076" y="2209495"/>
              <a:ext cx="219075" cy="188913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72" name="Group 70"/>
          <p:cNvGrpSpPr/>
          <p:nvPr/>
        </p:nvGrpSpPr>
        <p:grpSpPr>
          <a:xfrm>
            <a:off x="10049505" y="5210776"/>
            <a:ext cx="621680" cy="603790"/>
            <a:chOff x="4770609" y="1334079"/>
            <a:chExt cx="493370" cy="479245"/>
          </a:xfrm>
        </p:grpSpPr>
        <p:sp>
          <p:nvSpPr>
            <p:cNvPr id="73" name="Oval 74"/>
            <p:cNvSpPr/>
            <p:nvPr/>
          </p:nvSpPr>
          <p:spPr>
            <a:xfrm>
              <a:off x="4770609" y="1334079"/>
              <a:ext cx="493370" cy="479245"/>
            </a:xfrm>
            <a:prstGeom prst="ellipse">
              <a:avLst/>
            </a:prstGeom>
            <a:solidFill>
              <a:srgbClr val="9BB9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74" name="Freeform 54"/>
            <p:cNvSpPr>
              <a:spLocks noEditPoints="1"/>
            </p:cNvSpPr>
            <p:nvPr/>
          </p:nvSpPr>
          <p:spPr bwMode="auto">
            <a:xfrm>
              <a:off x="4903787" y="1460569"/>
              <a:ext cx="247458" cy="18348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  <a:cxn ang="0">
                  <a:pos x="45" y="25"/>
                </a:cxn>
                <a:cxn ang="0">
                  <a:pos x="33" y="13"/>
                </a:cxn>
                <a:cxn ang="0">
                  <a:pos x="32" y="12"/>
                </a:cxn>
                <a:cxn ang="0">
                  <a:pos x="31" y="13"/>
                </a:cxn>
                <a:cxn ang="0">
                  <a:pos x="18" y="25"/>
                </a:cxn>
                <a:cxn ang="0">
                  <a:pos x="18" y="26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40"/>
                </a:cxn>
                <a:cxn ang="0">
                  <a:pos x="28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27"/>
                </a:cxn>
                <a:cxn ang="0">
                  <a:pos x="44" y="27"/>
                </a:cxn>
                <a:cxn ang="0">
                  <a:pos x="45" y="26"/>
                </a:cxn>
                <a:cxn ang="0">
                  <a:pos x="45" y="25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3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4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  <a:moveTo>
                    <a:pt x="45" y="25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1" y="12"/>
                    <a:pt x="31" y="13"/>
                    <a:pt x="31" y="1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1"/>
                    <a:pt x="36" y="4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5" y="26"/>
                    <a:pt x="45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75" name="Group 77"/>
          <p:cNvGrpSpPr/>
          <p:nvPr/>
        </p:nvGrpSpPr>
        <p:grpSpPr>
          <a:xfrm>
            <a:off x="10062451" y="3544707"/>
            <a:ext cx="621680" cy="603790"/>
            <a:chOff x="5775178" y="2507649"/>
            <a:chExt cx="493370" cy="479245"/>
          </a:xfrm>
        </p:grpSpPr>
        <p:sp>
          <p:nvSpPr>
            <p:cNvPr id="76" name="Oval 78"/>
            <p:cNvSpPr/>
            <p:nvPr/>
          </p:nvSpPr>
          <p:spPr>
            <a:xfrm>
              <a:off x="5775178" y="2507649"/>
              <a:ext cx="493370" cy="479245"/>
            </a:xfrm>
            <a:prstGeom prst="ellipse">
              <a:avLst/>
            </a:prstGeom>
            <a:solidFill>
              <a:srgbClr val="F19B14"/>
            </a:solidFill>
            <a:ln w="25400" cap="flat" cmpd="sng" algn="ctr">
              <a:noFill/>
              <a:prstDash val="solid"/>
            </a:ln>
            <a:effectLst/>
          </p:spPr>
          <p:txBody>
            <a:bodyPr bIns="91440"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77" name="Freeform 37"/>
            <p:cNvSpPr>
              <a:spLocks noEditPoints="1"/>
            </p:cNvSpPr>
            <p:nvPr/>
          </p:nvSpPr>
          <p:spPr bwMode="auto">
            <a:xfrm>
              <a:off x="5914071" y="2630424"/>
              <a:ext cx="233363" cy="203200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68" y="50"/>
                </a:cxn>
                <a:cxn ang="0">
                  <a:pos x="59" y="59"/>
                </a:cxn>
                <a:cxn ang="0">
                  <a:pos x="9" y="59"/>
                </a:cxn>
                <a:cxn ang="0">
                  <a:pos x="0" y="50"/>
                </a:cxn>
                <a:cxn ang="0">
                  <a:pos x="0" y="18"/>
                </a:cxn>
                <a:cxn ang="0">
                  <a:pos x="9" y="9"/>
                </a:cxn>
                <a:cxn ang="0">
                  <a:pos x="17" y="9"/>
                </a:cxn>
                <a:cxn ang="0">
                  <a:pos x="19" y="4"/>
                </a:cxn>
                <a:cxn ang="0">
                  <a:pos x="25" y="0"/>
                </a:cxn>
                <a:cxn ang="0">
                  <a:pos x="43" y="0"/>
                </a:cxn>
                <a:cxn ang="0">
                  <a:pos x="49" y="4"/>
                </a:cxn>
                <a:cxn ang="0">
                  <a:pos x="51" y="9"/>
                </a:cxn>
                <a:cxn ang="0">
                  <a:pos x="59" y="9"/>
                </a:cxn>
                <a:cxn ang="0">
                  <a:pos x="68" y="18"/>
                </a:cxn>
                <a:cxn ang="0">
                  <a:pos x="50" y="34"/>
                </a:cxn>
                <a:cxn ang="0">
                  <a:pos x="34" y="18"/>
                </a:cxn>
                <a:cxn ang="0">
                  <a:pos x="18" y="34"/>
                </a:cxn>
                <a:cxn ang="0">
                  <a:pos x="34" y="50"/>
                </a:cxn>
                <a:cxn ang="0">
                  <a:pos x="50" y="34"/>
                </a:cxn>
                <a:cxn ang="0">
                  <a:pos x="44" y="34"/>
                </a:cxn>
                <a:cxn ang="0">
                  <a:pos x="34" y="44"/>
                </a:cxn>
                <a:cxn ang="0">
                  <a:pos x="24" y="34"/>
                </a:cxn>
                <a:cxn ang="0">
                  <a:pos x="34" y="24"/>
                </a:cxn>
                <a:cxn ang="0">
                  <a:pos x="44" y="34"/>
                </a:cxn>
              </a:cxnLst>
              <a:rect l="0" t="0" r="r" b="b"/>
              <a:pathLst>
                <a:path w="68" h="59">
                  <a:moveTo>
                    <a:pt x="68" y="18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55"/>
                    <a:pt x="64" y="59"/>
                    <a:pt x="5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4" y="59"/>
                    <a:pt x="0" y="55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4" y="9"/>
                    <a:pt x="9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2"/>
                    <a:pt x="22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4" y="9"/>
                    <a:pt x="68" y="13"/>
                    <a:pt x="68" y="18"/>
                  </a:cubicBezTo>
                  <a:close/>
                  <a:moveTo>
                    <a:pt x="50" y="34"/>
                  </a:moveTo>
                  <a:cubicBezTo>
                    <a:pt x="50" y="25"/>
                    <a:pt x="43" y="18"/>
                    <a:pt x="34" y="18"/>
                  </a:cubicBezTo>
                  <a:cubicBezTo>
                    <a:pt x="25" y="18"/>
                    <a:pt x="18" y="25"/>
                    <a:pt x="18" y="34"/>
                  </a:cubicBezTo>
                  <a:cubicBezTo>
                    <a:pt x="18" y="43"/>
                    <a:pt x="25" y="50"/>
                    <a:pt x="34" y="50"/>
                  </a:cubicBezTo>
                  <a:cubicBezTo>
                    <a:pt x="43" y="50"/>
                    <a:pt x="50" y="43"/>
                    <a:pt x="50" y="34"/>
                  </a:cubicBezTo>
                  <a:close/>
                  <a:moveTo>
                    <a:pt x="44" y="34"/>
                  </a:moveTo>
                  <a:cubicBezTo>
                    <a:pt x="44" y="40"/>
                    <a:pt x="40" y="44"/>
                    <a:pt x="34" y="44"/>
                  </a:cubicBezTo>
                  <a:cubicBezTo>
                    <a:pt x="28" y="44"/>
                    <a:pt x="24" y="40"/>
                    <a:pt x="24" y="34"/>
                  </a:cubicBezTo>
                  <a:cubicBezTo>
                    <a:pt x="24" y="28"/>
                    <a:pt x="28" y="24"/>
                    <a:pt x="34" y="24"/>
                  </a:cubicBezTo>
                  <a:cubicBezTo>
                    <a:pt x="40" y="24"/>
                    <a:pt x="44" y="28"/>
                    <a:pt x="44" y="3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150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326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2019-08-29T01:31:59Z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