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 txBox="1">
            <a:spLocks/>
          </p:cNvSpPr>
          <p:nvPr/>
        </p:nvSpPr>
        <p:spPr>
          <a:xfrm>
            <a:off x="2208398" y="1529273"/>
            <a:ext cx="7105280" cy="44539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2500" b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  <a:latin typeface="Roboto Medium"/>
              </a:rPr>
              <a:t>3D Infographic</a:t>
            </a:r>
            <a:endParaRPr lang="en-US" dirty="0">
              <a:solidFill>
                <a:srgbClr val="262626">
                  <a:lumMod val="50000"/>
                  <a:lumOff val="50000"/>
                </a:srgbClr>
              </a:solidFill>
              <a:latin typeface="Roboto Medium"/>
            </a:endParaRPr>
          </a:p>
        </p:txBody>
      </p:sp>
      <p:sp>
        <p:nvSpPr>
          <p:cNvPr id="48" name="Text Placeholder 2"/>
          <p:cNvSpPr txBox="1">
            <a:spLocks/>
          </p:cNvSpPr>
          <p:nvPr/>
        </p:nvSpPr>
        <p:spPr>
          <a:xfrm>
            <a:off x="3168571" y="1972738"/>
            <a:ext cx="5184934" cy="25291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607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214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2821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4288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80360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5643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3250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0857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FFFFFF">
                    <a:lumMod val="75000"/>
                  </a:srgbClr>
                </a:solidFill>
                <a:latin typeface="Roboto Condensed"/>
              </a:rPr>
              <a:t>3D Infographic</a:t>
            </a:r>
            <a:endParaRPr lang="en-US" dirty="0">
              <a:solidFill>
                <a:srgbClr val="FFFFFF">
                  <a:lumMod val="75000"/>
                </a:srgbClr>
              </a:solidFill>
              <a:latin typeface="Roboto Condensed"/>
            </a:endParaRPr>
          </a:p>
        </p:txBody>
      </p:sp>
      <p:sp>
        <p:nvSpPr>
          <p:cNvPr id="49" name="Freeform 5"/>
          <p:cNvSpPr>
            <a:spLocks noEditPoints="1"/>
          </p:cNvSpPr>
          <p:nvPr/>
        </p:nvSpPr>
        <p:spPr bwMode="auto">
          <a:xfrm rot="21578059">
            <a:off x="3881616" y="4315013"/>
            <a:ext cx="3780681" cy="122004"/>
          </a:xfrm>
          <a:custGeom>
            <a:avLst/>
            <a:gdLst/>
            <a:ahLst/>
            <a:cxnLst>
              <a:cxn ang="0">
                <a:pos x="675" y="3"/>
              </a:cxn>
              <a:cxn ang="0">
                <a:pos x="573" y="0"/>
              </a:cxn>
              <a:cxn ang="0">
                <a:pos x="555" y="0"/>
              </a:cxn>
              <a:cxn ang="0">
                <a:pos x="675" y="3"/>
              </a:cxn>
              <a:cxn ang="0">
                <a:pos x="957" y="31"/>
              </a:cxn>
              <a:cxn ang="0">
                <a:pos x="957" y="31"/>
              </a:cxn>
              <a:cxn ang="0">
                <a:pos x="950" y="30"/>
              </a:cxn>
              <a:cxn ang="0">
                <a:pos x="949" y="30"/>
              </a:cxn>
              <a:cxn ang="0">
                <a:pos x="957" y="31"/>
              </a:cxn>
              <a:cxn ang="0">
                <a:pos x="5" y="30"/>
              </a:cxn>
              <a:cxn ang="0">
                <a:pos x="4" y="30"/>
              </a:cxn>
              <a:cxn ang="0">
                <a:pos x="0" y="31"/>
              </a:cxn>
              <a:cxn ang="0">
                <a:pos x="5" y="30"/>
              </a:cxn>
            </a:cxnLst>
            <a:rect l="0" t="0" r="r" b="b"/>
            <a:pathLst>
              <a:path w="957" h="31">
                <a:moveTo>
                  <a:pt x="675" y="3"/>
                </a:moveTo>
                <a:cubicBezTo>
                  <a:pt x="573" y="0"/>
                  <a:pt x="573" y="0"/>
                  <a:pt x="573" y="0"/>
                </a:cubicBezTo>
                <a:cubicBezTo>
                  <a:pt x="567" y="0"/>
                  <a:pt x="561" y="0"/>
                  <a:pt x="555" y="0"/>
                </a:cubicBezTo>
                <a:cubicBezTo>
                  <a:pt x="597" y="0"/>
                  <a:pt x="637" y="1"/>
                  <a:pt x="675" y="3"/>
                </a:cubicBezTo>
                <a:close/>
                <a:moveTo>
                  <a:pt x="957" y="31"/>
                </a:moveTo>
                <a:cubicBezTo>
                  <a:pt x="957" y="31"/>
                  <a:pt x="957" y="31"/>
                  <a:pt x="957" y="31"/>
                </a:cubicBezTo>
                <a:cubicBezTo>
                  <a:pt x="954" y="31"/>
                  <a:pt x="952" y="30"/>
                  <a:pt x="950" y="30"/>
                </a:cubicBezTo>
                <a:cubicBezTo>
                  <a:pt x="949" y="30"/>
                  <a:pt x="949" y="30"/>
                  <a:pt x="949" y="30"/>
                </a:cubicBezTo>
                <a:cubicBezTo>
                  <a:pt x="952" y="30"/>
                  <a:pt x="954" y="31"/>
                  <a:pt x="957" y="31"/>
                </a:cubicBezTo>
                <a:close/>
                <a:moveTo>
                  <a:pt x="5" y="30"/>
                </a:moveTo>
                <a:cubicBezTo>
                  <a:pt x="5" y="30"/>
                  <a:pt x="4" y="30"/>
                  <a:pt x="4" y="30"/>
                </a:cubicBezTo>
                <a:cubicBezTo>
                  <a:pt x="3" y="30"/>
                  <a:pt x="2" y="30"/>
                  <a:pt x="0" y="31"/>
                </a:cubicBezTo>
                <a:cubicBezTo>
                  <a:pt x="2" y="30"/>
                  <a:pt x="3" y="30"/>
                  <a:pt x="5" y="30"/>
                </a:cubicBezTo>
                <a:close/>
              </a:path>
            </a:pathLst>
          </a:custGeom>
          <a:solidFill>
            <a:srgbClr val="BEBBB2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</a:pPr>
            <a:endParaRPr lang="en-US" sz="2500" dirty="0">
              <a:solidFill>
                <a:srgbClr val="262626"/>
              </a:solidFill>
              <a:latin typeface="Roboto Condensed"/>
            </a:endParaRPr>
          </a:p>
        </p:txBody>
      </p:sp>
      <p:sp>
        <p:nvSpPr>
          <p:cNvPr id="50" name="Freeform 8"/>
          <p:cNvSpPr>
            <a:spLocks/>
          </p:cNvSpPr>
          <p:nvPr/>
        </p:nvSpPr>
        <p:spPr bwMode="auto">
          <a:xfrm rot="21578059">
            <a:off x="3866413" y="4713061"/>
            <a:ext cx="3804685" cy="830023"/>
          </a:xfrm>
          <a:custGeom>
            <a:avLst/>
            <a:gdLst/>
            <a:ahLst/>
            <a:cxnLst>
              <a:cxn ang="0">
                <a:pos x="959" y="53"/>
              </a:cxn>
              <a:cxn ang="0">
                <a:pos x="925" y="175"/>
              </a:cxn>
              <a:cxn ang="0">
                <a:pos x="925" y="175"/>
              </a:cxn>
              <a:cxn ang="0">
                <a:pos x="925" y="175"/>
              </a:cxn>
              <a:cxn ang="0">
                <a:pos x="915" y="196"/>
              </a:cxn>
              <a:cxn ang="0">
                <a:pos x="482" y="210"/>
              </a:cxn>
              <a:cxn ang="0">
                <a:pos x="48" y="196"/>
              </a:cxn>
              <a:cxn ang="0">
                <a:pos x="38" y="175"/>
              </a:cxn>
              <a:cxn ang="0">
                <a:pos x="4" y="53"/>
              </a:cxn>
              <a:cxn ang="0">
                <a:pos x="3" y="40"/>
              </a:cxn>
              <a:cxn ang="0">
                <a:pos x="0" y="15"/>
              </a:cxn>
              <a:cxn ang="0">
                <a:pos x="482" y="0"/>
              </a:cxn>
              <a:cxn ang="0">
                <a:pos x="963" y="14"/>
              </a:cxn>
              <a:cxn ang="0">
                <a:pos x="960" y="40"/>
              </a:cxn>
              <a:cxn ang="0">
                <a:pos x="959" y="53"/>
              </a:cxn>
            </a:cxnLst>
            <a:rect l="0" t="0" r="r" b="b"/>
            <a:pathLst>
              <a:path w="963" h="210">
                <a:moveTo>
                  <a:pt x="959" y="53"/>
                </a:moveTo>
                <a:cubicBezTo>
                  <a:pt x="953" y="96"/>
                  <a:pt x="942" y="137"/>
                  <a:pt x="925" y="175"/>
                </a:cubicBezTo>
                <a:cubicBezTo>
                  <a:pt x="925" y="175"/>
                  <a:pt x="925" y="175"/>
                  <a:pt x="925" y="175"/>
                </a:cubicBezTo>
                <a:cubicBezTo>
                  <a:pt x="925" y="175"/>
                  <a:pt x="925" y="175"/>
                  <a:pt x="925" y="175"/>
                </a:cubicBezTo>
                <a:cubicBezTo>
                  <a:pt x="922" y="182"/>
                  <a:pt x="919" y="189"/>
                  <a:pt x="915" y="196"/>
                </a:cubicBezTo>
                <a:cubicBezTo>
                  <a:pt x="788" y="205"/>
                  <a:pt x="643" y="210"/>
                  <a:pt x="482" y="210"/>
                </a:cubicBezTo>
                <a:cubicBezTo>
                  <a:pt x="320" y="210"/>
                  <a:pt x="176" y="205"/>
                  <a:pt x="48" y="196"/>
                </a:cubicBezTo>
                <a:cubicBezTo>
                  <a:pt x="44" y="189"/>
                  <a:pt x="41" y="182"/>
                  <a:pt x="38" y="175"/>
                </a:cubicBezTo>
                <a:cubicBezTo>
                  <a:pt x="21" y="136"/>
                  <a:pt x="10" y="96"/>
                  <a:pt x="4" y="53"/>
                </a:cubicBezTo>
                <a:cubicBezTo>
                  <a:pt x="4" y="49"/>
                  <a:pt x="3" y="44"/>
                  <a:pt x="3" y="40"/>
                </a:cubicBezTo>
                <a:cubicBezTo>
                  <a:pt x="2" y="31"/>
                  <a:pt x="1" y="23"/>
                  <a:pt x="0" y="15"/>
                </a:cubicBezTo>
                <a:cubicBezTo>
                  <a:pt x="141" y="5"/>
                  <a:pt x="302" y="0"/>
                  <a:pt x="482" y="0"/>
                </a:cubicBezTo>
                <a:cubicBezTo>
                  <a:pt x="662" y="0"/>
                  <a:pt x="822" y="5"/>
                  <a:pt x="963" y="14"/>
                </a:cubicBezTo>
                <a:cubicBezTo>
                  <a:pt x="962" y="23"/>
                  <a:pt x="961" y="31"/>
                  <a:pt x="960" y="40"/>
                </a:cubicBezTo>
                <a:cubicBezTo>
                  <a:pt x="960" y="44"/>
                  <a:pt x="959" y="49"/>
                  <a:pt x="959" y="53"/>
                </a:cubicBezTo>
                <a:close/>
              </a:path>
            </a:pathLst>
          </a:custGeom>
          <a:gradFill>
            <a:gsLst>
              <a:gs pos="0">
                <a:srgbClr val="15AA96">
                  <a:lumMod val="50000"/>
                </a:srgbClr>
              </a:gs>
              <a:gs pos="50000">
                <a:srgbClr val="15AA96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262626"/>
              </a:solidFill>
              <a:latin typeface="Roboto Condensed"/>
            </a:endParaRPr>
          </a:p>
        </p:txBody>
      </p:sp>
      <p:grpSp>
        <p:nvGrpSpPr>
          <p:cNvPr id="51" name="Group 54"/>
          <p:cNvGrpSpPr/>
          <p:nvPr/>
        </p:nvGrpSpPr>
        <p:grpSpPr>
          <a:xfrm>
            <a:off x="4329264" y="2663074"/>
            <a:ext cx="2844512" cy="908030"/>
            <a:chOff x="3435734" y="1287280"/>
            <a:chExt cx="2257425" cy="720729"/>
          </a:xfrm>
        </p:grpSpPr>
        <p:sp>
          <p:nvSpPr>
            <p:cNvPr id="52" name="Freeform 6"/>
            <p:cNvSpPr>
              <a:spLocks/>
            </p:cNvSpPr>
            <p:nvPr/>
          </p:nvSpPr>
          <p:spPr bwMode="auto">
            <a:xfrm rot="21578059">
              <a:off x="3440164" y="1287280"/>
              <a:ext cx="2247900" cy="517525"/>
            </a:xfrm>
            <a:custGeom>
              <a:avLst/>
              <a:gdLst/>
              <a:ahLst/>
              <a:cxnLst>
                <a:cxn ang="0">
                  <a:pos x="398" y="118"/>
                </a:cxn>
                <a:cxn ang="0">
                  <a:pos x="358" y="117"/>
                </a:cxn>
                <a:cxn ang="0">
                  <a:pos x="299" y="118"/>
                </a:cxn>
                <a:cxn ang="0">
                  <a:pos x="243" y="120"/>
                </a:cxn>
                <a:cxn ang="0">
                  <a:pos x="232" y="121"/>
                </a:cxn>
                <a:cxn ang="0">
                  <a:pos x="223" y="121"/>
                </a:cxn>
                <a:cxn ang="0">
                  <a:pos x="190" y="123"/>
                </a:cxn>
                <a:cxn ang="0">
                  <a:pos x="159" y="126"/>
                </a:cxn>
                <a:cxn ang="0">
                  <a:pos x="103" y="132"/>
                </a:cxn>
                <a:cxn ang="0">
                  <a:pos x="45" y="144"/>
                </a:cxn>
                <a:cxn ang="0">
                  <a:pos x="3" y="160"/>
                </a:cxn>
                <a:cxn ang="0">
                  <a:pos x="0" y="164"/>
                </a:cxn>
                <a:cxn ang="0">
                  <a:pos x="0" y="163"/>
                </a:cxn>
                <a:cxn ang="0">
                  <a:pos x="1" y="162"/>
                </a:cxn>
                <a:cxn ang="0">
                  <a:pos x="10" y="151"/>
                </a:cxn>
                <a:cxn ang="0">
                  <a:pos x="18" y="143"/>
                </a:cxn>
                <a:cxn ang="0">
                  <a:pos x="26" y="135"/>
                </a:cxn>
                <a:cxn ang="0">
                  <a:pos x="359" y="0"/>
                </a:cxn>
                <a:cxn ang="0">
                  <a:pos x="689" y="132"/>
                </a:cxn>
                <a:cxn ang="0">
                  <a:pos x="700" y="143"/>
                </a:cxn>
                <a:cxn ang="0">
                  <a:pos x="708" y="150"/>
                </a:cxn>
                <a:cxn ang="0">
                  <a:pos x="714" y="158"/>
                </a:cxn>
                <a:cxn ang="0">
                  <a:pos x="717" y="164"/>
                </a:cxn>
                <a:cxn ang="0">
                  <a:pos x="717" y="164"/>
                </a:cxn>
                <a:cxn ang="0">
                  <a:pos x="716" y="163"/>
                </a:cxn>
                <a:cxn ang="0">
                  <a:pos x="717" y="165"/>
                </a:cxn>
                <a:cxn ang="0">
                  <a:pos x="714" y="161"/>
                </a:cxn>
                <a:cxn ang="0">
                  <a:pos x="708" y="156"/>
                </a:cxn>
                <a:cxn ang="0">
                  <a:pos x="689" y="148"/>
                </a:cxn>
                <a:cxn ang="0">
                  <a:pos x="613" y="132"/>
                </a:cxn>
                <a:cxn ang="0">
                  <a:pos x="556" y="126"/>
                </a:cxn>
                <a:cxn ang="0">
                  <a:pos x="525" y="123"/>
                </a:cxn>
                <a:cxn ang="0">
                  <a:pos x="482" y="121"/>
                </a:cxn>
                <a:cxn ang="0">
                  <a:pos x="477" y="120"/>
                </a:cxn>
                <a:cxn ang="0">
                  <a:pos x="475" y="120"/>
                </a:cxn>
                <a:cxn ang="0">
                  <a:pos x="473" y="120"/>
                </a:cxn>
                <a:cxn ang="0">
                  <a:pos x="465" y="119"/>
                </a:cxn>
                <a:cxn ang="0">
                  <a:pos x="460" y="119"/>
                </a:cxn>
                <a:cxn ang="0">
                  <a:pos x="445" y="119"/>
                </a:cxn>
                <a:cxn ang="0">
                  <a:pos x="436" y="119"/>
                </a:cxn>
                <a:cxn ang="0">
                  <a:pos x="398" y="118"/>
                </a:cxn>
              </a:cxnLst>
              <a:rect l="0" t="0" r="r" b="b"/>
              <a:pathLst>
                <a:path w="717" h="165">
                  <a:moveTo>
                    <a:pt x="398" y="118"/>
                  </a:moveTo>
                  <a:cubicBezTo>
                    <a:pt x="385" y="118"/>
                    <a:pt x="372" y="117"/>
                    <a:pt x="358" y="117"/>
                  </a:cubicBezTo>
                  <a:cubicBezTo>
                    <a:pt x="338" y="117"/>
                    <a:pt x="318" y="118"/>
                    <a:pt x="299" y="118"/>
                  </a:cubicBezTo>
                  <a:cubicBezTo>
                    <a:pt x="243" y="120"/>
                    <a:pt x="243" y="120"/>
                    <a:pt x="243" y="120"/>
                  </a:cubicBezTo>
                  <a:cubicBezTo>
                    <a:pt x="239" y="120"/>
                    <a:pt x="236" y="120"/>
                    <a:pt x="232" y="121"/>
                  </a:cubicBezTo>
                  <a:cubicBezTo>
                    <a:pt x="229" y="121"/>
                    <a:pt x="226" y="121"/>
                    <a:pt x="223" y="121"/>
                  </a:cubicBezTo>
                  <a:cubicBezTo>
                    <a:pt x="212" y="122"/>
                    <a:pt x="201" y="122"/>
                    <a:pt x="190" y="123"/>
                  </a:cubicBezTo>
                  <a:cubicBezTo>
                    <a:pt x="179" y="124"/>
                    <a:pt x="169" y="125"/>
                    <a:pt x="159" y="126"/>
                  </a:cubicBezTo>
                  <a:cubicBezTo>
                    <a:pt x="140" y="128"/>
                    <a:pt x="121" y="130"/>
                    <a:pt x="103" y="132"/>
                  </a:cubicBezTo>
                  <a:cubicBezTo>
                    <a:pt x="80" y="136"/>
                    <a:pt x="60" y="140"/>
                    <a:pt x="45" y="144"/>
                  </a:cubicBezTo>
                  <a:cubicBezTo>
                    <a:pt x="23" y="149"/>
                    <a:pt x="10" y="154"/>
                    <a:pt x="3" y="160"/>
                  </a:cubicBezTo>
                  <a:cubicBezTo>
                    <a:pt x="2" y="161"/>
                    <a:pt x="1" y="162"/>
                    <a:pt x="0" y="164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3" y="159"/>
                    <a:pt x="6" y="156"/>
                    <a:pt x="10" y="151"/>
                  </a:cubicBezTo>
                  <a:cubicBezTo>
                    <a:pt x="13" y="149"/>
                    <a:pt x="16" y="146"/>
                    <a:pt x="18" y="143"/>
                  </a:cubicBezTo>
                  <a:cubicBezTo>
                    <a:pt x="21" y="140"/>
                    <a:pt x="23" y="138"/>
                    <a:pt x="26" y="135"/>
                  </a:cubicBezTo>
                  <a:cubicBezTo>
                    <a:pt x="119" y="45"/>
                    <a:pt x="230" y="0"/>
                    <a:pt x="359" y="0"/>
                  </a:cubicBezTo>
                  <a:cubicBezTo>
                    <a:pt x="487" y="0"/>
                    <a:pt x="597" y="44"/>
                    <a:pt x="689" y="132"/>
                  </a:cubicBezTo>
                  <a:cubicBezTo>
                    <a:pt x="693" y="135"/>
                    <a:pt x="697" y="139"/>
                    <a:pt x="700" y="143"/>
                  </a:cubicBezTo>
                  <a:cubicBezTo>
                    <a:pt x="703" y="146"/>
                    <a:pt x="705" y="148"/>
                    <a:pt x="708" y="150"/>
                  </a:cubicBezTo>
                  <a:cubicBezTo>
                    <a:pt x="710" y="152"/>
                    <a:pt x="712" y="155"/>
                    <a:pt x="714" y="158"/>
                  </a:cubicBezTo>
                  <a:cubicBezTo>
                    <a:pt x="716" y="160"/>
                    <a:pt x="717" y="162"/>
                    <a:pt x="717" y="164"/>
                  </a:cubicBezTo>
                  <a:cubicBezTo>
                    <a:pt x="717" y="164"/>
                    <a:pt x="717" y="164"/>
                    <a:pt x="717" y="164"/>
                  </a:cubicBezTo>
                  <a:cubicBezTo>
                    <a:pt x="716" y="164"/>
                    <a:pt x="716" y="163"/>
                    <a:pt x="716" y="163"/>
                  </a:cubicBezTo>
                  <a:cubicBezTo>
                    <a:pt x="717" y="165"/>
                    <a:pt x="717" y="165"/>
                    <a:pt x="717" y="165"/>
                  </a:cubicBezTo>
                  <a:cubicBezTo>
                    <a:pt x="716" y="163"/>
                    <a:pt x="715" y="161"/>
                    <a:pt x="714" y="161"/>
                  </a:cubicBezTo>
                  <a:cubicBezTo>
                    <a:pt x="713" y="159"/>
                    <a:pt x="710" y="157"/>
                    <a:pt x="708" y="156"/>
                  </a:cubicBezTo>
                  <a:cubicBezTo>
                    <a:pt x="703" y="153"/>
                    <a:pt x="697" y="151"/>
                    <a:pt x="689" y="148"/>
                  </a:cubicBezTo>
                  <a:cubicBezTo>
                    <a:pt x="671" y="142"/>
                    <a:pt x="646" y="137"/>
                    <a:pt x="613" y="132"/>
                  </a:cubicBezTo>
                  <a:cubicBezTo>
                    <a:pt x="595" y="130"/>
                    <a:pt x="576" y="128"/>
                    <a:pt x="556" y="126"/>
                  </a:cubicBezTo>
                  <a:cubicBezTo>
                    <a:pt x="546" y="125"/>
                    <a:pt x="536" y="124"/>
                    <a:pt x="525" y="123"/>
                  </a:cubicBezTo>
                  <a:cubicBezTo>
                    <a:pt x="511" y="122"/>
                    <a:pt x="497" y="121"/>
                    <a:pt x="482" y="121"/>
                  </a:cubicBezTo>
                  <a:cubicBezTo>
                    <a:pt x="480" y="120"/>
                    <a:pt x="479" y="120"/>
                    <a:pt x="477" y="120"/>
                  </a:cubicBezTo>
                  <a:cubicBezTo>
                    <a:pt x="477" y="120"/>
                    <a:pt x="476" y="120"/>
                    <a:pt x="475" y="120"/>
                  </a:cubicBezTo>
                  <a:cubicBezTo>
                    <a:pt x="474" y="120"/>
                    <a:pt x="474" y="120"/>
                    <a:pt x="473" y="120"/>
                  </a:cubicBezTo>
                  <a:cubicBezTo>
                    <a:pt x="470" y="119"/>
                    <a:pt x="467" y="119"/>
                    <a:pt x="465" y="119"/>
                  </a:cubicBezTo>
                  <a:cubicBezTo>
                    <a:pt x="463" y="119"/>
                    <a:pt x="461" y="119"/>
                    <a:pt x="460" y="119"/>
                  </a:cubicBezTo>
                  <a:cubicBezTo>
                    <a:pt x="445" y="119"/>
                    <a:pt x="445" y="119"/>
                    <a:pt x="445" y="119"/>
                  </a:cubicBezTo>
                  <a:cubicBezTo>
                    <a:pt x="442" y="119"/>
                    <a:pt x="439" y="119"/>
                    <a:pt x="436" y="119"/>
                  </a:cubicBezTo>
                  <a:lnTo>
                    <a:pt x="398" y="118"/>
                  </a:lnTo>
                  <a:close/>
                </a:path>
              </a:pathLst>
            </a:custGeom>
            <a:gradFill>
              <a:gsLst>
                <a:gs pos="0">
                  <a:srgbClr val="F19B14">
                    <a:lumMod val="75000"/>
                  </a:srgbClr>
                </a:gs>
                <a:gs pos="50000">
                  <a:srgbClr val="F19B14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53" name="Freeform 9"/>
            <p:cNvSpPr>
              <a:spLocks/>
            </p:cNvSpPr>
            <p:nvPr/>
          </p:nvSpPr>
          <p:spPr bwMode="auto">
            <a:xfrm rot="21578059">
              <a:off x="3435734" y="1685746"/>
              <a:ext cx="2257425" cy="322263"/>
            </a:xfrm>
            <a:custGeom>
              <a:avLst/>
              <a:gdLst/>
              <a:ahLst/>
              <a:cxnLst>
                <a:cxn ang="0">
                  <a:pos x="447" y="1"/>
                </a:cxn>
                <a:cxn ang="0">
                  <a:pos x="462" y="2"/>
                </a:cxn>
                <a:cxn ang="0">
                  <a:pos x="467" y="1"/>
                </a:cxn>
                <a:cxn ang="0">
                  <a:pos x="475" y="2"/>
                </a:cxn>
                <a:cxn ang="0">
                  <a:pos x="477" y="2"/>
                </a:cxn>
                <a:cxn ang="0">
                  <a:pos x="484" y="3"/>
                </a:cxn>
                <a:cxn ang="0">
                  <a:pos x="527" y="5"/>
                </a:cxn>
                <a:cxn ang="0">
                  <a:pos x="558" y="8"/>
                </a:cxn>
                <a:cxn ang="0">
                  <a:pos x="615" y="15"/>
                </a:cxn>
                <a:cxn ang="0">
                  <a:pos x="691" y="30"/>
                </a:cxn>
                <a:cxn ang="0">
                  <a:pos x="710" y="38"/>
                </a:cxn>
                <a:cxn ang="0">
                  <a:pos x="716" y="43"/>
                </a:cxn>
                <a:cxn ang="0">
                  <a:pos x="719" y="47"/>
                </a:cxn>
                <a:cxn ang="0">
                  <a:pos x="718" y="45"/>
                </a:cxn>
                <a:cxn ang="0">
                  <a:pos x="719" y="46"/>
                </a:cxn>
                <a:cxn ang="0">
                  <a:pos x="719" y="46"/>
                </a:cxn>
                <a:cxn ang="0">
                  <a:pos x="719" y="46"/>
                </a:cxn>
                <a:cxn ang="0">
                  <a:pos x="719" y="47"/>
                </a:cxn>
                <a:cxn ang="0">
                  <a:pos x="719" y="47"/>
                </a:cxn>
                <a:cxn ang="0">
                  <a:pos x="719" y="47"/>
                </a:cxn>
                <a:cxn ang="0">
                  <a:pos x="720" y="51"/>
                </a:cxn>
                <a:cxn ang="0">
                  <a:pos x="716" y="59"/>
                </a:cxn>
                <a:cxn ang="0">
                  <a:pos x="691" y="72"/>
                </a:cxn>
                <a:cxn ang="0">
                  <a:pos x="615" y="87"/>
                </a:cxn>
                <a:cxn ang="0">
                  <a:pos x="613" y="88"/>
                </a:cxn>
                <a:cxn ang="0">
                  <a:pos x="523" y="97"/>
                </a:cxn>
                <a:cxn ang="0">
                  <a:pos x="522" y="97"/>
                </a:cxn>
                <a:cxn ang="0">
                  <a:pos x="520" y="97"/>
                </a:cxn>
                <a:cxn ang="0">
                  <a:pos x="360" y="103"/>
                </a:cxn>
                <a:cxn ang="0">
                  <a:pos x="200" y="97"/>
                </a:cxn>
                <a:cxn ang="0">
                  <a:pos x="198" y="97"/>
                </a:cxn>
                <a:cxn ang="0">
                  <a:pos x="197" y="97"/>
                </a:cxn>
                <a:cxn ang="0">
                  <a:pos x="107" y="88"/>
                </a:cxn>
                <a:cxn ang="0">
                  <a:pos x="105" y="87"/>
                </a:cxn>
                <a:cxn ang="0">
                  <a:pos x="47" y="76"/>
                </a:cxn>
                <a:cxn ang="0">
                  <a:pos x="0" y="51"/>
                </a:cxn>
                <a:cxn ang="0">
                  <a:pos x="2" y="45"/>
                </a:cxn>
                <a:cxn ang="0">
                  <a:pos x="2" y="46"/>
                </a:cxn>
                <a:cxn ang="0">
                  <a:pos x="5" y="42"/>
                </a:cxn>
                <a:cxn ang="0">
                  <a:pos x="47" y="25"/>
                </a:cxn>
                <a:cxn ang="0">
                  <a:pos x="105" y="15"/>
                </a:cxn>
                <a:cxn ang="0">
                  <a:pos x="161" y="8"/>
                </a:cxn>
                <a:cxn ang="0">
                  <a:pos x="192" y="5"/>
                </a:cxn>
                <a:cxn ang="0">
                  <a:pos x="225" y="3"/>
                </a:cxn>
                <a:cxn ang="0">
                  <a:pos x="234" y="3"/>
                </a:cxn>
                <a:cxn ang="0">
                  <a:pos x="245" y="2"/>
                </a:cxn>
                <a:cxn ang="0">
                  <a:pos x="301" y="0"/>
                </a:cxn>
                <a:cxn ang="0">
                  <a:pos x="360" y="0"/>
                </a:cxn>
                <a:cxn ang="0">
                  <a:pos x="400" y="0"/>
                </a:cxn>
                <a:cxn ang="0">
                  <a:pos x="438" y="1"/>
                </a:cxn>
                <a:cxn ang="0">
                  <a:pos x="447" y="1"/>
                </a:cxn>
              </a:cxnLst>
              <a:rect l="0" t="0" r="r" b="b"/>
              <a:pathLst>
                <a:path w="720" h="103">
                  <a:moveTo>
                    <a:pt x="447" y="1"/>
                  </a:moveTo>
                  <a:cubicBezTo>
                    <a:pt x="462" y="2"/>
                    <a:pt x="462" y="2"/>
                    <a:pt x="462" y="2"/>
                  </a:cubicBezTo>
                  <a:cubicBezTo>
                    <a:pt x="463" y="1"/>
                    <a:pt x="465" y="1"/>
                    <a:pt x="467" y="1"/>
                  </a:cubicBezTo>
                  <a:cubicBezTo>
                    <a:pt x="469" y="1"/>
                    <a:pt x="472" y="2"/>
                    <a:pt x="475" y="2"/>
                  </a:cubicBezTo>
                  <a:cubicBezTo>
                    <a:pt x="476" y="2"/>
                    <a:pt x="476" y="2"/>
                    <a:pt x="477" y="2"/>
                  </a:cubicBezTo>
                  <a:cubicBezTo>
                    <a:pt x="480" y="2"/>
                    <a:pt x="482" y="3"/>
                    <a:pt x="484" y="3"/>
                  </a:cubicBezTo>
                  <a:cubicBezTo>
                    <a:pt x="499" y="3"/>
                    <a:pt x="513" y="4"/>
                    <a:pt x="527" y="5"/>
                  </a:cubicBezTo>
                  <a:cubicBezTo>
                    <a:pt x="538" y="6"/>
                    <a:pt x="548" y="7"/>
                    <a:pt x="558" y="8"/>
                  </a:cubicBezTo>
                  <a:cubicBezTo>
                    <a:pt x="578" y="10"/>
                    <a:pt x="597" y="12"/>
                    <a:pt x="615" y="15"/>
                  </a:cubicBezTo>
                  <a:cubicBezTo>
                    <a:pt x="648" y="19"/>
                    <a:pt x="673" y="24"/>
                    <a:pt x="691" y="30"/>
                  </a:cubicBezTo>
                  <a:cubicBezTo>
                    <a:pt x="699" y="33"/>
                    <a:pt x="705" y="35"/>
                    <a:pt x="710" y="38"/>
                  </a:cubicBezTo>
                  <a:cubicBezTo>
                    <a:pt x="712" y="40"/>
                    <a:pt x="715" y="41"/>
                    <a:pt x="716" y="43"/>
                  </a:cubicBezTo>
                  <a:cubicBezTo>
                    <a:pt x="717" y="43"/>
                    <a:pt x="718" y="45"/>
                    <a:pt x="719" y="47"/>
                  </a:cubicBezTo>
                  <a:cubicBezTo>
                    <a:pt x="718" y="45"/>
                    <a:pt x="718" y="45"/>
                    <a:pt x="718" y="45"/>
                  </a:cubicBezTo>
                  <a:cubicBezTo>
                    <a:pt x="718" y="45"/>
                    <a:pt x="718" y="45"/>
                    <a:pt x="719" y="46"/>
                  </a:cubicBezTo>
                  <a:cubicBezTo>
                    <a:pt x="719" y="46"/>
                    <a:pt x="719" y="46"/>
                    <a:pt x="719" y="46"/>
                  </a:cubicBezTo>
                  <a:cubicBezTo>
                    <a:pt x="719" y="46"/>
                    <a:pt x="719" y="46"/>
                    <a:pt x="719" y="46"/>
                  </a:cubicBezTo>
                  <a:cubicBezTo>
                    <a:pt x="719" y="47"/>
                    <a:pt x="719" y="47"/>
                    <a:pt x="719" y="47"/>
                  </a:cubicBezTo>
                  <a:cubicBezTo>
                    <a:pt x="719" y="47"/>
                    <a:pt x="719" y="47"/>
                    <a:pt x="719" y="47"/>
                  </a:cubicBezTo>
                  <a:cubicBezTo>
                    <a:pt x="719" y="47"/>
                    <a:pt x="719" y="47"/>
                    <a:pt x="719" y="47"/>
                  </a:cubicBezTo>
                  <a:cubicBezTo>
                    <a:pt x="720" y="48"/>
                    <a:pt x="720" y="50"/>
                    <a:pt x="720" y="51"/>
                  </a:cubicBezTo>
                  <a:cubicBezTo>
                    <a:pt x="720" y="53"/>
                    <a:pt x="719" y="56"/>
                    <a:pt x="716" y="59"/>
                  </a:cubicBezTo>
                  <a:cubicBezTo>
                    <a:pt x="712" y="63"/>
                    <a:pt x="703" y="67"/>
                    <a:pt x="691" y="72"/>
                  </a:cubicBezTo>
                  <a:cubicBezTo>
                    <a:pt x="673" y="77"/>
                    <a:pt x="648" y="83"/>
                    <a:pt x="615" y="87"/>
                  </a:cubicBezTo>
                  <a:cubicBezTo>
                    <a:pt x="614" y="87"/>
                    <a:pt x="614" y="88"/>
                    <a:pt x="613" y="88"/>
                  </a:cubicBezTo>
                  <a:cubicBezTo>
                    <a:pt x="585" y="92"/>
                    <a:pt x="555" y="95"/>
                    <a:pt x="523" y="97"/>
                  </a:cubicBezTo>
                  <a:cubicBezTo>
                    <a:pt x="523" y="97"/>
                    <a:pt x="522" y="97"/>
                    <a:pt x="522" y="97"/>
                  </a:cubicBezTo>
                  <a:cubicBezTo>
                    <a:pt x="521" y="97"/>
                    <a:pt x="521" y="97"/>
                    <a:pt x="520" y="97"/>
                  </a:cubicBezTo>
                  <a:cubicBezTo>
                    <a:pt x="472" y="101"/>
                    <a:pt x="419" y="103"/>
                    <a:pt x="360" y="103"/>
                  </a:cubicBezTo>
                  <a:cubicBezTo>
                    <a:pt x="301" y="103"/>
                    <a:pt x="248" y="101"/>
                    <a:pt x="200" y="97"/>
                  </a:cubicBezTo>
                  <a:cubicBezTo>
                    <a:pt x="199" y="97"/>
                    <a:pt x="199" y="97"/>
                    <a:pt x="198" y="97"/>
                  </a:cubicBezTo>
                  <a:cubicBezTo>
                    <a:pt x="198" y="97"/>
                    <a:pt x="197" y="97"/>
                    <a:pt x="197" y="97"/>
                  </a:cubicBezTo>
                  <a:cubicBezTo>
                    <a:pt x="165" y="95"/>
                    <a:pt x="135" y="92"/>
                    <a:pt x="107" y="88"/>
                  </a:cubicBezTo>
                  <a:cubicBezTo>
                    <a:pt x="106" y="88"/>
                    <a:pt x="106" y="87"/>
                    <a:pt x="105" y="87"/>
                  </a:cubicBezTo>
                  <a:cubicBezTo>
                    <a:pt x="82" y="84"/>
                    <a:pt x="62" y="80"/>
                    <a:pt x="47" y="76"/>
                  </a:cubicBezTo>
                  <a:cubicBezTo>
                    <a:pt x="16" y="69"/>
                    <a:pt x="0" y="60"/>
                    <a:pt x="0" y="51"/>
                  </a:cubicBezTo>
                  <a:cubicBezTo>
                    <a:pt x="0" y="49"/>
                    <a:pt x="1" y="47"/>
                    <a:pt x="2" y="45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3" y="45"/>
                    <a:pt x="4" y="43"/>
                    <a:pt x="5" y="42"/>
                  </a:cubicBezTo>
                  <a:cubicBezTo>
                    <a:pt x="12" y="36"/>
                    <a:pt x="25" y="31"/>
                    <a:pt x="47" y="25"/>
                  </a:cubicBezTo>
                  <a:cubicBezTo>
                    <a:pt x="62" y="22"/>
                    <a:pt x="82" y="18"/>
                    <a:pt x="105" y="15"/>
                  </a:cubicBezTo>
                  <a:cubicBezTo>
                    <a:pt x="123" y="12"/>
                    <a:pt x="142" y="10"/>
                    <a:pt x="161" y="8"/>
                  </a:cubicBezTo>
                  <a:cubicBezTo>
                    <a:pt x="171" y="7"/>
                    <a:pt x="181" y="6"/>
                    <a:pt x="192" y="5"/>
                  </a:cubicBezTo>
                  <a:cubicBezTo>
                    <a:pt x="203" y="5"/>
                    <a:pt x="214" y="4"/>
                    <a:pt x="225" y="3"/>
                  </a:cubicBezTo>
                  <a:cubicBezTo>
                    <a:pt x="228" y="3"/>
                    <a:pt x="231" y="3"/>
                    <a:pt x="234" y="3"/>
                  </a:cubicBezTo>
                  <a:cubicBezTo>
                    <a:pt x="238" y="2"/>
                    <a:pt x="241" y="2"/>
                    <a:pt x="245" y="2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20" y="0"/>
                    <a:pt x="340" y="0"/>
                    <a:pt x="360" y="0"/>
                  </a:cubicBezTo>
                  <a:cubicBezTo>
                    <a:pt x="373" y="0"/>
                    <a:pt x="387" y="0"/>
                    <a:pt x="400" y="0"/>
                  </a:cubicBezTo>
                  <a:cubicBezTo>
                    <a:pt x="438" y="1"/>
                    <a:pt x="438" y="1"/>
                    <a:pt x="438" y="1"/>
                  </a:cubicBezTo>
                  <a:cubicBezTo>
                    <a:pt x="441" y="1"/>
                    <a:pt x="444" y="1"/>
                    <a:pt x="447" y="1"/>
                  </a:cubicBezTo>
                  <a:close/>
                </a:path>
              </a:pathLst>
            </a:custGeom>
            <a:solidFill>
              <a:srgbClr val="F19B14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grpSp>
        <p:nvGrpSpPr>
          <p:cNvPr id="54" name="Group 55"/>
          <p:cNvGrpSpPr/>
          <p:nvPr/>
        </p:nvGrpSpPr>
        <p:grpSpPr>
          <a:xfrm>
            <a:off x="3866977" y="3509037"/>
            <a:ext cx="3795925" cy="1098020"/>
            <a:chOff x="3068860" y="1958745"/>
            <a:chExt cx="3012473" cy="871530"/>
          </a:xfrm>
        </p:grpSpPr>
        <p:sp>
          <p:nvSpPr>
            <p:cNvPr id="55" name="Freeform 10"/>
            <p:cNvSpPr>
              <a:spLocks/>
            </p:cNvSpPr>
            <p:nvPr/>
          </p:nvSpPr>
          <p:spPr bwMode="auto">
            <a:xfrm rot="21578059">
              <a:off x="3068860" y="1958745"/>
              <a:ext cx="3009900" cy="720725"/>
            </a:xfrm>
            <a:custGeom>
              <a:avLst/>
              <a:gdLst/>
              <a:ahLst/>
              <a:cxnLst>
                <a:cxn ang="0">
                  <a:pos x="319" y="5"/>
                </a:cxn>
                <a:cxn ang="0">
                  <a:pos x="322" y="5"/>
                </a:cxn>
                <a:cxn ang="0">
                  <a:pos x="479" y="0"/>
                </a:cxn>
                <a:cxn ang="0">
                  <a:pos x="641" y="5"/>
                </a:cxn>
                <a:cxn ang="0">
                  <a:pos x="641" y="5"/>
                </a:cxn>
                <a:cxn ang="0">
                  <a:pos x="643" y="5"/>
                </a:cxn>
                <a:cxn ang="0">
                  <a:pos x="836" y="27"/>
                </a:cxn>
                <a:cxn ang="0">
                  <a:pos x="903" y="43"/>
                </a:cxn>
                <a:cxn ang="0">
                  <a:pos x="925" y="86"/>
                </a:cxn>
                <a:cxn ang="0">
                  <a:pos x="941" y="132"/>
                </a:cxn>
                <a:cxn ang="0">
                  <a:pos x="942" y="134"/>
                </a:cxn>
                <a:cxn ang="0">
                  <a:pos x="960" y="230"/>
                </a:cxn>
                <a:cxn ang="0">
                  <a:pos x="820" y="209"/>
                </a:cxn>
                <a:cxn ang="0">
                  <a:pos x="754" y="205"/>
                </a:cxn>
                <a:cxn ang="0">
                  <a:pos x="687" y="202"/>
                </a:cxn>
                <a:cxn ang="0">
                  <a:pos x="678" y="202"/>
                </a:cxn>
                <a:cxn ang="0">
                  <a:pos x="558" y="198"/>
                </a:cxn>
                <a:cxn ang="0">
                  <a:pos x="395" y="198"/>
                </a:cxn>
                <a:cxn ang="0">
                  <a:pos x="284" y="202"/>
                </a:cxn>
                <a:cxn ang="0">
                  <a:pos x="272" y="202"/>
                </a:cxn>
                <a:cxn ang="0">
                  <a:pos x="205" y="205"/>
                </a:cxn>
                <a:cxn ang="0">
                  <a:pos x="140" y="209"/>
                </a:cxn>
                <a:cxn ang="0">
                  <a:pos x="3" y="229"/>
                </a:cxn>
                <a:cxn ang="0">
                  <a:pos x="3" y="229"/>
                </a:cxn>
                <a:cxn ang="0">
                  <a:pos x="0" y="230"/>
                </a:cxn>
                <a:cxn ang="0">
                  <a:pos x="17" y="135"/>
                </a:cxn>
                <a:cxn ang="0">
                  <a:pos x="18" y="133"/>
                </a:cxn>
                <a:cxn ang="0">
                  <a:pos x="35" y="86"/>
                </a:cxn>
                <a:cxn ang="0">
                  <a:pos x="56" y="42"/>
                </a:cxn>
                <a:cxn ang="0">
                  <a:pos x="122" y="27"/>
                </a:cxn>
                <a:cxn ang="0">
                  <a:pos x="318" y="5"/>
                </a:cxn>
                <a:cxn ang="0">
                  <a:pos x="319" y="5"/>
                </a:cxn>
              </a:cxnLst>
              <a:rect l="0" t="0" r="r" b="b"/>
              <a:pathLst>
                <a:path w="960" h="230">
                  <a:moveTo>
                    <a:pt x="319" y="5"/>
                  </a:moveTo>
                  <a:cubicBezTo>
                    <a:pt x="320" y="5"/>
                    <a:pt x="321" y="5"/>
                    <a:pt x="322" y="5"/>
                  </a:cubicBezTo>
                  <a:cubicBezTo>
                    <a:pt x="371" y="2"/>
                    <a:pt x="423" y="0"/>
                    <a:pt x="479" y="0"/>
                  </a:cubicBezTo>
                  <a:cubicBezTo>
                    <a:pt x="537" y="0"/>
                    <a:pt x="591" y="2"/>
                    <a:pt x="641" y="5"/>
                  </a:cubicBezTo>
                  <a:cubicBezTo>
                    <a:pt x="641" y="5"/>
                    <a:pt x="641" y="5"/>
                    <a:pt x="641" y="5"/>
                  </a:cubicBezTo>
                  <a:cubicBezTo>
                    <a:pt x="642" y="5"/>
                    <a:pt x="642" y="5"/>
                    <a:pt x="643" y="5"/>
                  </a:cubicBezTo>
                  <a:cubicBezTo>
                    <a:pt x="714" y="9"/>
                    <a:pt x="779" y="17"/>
                    <a:pt x="836" y="27"/>
                  </a:cubicBezTo>
                  <a:cubicBezTo>
                    <a:pt x="862" y="32"/>
                    <a:pt x="884" y="37"/>
                    <a:pt x="903" y="43"/>
                  </a:cubicBezTo>
                  <a:cubicBezTo>
                    <a:pt x="911" y="57"/>
                    <a:pt x="918" y="71"/>
                    <a:pt x="925" y="86"/>
                  </a:cubicBezTo>
                  <a:cubicBezTo>
                    <a:pt x="931" y="101"/>
                    <a:pt x="936" y="117"/>
                    <a:pt x="941" y="132"/>
                  </a:cubicBezTo>
                  <a:cubicBezTo>
                    <a:pt x="941" y="133"/>
                    <a:pt x="942" y="134"/>
                    <a:pt x="942" y="134"/>
                  </a:cubicBezTo>
                  <a:cubicBezTo>
                    <a:pt x="951" y="165"/>
                    <a:pt x="957" y="197"/>
                    <a:pt x="960" y="230"/>
                  </a:cubicBezTo>
                  <a:cubicBezTo>
                    <a:pt x="938" y="221"/>
                    <a:pt x="891" y="215"/>
                    <a:pt x="820" y="209"/>
                  </a:cubicBezTo>
                  <a:cubicBezTo>
                    <a:pt x="799" y="207"/>
                    <a:pt x="777" y="206"/>
                    <a:pt x="754" y="205"/>
                  </a:cubicBezTo>
                  <a:cubicBezTo>
                    <a:pt x="733" y="204"/>
                    <a:pt x="710" y="203"/>
                    <a:pt x="687" y="202"/>
                  </a:cubicBezTo>
                  <a:cubicBezTo>
                    <a:pt x="678" y="202"/>
                    <a:pt x="678" y="202"/>
                    <a:pt x="678" y="202"/>
                  </a:cubicBezTo>
                  <a:cubicBezTo>
                    <a:pt x="639" y="200"/>
                    <a:pt x="600" y="198"/>
                    <a:pt x="558" y="198"/>
                  </a:cubicBezTo>
                  <a:cubicBezTo>
                    <a:pt x="395" y="198"/>
                    <a:pt x="395" y="198"/>
                    <a:pt x="395" y="198"/>
                  </a:cubicBezTo>
                  <a:cubicBezTo>
                    <a:pt x="357" y="199"/>
                    <a:pt x="320" y="200"/>
                    <a:pt x="284" y="202"/>
                  </a:cubicBezTo>
                  <a:cubicBezTo>
                    <a:pt x="272" y="202"/>
                    <a:pt x="272" y="202"/>
                    <a:pt x="272" y="202"/>
                  </a:cubicBezTo>
                  <a:cubicBezTo>
                    <a:pt x="249" y="203"/>
                    <a:pt x="227" y="204"/>
                    <a:pt x="205" y="205"/>
                  </a:cubicBezTo>
                  <a:cubicBezTo>
                    <a:pt x="182" y="206"/>
                    <a:pt x="161" y="207"/>
                    <a:pt x="140" y="209"/>
                  </a:cubicBezTo>
                  <a:cubicBezTo>
                    <a:pt x="72" y="214"/>
                    <a:pt x="27" y="221"/>
                    <a:pt x="3" y="229"/>
                  </a:cubicBezTo>
                  <a:cubicBezTo>
                    <a:pt x="4" y="229"/>
                    <a:pt x="4" y="229"/>
                    <a:pt x="3" y="229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2" y="197"/>
                    <a:pt x="8" y="165"/>
                    <a:pt x="17" y="135"/>
                  </a:cubicBezTo>
                  <a:cubicBezTo>
                    <a:pt x="17" y="134"/>
                    <a:pt x="17" y="133"/>
                    <a:pt x="18" y="133"/>
                  </a:cubicBezTo>
                  <a:cubicBezTo>
                    <a:pt x="22" y="117"/>
                    <a:pt x="28" y="101"/>
                    <a:pt x="35" y="86"/>
                  </a:cubicBezTo>
                  <a:cubicBezTo>
                    <a:pt x="41" y="71"/>
                    <a:pt x="48" y="57"/>
                    <a:pt x="56" y="42"/>
                  </a:cubicBezTo>
                  <a:cubicBezTo>
                    <a:pt x="74" y="37"/>
                    <a:pt x="97" y="32"/>
                    <a:pt x="122" y="27"/>
                  </a:cubicBezTo>
                  <a:cubicBezTo>
                    <a:pt x="180" y="17"/>
                    <a:pt x="245" y="9"/>
                    <a:pt x="318" y="5"/>
                  </a:cubicBezTo>
                  <a:cubicBezTo>
                    <a:pt x="318" y="5"/>
                    <a:pt x="319" y="5"/>
                    <a:pt x="319" y="5"/>
                  </a:cubicBezTo>
                  <a:close/>
                </a:path>
              </a:pathLst>
            </a:custGeom>
            <a:gradFill>
              <a:gsLst>
                <a:gs pos="0">
                  <a:srgbClr val="9BB955">
                    <a:lumMod val="75000"/>
                  </a:srgbClr>
                </a:gs>
                <a:gs pos="50000">
                  <a:srgbClr val="9BB955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56" name="Freeform 11"/>
            <p:cNvSpPr>
              <a:spLocks/>
            </p:cNvSpPr>
            <p:nvPr/>
          </p:nvSpPr>
          <p:spPr bwMode="auto">
            <a:xfrm rot="21578059">
              <a:off x="3071433" y="2614375"/>
              <a:ext cx="3009900" cy="215900"/>
            </a:xfrm>
            <a:custGeom>
              <a:avLst/>
              <a:gdLst/>
              <a:ahLst/>
              <a:cxnLst>
                <a:cxn ang="0">
                  <a:pos x="210" y="8"/>
                </a:cxn>
                <a:cxn ang="0">
                  <a:pos x="272" y="4"/>
                </a:cxn>
                <a:cxn ang="0">
                  <a:pos x="383" y="1"/>
                </a:cxn>
                <a:cxn ang="0">
                  <a:pos x="480" y="0"/>
                </a:cxn>
                <a:cxn ang="0">
                  <a:pos x="576" y="1"/>
                </a:cxn>
                <a:cxn ang="0">
                  <a:pos x="687" y="4"/>
                </a:cxn>
                <a:cxn ang="0">
                  <a:pos x="696" y="4"/>
                </a:cxn>
                <a:cxn ang="0">
                  <a:pos x="723" y="6"/>
                </a:cxn>
                <a:cxn ang="0">
                  <a:pos x="750" y="8"/>
                </a:cxn>
                <a:cxn ang="0">
                  <a:pos x="751" y="8"/>
                </a:cxn>
                <a:cxn ang="0">
                  <a:pos x="872" y="18"/>
                </a:cxn>
                <a:cxn ang="0">
                  <a:pos x="874" y="18"/>
                </a:cxn>
                <a:cxn ang="0">
                  <a:pos x="884" y="19"/>
                </a:cxn>
                <a:cxn ang="0">
                  <a:pos x="899" y="21"/>
                </a:cxn>
                <a:cxn ang="0">
                  <a:pos x="928" y="25"/>
                </a:cxn>
                <a:cxn ang="0">
                  <a:pos x="931" y="25"/>
                </a:cxn>
                <a:cxn ang="0">
                  <a:pos x="932" y="25"/>
                </a:cxn>
                <a:cxn ang="0">
                  <a:pos x="948" y="28"/>
                </a:cxn>
                <a:cxn ang="0">
                  <a:pos x="953" y="29"/>
                </a:cxn>
                <a:cxn ang="0">
                  <a:pos x="960" y="34"/>
                </a:cxn>
                <a:cxn ang="0">
                  <a:pos x="960" y="36"/>
                </a:cxn>
                <a:cxn ang="0">
                  <a:pos x="820" y="59"/>
                </a:cxn>
                <a:cxn ang="0">
                  <a:pos x="480" y="69"/>
                </a:cxn>
                <a:cxn ang="0">
                  <a:pos x="140" y="59"/>
                </a:cxn>
                <a:cxn ang="0">
                  <a:pos x="0" y="35"/>
                </a:cxn>
                <a:cxn ang="0">
                  <a:pos x="7" y="29"/>
                </a:cxn>
                <a:cxn ang="0">
                  <a:pos x="13" y="28"/>
                </a:cxn>
                <a:cxn ang="0">
                  <a:pos x="29" y="25"/>
                </a:cxn>
                <a:cxn ang="0">
                  <a:pos x="32" y="25"/>
                </a:cxn>
                <a:cxn ang="0">
                  <a:pos x="35" y="25"/>
                </a:cxn>
                <a:cxn ang="0">
                  <a:pos x="38" y="24"/>
                </a:cxn>
                <a:cxn ang="0">
                  <a:pos x="41" y="24"/>
                </a:cxn>
                <a:cxn ang="0">
                  <a:pos x="43" y="23"/>
                </a:cxn>
                <a:cxn ang="0">
                  <a:pos x="53" y="22"/>
                </a:cxn>
                <a:cxn ang="0">
                  <a:pos x="56" y="22"/>
                </a:cxn>
                <a:cxn ang="0">
                  <a:pos x="63" y="21"/>
                </a:cxn>
                <a:cxn ang="0">
                  <a:pos x="65" y="21"/>
                </a:cxn>
                <a:cxn ang="0">
                  <a:pos x="68" y="20"/>
                </a:cxn>
                <a:cxn ang="0">
                  <a:pos x="204" y="8"/>
                </a:cxn>
                <a:cxn ang="0">
                  <a:pos x="210" y="8"/>
                </a:cxn>
              </a:cxnLst>
              <a:rect l="0" t="0" r="r" b="b"/>
              <a:pathLst>
                <a:path w="960" h="69">
                  <a:moveTo>
                    <a:pt x="210" y="8"/>
                  </a:moveTo>
                  <a:cubicBezTo>
                    <a:pt x="230" y="6"/>
                    <a:pt x="251" y="5"/>
                    <a:pt x="272" y="4"/>
                  </a:cubicBezTo>
                  <a:cubicBezTo>
                    <a:pt x="383" y="1"/>
                    <a:pt x="383" y="1"/>
                    <a:pt x="383" y="1"/>
                  </a:cubicBezTo>
                  <a:cubicBezTo>
                    <a:pt x="414" y="1"/>
                    <a:pt x="446" y="0"/>
                    <a:pt x="480" y="0"/>
                  </a:cubicBezTo>
                  <a:cubicBezTo>
                    <a:pt x="513" y="0"/>
                    <a:pt x="545" y="1"/>
                    <a:pt x="576" y="1"/>
                  </a:cubicBezTo>
                  <a:cubicBezTo>
                    <a:pt x="687" y="4"/>
                    <a:pt x="687" y="4"/>
                    <a:pt x="687" y="4"/>
                  </a:cubicBezTo>
                  <a:cubicBezTo>
                    <a:pt x="690" y="4"/>
                    <a:pt x="693" y="4"/>
                    <a:pt x="696" y="4"/>
                  </a:cubicBezTo>
                  <a:cubicBezTo>
                    <a:pt x="723" y="6"/>
                    <a:pt x="723" y="6"/>
                    <a:pt x="723" y="6"/>
                  </a:cubicBezTo>
                  <a:cubicBezTo>
                    <a:pt x="732" y="6"/>
                    <a:pt x="741" y="7"/>
                    <a:pt x="750" y="8"/>
                  </a:cubicBezTo>
                  <a:cubicBezTo>
                    <a:pt x="750" y="8"/>
                    <a:pt x="751" y="8"/>
                    <a:pt x="751" y="8"/>
                  </a:cubicBezTo>
                  <a:cubicBezTo>
                    <a:pt x="872" y="18"/>
                    <a:pt x="872" y="18"/>
                    <a:pt x="872" y="18"/>
                  </a:cubicBezTo>
                  <a:cubicBezTo>
                    <a:pt x="872" y="18"/>
                    <a:pt x="873" y="18"/>
                    <a:pt x="874" y="18"/>
                  </a:cubicBezTo>
                  <a:cubicBezTo>
                    <a:pt x="877" y="19"/>
                    <a:pt x="880" y="19"/>
                    <a:pt x="884" y="19"/>
                  </a:cubicBezTo>
                  <a:cubicBezTo>
                    <a:pt x="889" y="20"/>
                    <a:pt x="894" y="20"/>
                    <a:pt x="899" y="21"/>
                  </a:cubicBezTo>
                  <a:cubicBezTo>
                    <a:pt x="909" y="22"/>
                    <a:pt x="918" y="24"/>
                    <a:pt x="928" y="25"/>
                  </a:cubicBezTo>
                  <a:cubicBezTo>
                    <a:pt x="929" y="25"/>
                    <a:pt x="930" y="25"/>
                    <a:pt x="931" y="25"/>
                  </a:cubicBezTo>
                  <a:cubicBezTo>
                    <a:pt x="931" y="25"/>
                    <a:pt x="931" y="25"/>
                    <a:pt x="932" y="25"/>
                  </a:cubicBezTo>
                  <a:cubicBezTo>
                    <a:pt x="948" y="28"/>
                    <a:pt x="948" y="28"/>
                    <a:pt x="948" y="28"/>
                  </a:cubicBezTo>
                  <a:cubicBezTo>
                    <a:pt x="949" y="28"/>
                    <a:pt x="951" y="28"/>
                    <a:pt x="953" y="29"/>
                  </a:cubicBezTo>
                  <a:cubicBezTo>
                    <a:pt x="957" y="30"/>
                    <a:pt x="959" y="32"/>
                    <a:pt x="960" y="34"/>
                  </a:cubicBezTo>
                  <a:cubicBezTo>
                    <a:pt x="960" y="34"/>
                    <a:pt x="960" y="35"/>
                    <a:pt x="960" y="36"/>
                  </a:cubicBezTo>
                  <a:cubicBezTo>
                    <a:pt x="957" y="45"/>
                    <a:pt x="910" y="53"/>
                    <a:pt x="820" y="59"/>
                  </a:cubicBezTo>
                  <a:cubicBezTo>
                    <a:pt x="726" y="66"/>
                    <a:pt x="613" y="69"/>
                    <a:pt x="480" y="69"/>
                  </a:cubicBezTo>
                  <a:cubicBezTo>
                    <a:pt x="347" y="69"/>
                    <a:pt x="234" y="66"/>
                    <a:pt x="140" y="59"/>
                  </a:cubicBezTo>
                  <a:cubicBezTo>
                    <a:pt x="47" y="52"/>
                    <a:pt x="0" y="44"/>
                    <a:pt x="0" y="35"/>
                  </a:cubicBezTo>
                  <a:cubicBezTo>
                    <a:pt x="0" y="33"/>
                    <a:pt x="2" y="31"/>
                    <a:pt x="7" y="29"/>
                  </a:cubicBezTo>
                  <a:cubicBezTo>
                    <a:pt x="9" y="28"/>
                    <a:pt x="11" y="28"/>
                    <a:pt x="13" y="28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5"/>
                    <a:pt x="31" y="25"/>
                    <a:pt x="32" y="25"/>
                  </a:cubicBezTo>
                  <a:cubicBezTo>
                    <a:pt x="33" y="25"/>
                    <a:pt x="34" y="25"/>
                    <a:pt x="35" y="25"/>
                  </a:cubicBezTo>
                  <a:cubicBezTo>
                    <a:pt x="36" y="24"/>
                    <a:pt x="37" y="24"/>
                    <a:pt x="38" y="24"/>
                  </a:cubicBezTo>
                  <a:cubicBezTo>
                    <a:pt x="39" y="24"/>
                    <a:pt x="40" y="24"/>
                    <a:pt x="41" y="24"/>
                  </a:cubicBezTo>
                  <a:cubicBezTo>
                    <a:pt x="41" y="24"/>
                    <a:pt x="42" y="23"/>
                    <a:pt x="43" y="23"/>
                  </a:cubicBezTo>
                  <a:cubicBezTo>
                    <a:pt x="46" y="23"/>
                    <a:pt x="50" y="23"/>
                    <a:pt x="53" y="22"/>
                  </a:cubicBezTo>
                  <a:cubicBezTo>
                    <a:pt x="54" y="22"/>
                    <a:pt x="55" y="22"/>
                    <a:pt x="56" y="22"/>
                  </a:cubicBezTo>
                  <a:cubicBezTo>
                    <a:pt x="58" y="21"/>
                    <a:pt x="60" y="21"/>
                    <a:pt x="63" y="21"/>
                  </a:cubicBezTo>
                  <a:cubicBezTo>
                    <a:pt x="64" y="21"/>
                    <a:pt x="65" y="21"/>
                    <a:pt x="65" y="21"/>
                  </a:cubicBezTo>
                  <a:cubicBezTo>
                    <a:pt x="66" y="20"/>
                    <a:pt x="67" y="20"/>
                    <a:pt x="68" y="20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6" y="8"/>
                    <a:pt x="208" y="8"/>
                    <a:pt x="210" y="8"/>
                  </a:cubicBezTo>
                  <a:close/>
                </a:path>
              </a:pathLst>
            </a:custGeom>
            <a:solidFill>
              <a:srgbClr val="9BB955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96994" y="5614680"/>
            <a:ext cx="3074554" cy="980018"/>
            <a:chOff x="3410125" y="3630054"/>
            <a:chExt cx="2439988" cy="777868"/>
          </a:xfrm>
        </p:grpSpPr>
        <p:sp>
          <p:nvSpPr>
            <p:cNvPr id="58" name="Freeform 7"/>
            <p:cNvSpPr>
              <a:spLocks/>
            </p:cNvSpPr>
            <p:nvPr/>
          </p:nvSpPr>
          <p:spPr bwMode="auto">
            <a:xfrm rot="21578059">
              <a:off x="3415372" y="3849122"/>
              <a:ext cx="2433638" cy="558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4"/>
                </a:cxn>
                <a:cxn ang="0">
                  <a:pos x="10" y="9"/>
                </a:cxn>
                <a:cxn ang="0">
                  <a:pos x="18" y="13"/>
                </a:cxn>
                <a:cxn ang="0">
                  <a:pos x="30" y="18"/>
                </a:cxn>
                <a:cxn ang="0">
                  <a:pos x="113" y="35"/>
                </a:cxn>
                <a:cxn ang="0">
                  <a:pos x="174" y="42"/>
                </a:cxn>
                <a:cxn ang="0">
                  <a:pos x="208" y="45"/>
                </a:cxn>
                <a:cxn ang="0">
                  <a:pos x="254" y="48"/>
                </a:cxn>
                <a:cxn ang="0">
                  <a:pos x="260" y="48"/>
                </a:cxn>
                <a:cxn ang="0">
                  <a:pos x="262" y="48"/>
                </a:cxn>
                <a:cxn ang="0">
                  <a:pos x="264" y="48"/>
                </a:cxn>
                <a:cxn ang="0">
                  <a:pos x="273" y="49"/>
                </a:cxn>
                <a:cxn ang="0">
                  <a:pos x="278" y="49"/>
                </a:cxn>
                <a:cxn ang="0">
                  <a:pos x="294" y="49"/>
                </a:cxn>
                <a:cxn ang="0">
                  <a:pos x="304" y="50"/>
                </a:cxn>
                <a:cxn ang="0">
                  <a:pos x="345" y="50"/>
                </a:cxn>
                <a:cxn ang="0">
                  <a:pos x="388" y="51"/>
                </a:cxn>
                <a:cxn ang="0">
                  <a:pos x="452" y="50"/>
                </a:cxn>
                <a:cxn ang="0">
                  <a:pos x="513" y="48"/>
                </a:cxn>
                <a:cxn ang="0">
                  <a:pos x="524" y="48"/>
                </a:cxn>
                <a:cxn ang="0">
                  <a:pos x="535" y="47"/>
                </a:cxn>
                <a:cxn ang="0">
                  <a:pos x="570" y="45"/>
                </a:cxn>
                <a:cxn ang="0">
                  <a:pos x="603" y="42"/>
                </a:cxn>
                <a:cxn ang="0">
                  <a:pos x="664" y="35"/>
                </a:cxn>
                <a:cxn ang="0">
                  <a:pos x="714" y="26"/>
                </a:cxn>
                <a:cxn ang="0">
                  <a:pos x="728" y="23"/>
                </a:cxn>
                <a:cxn ang="0">
                  <a:pos x="773" y="5"/>
                </a:cxn>
                <a:cxn ang="0">
                  <a:pos x="776" y="1"/>
                </a:cxn>
                <a:cxn ang="0">
                  <a:pos x="775" y="2"/>
                </a:cxn>
                <a:cxn ang="0">
                  <a:pos x="775" y="3"/>
                </a:cxn>
                <a:cxn ang="0">
                  <a:pos x="765" y="14"/>
                </a:cxn>
                <a:cxn ang="0">
                  <a:pos x="756" y="23"/>
                </a:cxn>
                <a:cxn ang="0">
                  <a:pos x="748" y="32"/>
                </a:cxn>
                <a:cxn ang="0">
                  <a:pos x="387" y="178"/>
                </a:cxn>
                <a:cxn ang="0">
                  <a:pos x="30" y="36"/>
                </a:cxn>
                <a:cxn ang="0">
                  <a:pos x="18" y="23"/>
                </a:cxn>
                <a:cxn ang="0">
                  <a:pos x="10" y="16"/>
                </a:cxn>
                <a:cxn ang="0">
                  <a:pos x="3" y="7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1" y="2"/>
                </a:cxn>
                <a:cxn ang="0">
                  <a:pos x="0" y="0"/>
                </a:cxn>
              </a:cxnLst>
              <a:rect l="0" t="0" r="r" b="b"/>
              <a:pathLst>
                <a:path w="776" h="178">
                  <a:moveTo>
                    <a:pt x="0" y="0"/>
                  </a:moveTo>
                  <a:cubicBezTo>
                    <a:pt x="2" y="2"/>
                    <a:pt x="3" y="4"/>
                    <a:pt x="3" y="4"/>
                  </a:cubicBezTo>
                  <a:cubicBezTo>
                    <a:pt x="5" y="6"/>
                    <a:pt x="7" y="8"/>
                    <a:pt x="10" y="9"/>
                  </a:cubicBezTo>
                  <a:cubicBezTo>
                    <a:pt x="13" y="11"/>
                    <a:pt x="15" y="12"/>
                    <a:pt x="18" y="13"/>
                  </a:cubicBezTo>
                  <a:cubicBezTo>
                    <a:pt x="22" y="15"/>
                    <a:pt x="26" y="16"/>
                    <a:pt x="30" y="18"/>
                  </a:cubicBezTo>
                  <a:cubicBezTo>
                    <a:pt x="49" y="24"/>
                    <a:pt x="77" y="30"/>
                    <a:pt x="113" y="35"/>
                  </a:cubicBezTo>
                  <a:cubicBezTo>
                    <a:pt x="132" y="38"/>
                    <a:pt x="152" y="40"/>
                    <a:pt x="174" y="42"/>
                  </a:cubicBezTo>
                  <a:cubicBezTo>
                    <a:pt x="185" y="43"/>
                    <a:pt x="196" y="44"/>
                    <a:pt x="208" y="45"/>
                  </a:cubicBezTo>
                  <a:cubicBezTo>
                    <a:pt x="223" y="46"/>
                    <a:pt x="238" y="47"/>
                    <a:pt x="254" y="48"/>
                  </a:cubicBezTo>
                  <a:cubicBezTo>
                    <a:pt x="256" y="48"/>
                    <a:pt x="258" y="48"/>
                    <a:pt x="260" y="48"/>
                  </a:cubicBezTo>
                  <a:cubicBezTo>
                    <a:pt x="260" y="48"/>
                    <a:pt x="261" y="48"/>
                    <a:pt x="262" y="48"/>
                  </a:cubicBezTo>
                  <a:cubicBezTo>
                    <a:pt x="263" y="48"/>
                    <a:pt x="263" y="48"/>
                    <a:pt x="264" y="48"/>
                  </a:cubicBezTo>
                  <a:cubicBezTo>
                    <a:pt x="268" y="49"/>
                    <a:pt x="271" y="49"/>
                    <a:pt x="273" y="49"/>
                  </a:cubicBezTo>
                  <a:cubicBezTo>
                    <a:pt x="275" y="49"/>
                    <a:pt x="277" y="49"/>
                    <a:pt x="278" y="49"/>
                  </a:cubicBezTo>
                  <a:cubicBezTo>
                    <a:pt x="294" y="49"/>
                    <a:pt x="294" y="49"/>
                    <a:pt x="294" y="49"/>
                  </a:cubicBezTo>
                  <a:cubicBezTo>
                    <a:pt x="297" y="49"/>
                    <a:pt x="301" y="50"/>
                    <a:pt x="304" y="50"/>
                  </a:cubicBezTo>
                  <a:cubicBezTo>
                    <a:pt x="345" y="50"/>
                    <a:pt x="345" y="50"/>
                    <a:pt x="345" y="50"/>
                  </a:cubicBezTo>
                  <a:cubicBezTo>
                    <a:pt x="359" y="51"/>
                    <a:pt x="374" y="51"/>
                    <a:pt x="388" y="51"/>
                  </a:cubicBezTo>
                  <a:cubicBezTo>
                    <a:pt x="410" y="51"/>
                    <a:pt x="431" y="51"/>
                    <a:pt x="452" y="50"/>
                  </a:cubicBezTo>
                  <a:cubicBezTo>
                    <a:pt x="513" y="48"/>
                    <a:pt x="513" y="48"/>
                    <a:pt x="513" y="48"/>
                  </a:cubicBezTo>
                  <a:cubicBezTo>
                    <a:pt x="517" y="48"/>
                    <a:pt x="521" y="48"/>
                    <a:pt x="524" y="48"/>
                  </a:cubicBezTo>
                  <a:cubicBezTo>
                    <a:pt x="528" y="47"/>
                    <a:pt x="531" y="47"/>
                    <a:pt x="535" y="47"/>
                  </a:cubicBezTo>
                  <a:cubicBezTo>
                    <a:pt x="547" y="46"/>
                    <a:pt x="559" y="46"/>
                    <a:pt x="570" y="45"/>
                  </a:cubicBezTo>
                  <a:cubicBezTo>
                    <a:pt x="582" y="44"/>
                    <a:pt x="592" y="43"/>
                    <a:pt x="603" y="42"/>
                  </a:cubicBezTo>
                  <a:cubicBezTo>
                    <a:pt x="624" y="40"/>
                    <a:pt x="645" y="37"/>
                    <a:pt x="664" y="35"/>
                  </a:cubicBezTo>
                  <a:cubicBezTo>
                    <a:pt x="683" y="32"/>
                    <a:pt x="700" y="29"/>
                    <a:pt x="714" y="26"/>
                  </a:cubicBezTo>
                  <a:cubicBezTo>
                    <a:pt x="719" y="25"/>
                    <a:pt x="723" y="24"/>
                    <a:pt x="728" y="23"/>
                  </a:cubicBezTo>
                  <a:cubicBezTo>
                    <a:pt x="750" y="17"/>
                    <a:pt x="765" y="11"/>
                    <a:pt x="773" y="5"/>
                  </a:cubicBezTo>
                  <a:cubicBezTo>
                    <a:pt x="774" y="4"/>
                    <a:pt x="775" y="2"/>
                    <a:pt x="776" y="1"/>
                  </a:cubicBezTo>
                  <a:cubicBezTo>
                    <a:pt x="775" y="2"/>
                    <a:pt x="775" y="2"/>
                    <a:pt x="775" y="2"/>
                  </a:cubicBezTo>
                  <a:cubicBezTo>
                    <a:pt x="775" y="3"/>
                    <a:pt x="775" y="3"/>
                    <a:pt x="775" y="3"/>
                  </a:cubicBezTo>
                  <a:cubicBezTo>
                    <a:pt x="773" y="6"/>
                    <a:pt x="769" y="9"/>
                    <a:pt x="765" y="14"/>
                  </a:cubicBezTo>
                  <a:cubicBezTo>
                    <a:pt x="762" y="17"/>
                    <a:pt x="759" y="20"/>
                    <a:pt x="756" y="23"/>
                  </a:cubicBezTo>
                  <a:cubicBezTo>
                    <a:pt x="753" y="26"/>
                    <a:pt x="750" y="29"/>
                    <a:pt x="748" y="32"/>
                  </a:cubicBezTo>
                  <a:cubicBezTo>
                    <a:pt x="647" y="129"/>
                    <a:pt x="527" y="178"/>
                    <a:pt x="387" y="178"/>
                  </a:cubicBezTo>
                  <a:cubicBezTo>
                    <a:pt x="249" y="178"/>
                    <a:pt x="130" y="131"/>
                    <a:pt x="30" y="36"/>
                  </a:cubicBezTo>
                  <a:cubicBezTo>
                    <a:pt x="26" y="32"/>
                    <a:pt x="22" y="28"/>
                    <a:pt x="18" y="23"/>
                  </a:cubicBezTo>
                  <a:cubicBezTo>
                    <a:pt x="15" y="21"/>
                    <a:pt x="13" y="18"/>
                    <a:pt x="10" y="16"/>
                  </a:cubicBezTo>
                  <a:cubicBezTo>
                    <a:pt x="8" y="13"/>
                    <a:pt x="6" y="11"/>
                    <a:pt x="3" y="7"/>
                  </a:cubicBezTo>
                  <a:cubicBezTo>
                    <a:pt x="1" y="5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237DB9">
                    <a:lumMod val="75000"/>
                  </a:srgbClr>
                </a:gs>
                <a:gs pos="50000">
                  <a:srgbClr val="237DB9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59" name="Freeform 12"/>
            <p:cNvSpPr>
              <a:spLocks/>
            </p:cNvSpPr>
            <p:nvPr/>
          </p:nvSpPr>
          <p:spPr bwMode="auto">
            <a:xfrm rot="21578059">
              <a:off x="3410125" y="3630054"/>
              <a:ext cx="2439988" cy="347663"/>
            </a:xfrm>
            <a:custGeom>
              <a:avLst/>
              <a:gdLst/>
              <a:ahLst/>
              <a:cxnLst>
                <a:cxn ang="0">
                  <a:pos x="1" y="60"/>
                </a:cxn>
                <a:cxn ang="0">
                  <a:pos x="2" y="61"/>
                </a:cxn>
                <a:cxn ang="0">
                  <a:pos x="1" y="61"/>
                </a:cxn>
                <a:cxn ang="0">
                  <a:pos x="1" y="60"/>
                </a:cxn>
                <a:cxn ang="0">
                  <a:pos x="1" y="60"/>
                </a:cxn>
                <a:cxn ang="0">
                  <a:pos x="1" y="59"/>
                </a:cxn>
                <a:cxn ang="0">
                  <a:pos x="1" y="59"/>
                </a:cxn>
                <a:cxn ang="0">
                  <a:pos x="0" y="56"/>
                </a:cxn>
                <a:cxn ang="0">
                  <a:pos x="4" y="47"/>
                </a:cxn>
                <a:cxn ang="0">
                  <a:pos x="32" y="33"/>
                </a:cxn>
                <a:cxn ang="0">
                  <a:pos x="114" y="16"/>
                </a:cxn>
                <a:cxn ang="0">
                  <a:pos x="116" y="16"/>
                </a:cxn>
                <a:cxn ang="0">
                  <a:pos x="213" y="5"/>
                </a:cxn>
                <a:cxn ang="0">
                  <a:pos x="214" y="5"/>
                </a:cxn>
                <a:cxn ang="0">
                  <a:pos x="216" y="5"/>
                </a:cxn>
                <a:cxn ang="0">
                  <a:pos x="389" y="0"/>
                </a:cxn>
                <a:cxn ang="0">
                  <a:pos x="563" y="5"/>
                </a:cxn>
                <a:cxn ang="0">
                  <a:pos x="564" y="6"/>
                </a:cxn>
                <a:cxn ang="0">
                  <a:pos x="566" y="6"/>
                </a:cxn>
                <a:cxn ang="0">
                  <a:pos x="663" y="16"/>
                </a:cxn>
                <a:cxn ang="0">
                  <a:pos x="665" y="16"/>
                </a:cxn>
                <a:cxn ang="0">
                  <a:pos x="729" y="28"/>
                </a:cxn>
                <a:cxn ang="0">
                  <a:pos x="778" y="56"/>
                </a:cxn>
                <a:cxn ang="0">
                  <a:pos x="776" y="62"/>
                </a:cxn>
                <a:cxn ang="0">
                  <a:pos x="777" y="61"/>
                </a:cxn>
                <a:cxn ang="0">
                  <a:pos x="774" y="65"/>
                </a:cxn>
                <a:cxn ang="0">
                  <a:pos x="729" y="83"/>
                </a:cxn>
                <a:cxn ang="0">
                  <a:pos x="665" y="95"/>
                </a:cxn>
                <a:cxn ang="0">
                  <a:pos x="604" y="102"/>
                </a:cxn>
                <a:cxn ang="0">
                  <a:pos x="571" y="105"/>
                </a:cxn>
                <a:cxn ang="0">
                  <a:pos x="536" y="107"/>
                </a:cxn>
                <a:cxn ang="0">
                  <a:pos x="526" y="108"/>
                </a:cxn>
                <a:cxn ang="0">
                  <a:pos x="514" y="108"/>
                </a:cxn>
                <a:cxn ang="0">
                  <a:pos x="453" y="110"/>
                </a:cxn>
                <a:cxn ang="0">
                  <a:pos x="389" y="111"/>
                </a:cxn>
                <a:cxn ang="0">
                  <a:pos x="346" y="111"/>
                </a:cxn>
                <a:cxn ang="0">
                  <a:pos x="305" y="110"/>
                </a:cxn>
                <a:cxn ang="0">
                  <a:pos x="295" y="110"/>
                </a:cxn>
                <a:cxn ang="0">
                  <a:pos x="279" y="109"/>
                </a:cxn>
                <a:cxn ang="0">
                  <a:pos x="274" y="109"/>
                </a:cxn>
                <a:cxn ang="0">
                  <a:pos x="265" y="108"/>
                </a:cxn>
                <a:cxn ang="0">
                  <a:pos x="263" y="108"/>
                </a:cxn>
                <a:cxn ang="0">
                  <a:pos x="255" y="108"/>
                </a:cxn>
                <a:cxn ang="0">
                  <a:pos x="209" y="105"/>
                </a:cxn>
                <a:cxn ang="0">
                  <a:pos x="175" y="102"/>
                </a:cxn>
                <a:cxn ang="0">
                  <a:pos x="114" y="95"/>
                </a:cxn>
                <a:cxn ang="0">
                  <a:pos x="32" y="78"/>
                </a:cxn>
                <a:cxn ang="0">
                  <a:pos x="11" y="70"/>
                </a:cxn>
                <a:cxn ang="0">
                  <a:pos x="4" y="64"/>
                </a:cxn>
                <a:cxn ang="0">
                  <a:pos x="1" y="60"/>
                </a:cxn>
              </a:cxnLst>
              <a:rect l="0" t="0" r="r" b="b"/>
              <a:pathLst>
                <a:path w="778" h="111">
                  <a:moveTo>
                    <a:pt x="1" y="60"/>
                  </a:moveTo>
                  <a:cubicBezTo>
                    <a:pt x="2" y="61"/>
                    <a:pt x="2" y="61"/>
                    <a:pt x="2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1" y="60"/>
                    <a:pt x="1" y="60"/>
                    <a:pt x="1" y="59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58"/>
                    <a:pt x="0" y="57"/>
                    <a:pt x="0" y="56"/>
                  </a:cubicBezTo>
                  <a:cubicBezTo>
                    <a:pt x="0" y="53"/>
                    <a:pt x="1" y="50"/>
                    <a:pt x="4" y="47"/>
                  </a:cubicBezTo>
                  <a:cubicBezTo>
                    <a:pt x="9" y="42"/>
                    <a:pt x="18" y="38"/>
                    <a:pt x="32" y="33"/>
                  </a:cubicBezTo>
                  <a:cubicBezTo>
                    <a:pt x="51" y="27"/>
                    <a:pt x="78" y="21"/>
                    <a:pt x="114" y="16"/>
                  </a:cubicBezTo>
                  <a:cubicBezTo>
                    <a:pt x="115" y="16"/>
                    <a:pt x="115" y="16"/>
                    <a:pt x="116" y="16"/>
                  </a:cubicBezTo>
                  <a:cubicBezTo>
                    <a:pt x="146" y="11"/>
                    <a:pt x="178" y="8"/>
                    <a:pt x="213" y="5"/>
                  </a:cubicBezTo>
                  <a:cubicBezTo>
                    <a:pt x="213" y="5"/>
                    <a:pt x="214" y="5"/>
                    <a:pt x="214" y="5"/>
                  </a:cubicBezTo>
                  <a:cubicBezTo>
                    <a:pt x="215" y="5"/>
                    <a:pt x="215" y="5"/>
                    <a:pt x="216" y="5"/>
                  </a:cubicBezTo>
                  <a:cubicBezTo>
                    <a:pt x="268" y="2"/>
                    <a:pt x="326" y="0"/>
                    <a:pt x="389" y="0"/>
                  </a:cubicBezTo>
                  <a:cubicBezTo>
                    <a:pt x="453" y="0"/>
                    <a:pt x="511" y="2"/>
                    <a:pt x="563" y="5"/>
                  </a:cubicBezTo>
                  <a:cubicBezTo>
                    <a:pt x="563" y="6"/>
                    <a:pt x="564" y="6"/>
                    <a:pt x="564" y="6"/>
                  </a:cubicBezTo>
                  <a:cubicBezTo>
                    <a:pt x="565" y="6"/>
                    <a:pt x="565" y="6"/>
                    <a:pt x="566" y="6"/>
                  </a:cubicBezTo>
                  <a:cubicBezTo>
                    <a:pt x="601" y="8"/>
                    <a:pt x="633" y="12"/>
                    <a:pt x="663" y="16"/>
                  </a:cubicBezTo>
                  <a:cubicBezTo>
                    <a:pt x="664" y="16"/>
                    <a:pt x="664" y="16"/>
                    <a:pt x="665" y="16"/>
                  </a:cubicBezTo>
                  <a:cubicBezTo>
                    <a:pt x="690" y="20"/>
                    <a:pt x="712" y="24"/>
                    <a:pt x="729" y="28"/>
                  </a:cubicBezTo>
                  <a:cubicBezTo>
                    <a:pt x="762" y="36"/>
                    <a:pt x="778" y="46"/>
                    <a:pt x="778" y="56"/>
                  </a:cubicBezTo>
                  <a:cubicBezTo>
                    <a:pt x="778" y="57"/>
                    <a:pt x="778" y="60"/>
                    <a:pt x="776" y="62"/>
                  </a:cubicBezTo>
                  <a:cubicBezTo>
                    <a:pt x="777" y="61"/>
                    <a:pt x="777" y="61"/>
                    <a:pt x="777" y="61"/>
                  </a:cubicBezTo>
                  <a:cubicBezTo>
                    <a:pt x="776" y="62"/>
                    <a:pt x="775" y="64"/>
                    <a:pt x="774" y="65"/>
                  </a:cubicBezTo>
                  <a:cubicBezTo>
                    <a:pt x="766" y="71"/>
                    <a:pt x="751" y="78"/>
                    <a:pt x="729" y="83"/>
                  </a:cubicBezTo>
                  <a:cubicBezTo>
                    <a:pt x="712" y="87"/>
                    <a:pt x="690" y="91"/>
                    <a:pt x="665" y="95"/>
                  </a:cubicBezTo>
                  <a:cubicBezTo>
                    <a:pt x="646" y="98"/>
                    <a:pt x="625" y="100"/>
                    <a:pt x="604" y="102"/>
                  </a:cubicBezTo>
                  <a:cubicBezTo>
                    <a:pt x="594" y="103"/>
                    <a:pt x="583" y="104"/>
                    <a:pt x="571" y="105"/>
                  </a:cubicBezTo>
                  <a:cubicBezTo>
                    <a:pt x="560" y="106"/>
                    <a:pt x="548" y="107"/>
                    <a:pt x="536" y="107"/>
                  </a:cubicBezTo>
                  <a:cubicBezTo>
                    <a:pt x="532" y="108"/>
                    <a:pt x="529" y="108"/>
                    <a:pt x="526" y="108"/>
                  </a:cubicBezTo>
                  <a:cubicBezTo>
                    <a:pt x="522" y="108"/>
                    <a:pt x="518" y="108"/>
                    <a:pt x="514" y="108"/>
                  </a:cubicBezTo>
                  <a:cubicBezTo>
                    <a:pt x="453" y="110"/>
                    <a:pt x="453" y="110"/>
                    <a:pt x="453" y="110"/>
                  </a:cubicBezTo>
                  <a:cubicBezTo>
                    <a:pt x="432" y="111"/>
                    <a:pt x="411" y="111"/>
                    <a:pt x="389" y="111"/>
                  </a:cubicBezTo>
                  <a:cubicBezTo>
                    <a:pt x="375" y="111"/>
                    <a:pt x="360" y="111"/>
                    <a:pt x="346" y="111"/>
                  </a:cubicBezTo>
                  <a:cubicBezTo>
                    <a:pt x="305" y="110"/>
                    <a:pt x="305" y="110"/>
                    <a:pt x="305" y="110"/>
                  </a:cubicBezTo>
                  <a:cubicBezTo>
                    <a:pt x="302" y="110"/>
                    <a:pt x="298" y="110"/>
                    <a:pt x="295" y="110"/>
                  </a:cubicBezTo>
                  <a:cubicBezTo>
                    <a:pt x="279" y="109"/>
                    <a:pt x="279" y="109"/>
                    <a:pt x="279" y="109"/>
                  </a:cubicBezTo>
                  <a:cubicBezTo>
                    <a:pt x="278" y="109"/>
                    <a:pt x="276" y="109"/>
                    <a:pt x="274" y="109"/>
                  </a:cubicBezTo>
                  <a:cubicBezTo>
                    <a:pt x="272" y="109"/>
                    <a:pt x="269" y="109"/>
                    <a:pt x="265" y="108"/>
                  </a:cubicBezTo>
                  <a:cubicBezTo>
                    <a:pt x="264" y="108"/>
                    <a:pt x="264" y="108"/>
                    <a:pt x="263" y="108"/>
                  </a:cubicBezTo>
                  <a:cubicBezTo>
                    <a:pt x="260" y="108"/>
                    <a:pt x="257" y="108"/>
                    <a:pt x="255" y="108"/>
                  </a:cubicBezTo>
                  <a:cubicBezTo>
                    <a:pt x="239" y="107"/>
                    <a:pt x="224" y="106"/>
                    <a:pt x="209" y="105"/>
                  </a:cubicBezTo>
                  <a:cubicBezTo>
                    <a:pt x="197" y="104"/>
                    <a:pt x="186" y="103"/>
                    <a:pt x="175" y="102"/>
                  </a:cubicBezTo>
                  <a:cubicBezTo>
                    <a:pt x="153" y="100"/>
                    <a:pt x="133" y="98"/>
                    <a:pt x="114" y="95"/>
                  </a:cubicBezTo>
                  <a:cubicBezTo>
                    <a:pt x="78" y="90"/>
                    <a:pt x="51" y="84"/>
                    <a:pt x="32" y="78"/>
                  </a:cubicBezTo>
                  <a:cubicBezTo>
                    <a:pt x="23" y="75"/>
                    <a:pt x="16" y="72"/>
                    <a:pt x="11" y="70"/>
                  </a:cubicBezTo>
                  <a:cubicBezTo>
                    <a:pt x="8" y="68"/>
                    <a:pt x="6" y="66"/>
                    <a:pt x="4" y="64"/>
                  </a:cubicBezTo>
                  <a:cubicBezTo>
                    <a:pt x="4" y="64"/>
                    <a:pt x="3" y="62"/>
                    <a:pt x="1" y="60"/>
                  </a:cubicBezTo>
                  <a:close/>
                </a:path>
              </a:pathLst>
            </a:custGeom>
            <a:solidFill>
              <a:srgbClr val="237DB9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897587" y="2274264"/>
            <a:ext cx="2868164" cy="864364"/>
            <a:chOff x="7154104" y="3244276"/>
            <a:chExt cx="2276195" cy="686070"/>
          </a:xfrm>
        </p:grpSpPr>
        <p:sp>
          <p:nvSpPr>
            <p:cNvPr id="61" name="TextBox 60"/>
            <p:cNvSpPr txBox="1"/>
            <p:nvPr/>
          </p:nvSpPr>
          <p:spPr>
            <a:xfrm>
              <a:off x="7154105" y="3453979"/>
              <a:ext cx="2276194" cy="47636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Roboto Condensed"/>
                </a:rPr>
                <a:t>There are many variations passages of lorem ipsum available  majority have suffered alteration .</a:t>
              </a:r>
              <a:endParaRPr lang="en-US" sz="1300" dirty="0">
                <a:solidFill>
                  <a:srgbClr val="262626">
                    <a:lumMod val="65000"/>
                    <a:lumOff val="35000"/>
                  </a:srgbClr>
                </a:solidFill>
                <a:latin typeface="Roboto Condensed"/>
              </a:endParaRPr>
            </a:p>
          </p:txBody>
        </p:sp>
        <p:sp>
          <p:nvSpPr>
            <p:cNvPr id="62" name="Rectangle 62"/>
            <p:cNvSpPr/>
            <p:nvPr/>
          </p:nvSpPr>
          <p:spPr>
            <a:xfrm>
              <a:off x="7154104" y="3244276"/>
              <a:ext cx="915951" cy="18321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500" b="1" dirty="0">
                  <a:solidFill>
                    <a:srgbClr val="F19B14"/>
                  </a:solidFill>
                  <a:latin typeface="Roboto Condensed"/>
                </a:rPr>
                <a:t>Keyword Here</a:t>
              </a:r>
            </a:p>
          </p:txBody>
        </p:sp>
      </p:grpSp>
      <p:grpSp>
        <p:nvGrpSpPr>
          <p:cNvPr id="63" name="Group 58"/>
          <p:cNvGrpSpPr/>
          <p:nvPr/>
        </p:nvGrpSpPr>
        <p:grpSpPr>
          <a:xfrm>
            <a:off x="787798" y="4367018"/>
            <a:ext cx="2868164" cy="876364"/>
            <a:chOff x="7174424" y="1381167"/>
            <a:chExt cx="2276195" cy="695595"/>
          </a:xfrm>
        </p:grpSpPr>
        <p:sp>
          <p:nvSpPr>
            <p:cNvPr id="64" name="TextBox 63"/>
            <p:cNvSpPr txBox="1"/>
            <p:nvPr/>
          </p:nvSpPr>
          <p:spPr>
            <a:xfrm>
              <a:off x="7174424" y="1600395"/>
              <a:ext cx="2276195" cy="47636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Roboto Condensed"/>
                </a:rPr>
                <a:t>There are many variations passages of lorem ipsum available  majority have suffered alteration .</a:t>
              </a:r>
              <a:endParaRPr lang="en-US" sz="1300" dirty="0">
                <a:solidFill>
                  <a:srgbClr val="262626">
                    <a:lumMod val="65000"/>
                    <a:lumOff val="35000"/>
                  </a:srgbClr>
                </a:solidFill>
                <a:latin typeface="Roboto Condensed"/>
              </a:endParaRPr>
            </a:p>
          </p:txBody>
        </p:sp>
        <p:sp>
          <p:nvSpPr>
            <p:cNvPr id="65" name="Rectangle 65"/>
            <p:cNvSpPr/>
            <p:nvPr/>
          </p:nvSpPr>
          <p:spPr>
            <a:xfrm>
              <a:off x="7174424" y="1381167"/>
              <a:ext cx="915951" cy="18321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500" b="1" dirty="0">
                  <a:solidFill>
                    <a:srgbClr val="15AA96"/>
                  </a:solidFill>
                  <a:latin typeface="Roboto Condensed"/>
                </a:rPr>
                <a:t>Keyword Here</a:t>
              </a:r>
            </a:p>
          </p:txBody>
        </p:sp>
      </p:grpSp>
      <p:grpSp>
        <p:nvGrpSpPr>
          <p:cNvPr id="66" name="Group 56"/>
          <p:cNvGrpSpPr/>
          <p:nvPr/>
        </p:nvGrpSpPr>
        <p:grpSpPr>
          <a:xfrm>
            <a:off x="7793524" y="2788932"/>
            <a:ext cx="2868165" cy="857741"/>
            <a:chOff x="-296510" y="1406858"/>
            <a:chExt cx="2276196" cy="680813"/>
          </a:xfrm>
        </p:grpSpPr>
        <p:sp>
          <p:nvSpPr>
            <p:cNvPr id="67" name="TextBox 66"/>
            <p:cNvSpPr txBox="1"/>
            <p:nvPr/>
          </p:nvSpPr>
          <p:spPr>
            <a:xfrm>
              <a:off x="-296510" y="1611304"/>
              <a:ext cx="2276196" cy="47636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Roboto Condensed"/>
                </a:rPr>
                <a:t>There are many variations passages of lorem ipsum available  majority have suffered alteration </a:t>
              </a:r>
              <a:endParaRPr lang="en-US" sz="1300" dirty="0">
                <a:solidFill>
                  <a:srgbClr val="262626">
                    <a:lumMod val="65000"/>
                    <a:lumOff val="35000"/>
                  </a:srgbClr>
                </a:solidFill>
                <a:latin typeface="Roboto Condensed"/>
              </a:endParaRPr>
            </a:p>
          </p:txBody>
        </p:sp>
        <p:sp>
          <p:nvSpPr>
            <p:cNvPr id="68" name="Rectangle 68"/>
            <p:cNvSpPr/>
            <p:nvPr/>
          </p:nvSpPr>
          <p:spPr>
            <a:xfrm>
              <a:off x="1063734" y="1406858"/>
              <a:ext cx="915951" cy="18321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12998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500" b="1" dirty="0">
                  <a:solidFill>
                    <a:srgbClr val="9BB955"/>
                  </a:solidFill>
                  <a:latin typeface="Roboto Condensed"/>
                </a:rPr>
                <a:t>Keyword Here</a:t>
              </a:r>
            </a:p>
          </p:txBody>
        </p:sp>
      </p:grpSp>
      <p:grpSp>
        <p:nvGrpSpPr>
          <p:cNvPr id="69" name="Group 56"/>
          <p:cNvGrpSpPr/>
          <p:nvPr/>
        </p:nvGrpSpPr>
        <p:grpSpPr>
          <a:xfrm>
            <a:off x="7793524" y="6072306"/>
            <a:ext cx="2868165" cy="840363"/>
            <a:chOff x="-296510" y="1420651"/>
            <a:chExt cx="2276196" cy="667020"/>
          </a:xfrm>
        </p:grpSpPr>
        <p:sp>
          <p:nvSpPr>
            <p:cNvPr id="70" name="TextBox 69"/>
            <p:cNvSpPr txBox="1"/>
            <p:nvPr/>
          </p:nvSpPr>
          <p:spPr>
            <a:xfrm>
              <a:off x="-296510" y="1611304"/>
              <a:ext cx="2276196" cy="47636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Roboto Condensed"/>
                </a:rPr>
                <a:t>There are many variations passages of lorem ipsum available  majority have suffered alteration </a:t>
              </a:r>
              <a:endParaRPr lang="en-US" sz="1300" dirty="0">
                <a:solidFill>
                  <a:srgbClr val="262626">
                    <a:lumMod val="65000"/>
                    <a:lumOff val="35000"/>
                  </a:srgbClr>
                </a:solidFill>
                <a:latin typeface="Roboto Condensed"/>
              </a:endParaRPr>
            </a:p>
          </p:txBody>
        </p:sp>
        <p:sp>
          <p:nvSpPr>
            <p:cNvPr id="71" name="Rectangle 77"/>
            <p:cNvSpPr/>
            <p:nvPr/>
          </p:nvSpPr>
          <p:spPr>
            <a:xfrm>
              <a:off x="1063734" y="1420651"/>
              <a:ext cx="915951" cy="18321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12998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500" b="1" dirty="0">
                  <a:solidFill>
                    <a:srgbClr val="237DB9"/>
                  </a:solidFill>
                  <a:latin typeface="Roboto Condensed"/>
                </a:rPr>
                <a:t>Keyword Here</a:t>
              </a:r>
            </a:p>
          </p:txBody>
        </p:sp>
      </p:grpSp>
      <p:grpSp>
        <p:nvGrpSpPr>
          <p:cNvPr id="72" name="Group 81"/>
          <p:cNvGrpSpPr/>
          <p:nvPr/>
        </p:nvGrpSpPr>
        <p:grpSpPr>
          <a:xfrm flipH="1" flipV="1">
            <a:off x="7085550" y="6232447"/>
            <a:ext cx="573650" cy="274347"/>
            <a:chOff x="3376482" y="1459073"/>
            <a:chExt cx="455253" cy="221445"/>
          </a:xfrm>
        </p:grpSpPr>
        <p:cxnSp>
          <p:nvCxnSpPr>
            <p:cNvPr id="73" name="Straight Connector 79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noFill/>
            <a:ln w="19050" cap="rnd" cmpd="sng" algn="ctr">
              <a:solidFill>
                <a:srgbClr val="237DB9"/>
              </a:solidFill>
              <a:prstDash val="solid"/>
              <a:headEnd type="oval"/>
              <a:tailEnd type="oval"/>
            </a:ln>
            <a:effectLst/>
          </p:spPr>
        </p:cxnSp>
        <p:cxnSp>
          <p:nvCxnSpPr>
            <p:cNvPr id="74" name="Straight Connector 80"/>
            <p:cNvCxnSpPr/>
            <p:nvPr/>
          </p:nvCxnSpPr>
          <p:spPr>
            <a:xfrm flipH="1" flipV="1">
              <a:off x="3376482" y="1459073"/>
              <a:ext cx="216200" cy="0"/>
            </a:xfrm>
            <a:prstGeom prst="line">
              <a:avLst/>
            </a:prstGeom>
            <a:noFill/>
            <a:ln w="19050" cap="rnd" cmpd="sng" algn="ctr">
              <a:solidFill>
                <a:srgbClr val="237DB9"/>
              </a:solidFill>
              <a:prstDash val="solid"/>
              <a:headEnd type="oval"/>
              <a:tailEnd type="oval"/>
            </a:ln>
            <a:effectLst/>
          </p:spPr>
        </p:cxnSp>
      </p:grpSp>
      <p:grpSp>
        <p:nvGrpSpPr>
          <p:cNvPr id="75" name="Group 88"/>
          <p:cNvGrpSpPr/>
          <p:nvPr/>
        </p:nvGrpSpPr>
        <p:grpSpPr>
          <a:xfrm>
            <a:off x="7690229" y="3831898"/>
            <a:ext cx="3057160" cy="86697"/>
            <a:chOff x="6103020" y="2215009"/>
            <a:chExt cx="2426184" cy="68814"/>
          </a:xfrm>
        </p:grpSpPr>
        <p:cxnSp>
          <p:nvCxnSpPr>
            <p:cNvPr id="76" name="Straight Connector 82"/>
            <p:cNvCxnSpPr/>
            <p:nvPr/>
          </p:nvCxnSpPr>
          <p:spPr>
            <a:xfrm flipH="1">
              <a:off x="6295224" y="2215009"/>
              <a:ext cx="2233980" cy="894"/>
            </a:xfrm>
            <a:prstGeom prst="line">
              <a:avLst/>
            </a:prstGeom>
            <a:noFill/>
            <a:ln w="19050" cap="rnd" cmpd="sng" algn="ctr">
              <a:solidFill>
                <a:srgbClr val="9BB955"/>
              </a:solidFill>
              <a:prstDash val="solid"/>
              <a:headEnd type="oval"/>
              <a:tailEnd type="oval"/>
            </a:ln>
            <a:effectLst/>
          </p:spPr>
        </p:cxnSp>
        <p:cxnSp>
          <p:nvCxnSpPr>
            <p:cNvPr id="77" name="Straight Connector 83"/>
            <p:cNvCxnSpPr/>
            <p:nvPr/>
          </p:nvCxnSpPr>
          <p:spPr>
            <a:xfrm rot="8427800">
              <a:off x="6103020" y="2283823"/>
              <a:ext cx="216200" cy="0"/>
            </a:xfrm>
            <a:prstGeom prst="line">
              <a:avLst/>
            </a:prstGeom>
            <a:noFill/>
            <a:ln w="19050" cap="rnd" cmpd="sng" algn="ctr">
              <a:solidFill>
                <a:srgbClr val="9BB955"/>
              </a:solidFill>
              <a:prstDash val="solid"/>
              <a:headEnd type="oval"/>
              <a:tailEnd type="oval"/>
            </a:ln>
            <a:effectLst/>
          </p:spPr>
        </p:cxnSp>
      </p:grpSp>
      <p:grpSp>
        <p:nvGrpSpPr>
          <p:cNvPr id="78" name="Group 81"/>
          <p:cNvGrpSpPr/>
          <p:nvPr/>
        </p:nvGrpSpPr>
        <p:grpSpPr>
          <a:xfrm>
            <a:off x="4108610" y="2649732"/>
            <a:ext cx="573650" cy="274347"/>
            <a:chOff x="3376482" y="1459073"/>
            <a:chExt cx="455253" cy="221445"/>
          </a:xfrm>
        </p:grpSpPr>
        <p:cxnSp>
          <p:nvCxnSpPr>
            <p:cNvPr id="79" name="Straight Connector 85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noFill/>
            <a:ln w="19050" cap="rnd" cmpd="sng" algn="ctr">
              <a:solidFill>
                <a:srgbClr val="F19B14"/>
              </a:solidFill>
              <a:prstDash val="solid"/>
              <a:headEnd type="oval"/>
              <a:tailEnd type="oval"/>
            </a:ln>
            <a:effectLst/>
          </p:spPr>
        </p:cxnSp>
        <p:cxnSp>
          <p:nvCxnSpPr>
            <p:cNvPr id="80" name="Straight Connector 86"/>
            <p:cNvCxnSpPr/>
            <p:nvPr/>
          </p:nvCxnSpPr>
          <p:spPr>
            <a:xfrm flipH="1" flipV="1">
              <a:off x="3376482" y="1459073"/>
              <a:ext cx="216200" cy="0"/>
            </a:xfrm>
            <a:prstGeom prst="line">
              <a:avLst/>
            </a:prstGeom>
            <a:noFill/>
            <a:ln w="19050" cap="rnd" cmpd="sng" algn="ctr">
              <a:solidFill>
                <a:srgbClr val="F19B14"/>
              </a:solidFill>
              <a:prstDash val="solid"/>
              <a:headEnd type="oval"/>
              <a:tailEnd type="oval"/>
            </a:ln>
            <a:effectLst/>
          </p:spPr>
        </p:cxnSp>
      </p:grpSp>
      <p:grpSp>
        <p:nvGrpSpPr>
          <p:cNvPr id="81" name="Group 89"/>
          <p:cNvGrpSpPr/>
          <p:nvPr/>
        </p:nvGrpSpPr>
        <p:grpSpPr>
          <a:xfrm rot="10800000">
            <a:off x="824103" y="5297435"/>
            <a:ext cx="3057160" cy="86697"/>
            <a:chOff x="6103020" y="2215009"/>
            <a:chExt cx="2426184" cy="68814"/>
          </a:xfrm>
        </p:grpSpPr>
        <p:cxnSp>
          <p:nvCxnSpPr>
            <p:cNvPr id="82" name="Straight Connector 90"/>
            <p:cNvCxnSpPr/>
            <p:nvPr/>
          </p:nvCxnSpPr>
          <p:spPr>
            <a:xfrm flipH="1">
              <a:off x="6295224" y="2215009"/>
              <a:ext cx="2233980" cy="894"/>
            </a:xfrm>
            <a:prstGeom prst="line">
              <a:avLst/>
            </a:prstGeom>
            <a:noFill/>
            <a:ln w="19050" cap="rnd" cmpd="sng" algn="ctr">
              <a:solidFill>
                <a:srgbClr val="15AA96"/>
              </a:solidFill>
              <a:prstDash val="solid"/>
              <a:headEnd type="oval"/>
              <a:tailEnd type="oval"/>
            </a:ln>
            <a:effectLst/>
          </p:spPr>
        </p:cxnSp>
        <p:cxnSp>
          <p:nvCxnSpPr>
            <p:cNvPr id="83" name="Straight Connector 91"/>
            <p:cNvCxnSpPr/>
            <p:nvPr/>
          </p:nvCxnSpPr>
          <p:spPr>
            <a:xfrm rot="8427800">
              <a:off x="6103020" y="2283823"/>
              <a:ext cx="216200" cy="0"/>
            </a:xfrm>
            <a:prstGeom prst="line">
              <a:avLst/>
            </a:prstGeom>
            <a:noFill/>
            <a:ln w="19050" cap="rnd" cmpd="sng" algn="ctr">
              <a:solidFill>
                <a:srgbClr val="15AA96"/>
              </a:solidFill>
              <a:prstDash val="solid"/>
              <a:headEnd type="oval"/>
              <a:tailEnd type="oval"/>
            </a:ln>
            <a:effectLst/>
          </p:spPr>
        </p:cxnSp>
      </p:grpSp>
      <p:sp>
        <p:nvSpPr>
          <p:cNvPr id="84" name="Freeform 52"/>
          <p:cNvSpPr>
            <a:spLocks noEditPoints="1"/>
          </p:cNvSpPr>
          <p:nvPr/>
        </p:nvSpPr>
        <p:spPr bwMode="auto">
          <a:xfrm>
            <a:off x="5598690" y="6153224"/>
            <a:ext cx="367540" cy="395362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262626"/>
              </a:solidFill>
              <a:latin typeface="Roboto Condensed"/>
            </a:endParaRPr>
          </a:p>
        </p:txBody>
      </p:sp>
      <p:sp>
        <p:nvSpPr>
          <p:cNvPr id="85" name="Freeform 107"/>
          <p:cNvSpPr>
            <a:spLocks noEditPoints="1"/>
          </p:cNvSpPr>
          <p:nvPr/>
        </p:nvSpPr>
        <p:spPr bwMode="auto">
          <a:xfrm>
            <a:off x="5539046" y="3726604"/>
            <a:ext cx="410014" cy="415766"/>
          </a:xfrm>
          <a:custGeom>
            <a:avLst/>
            <a:gdLst/>
            <a:ahLst/>
            <a:cxnLst>
              <a:cxn ang="0">
                <a:pos x="64" y="14"/>
              </a:cxn>
              <a:cxn ang="0">
                <a:pos x="12" y="65"/>
              </a:cxn>
              <a:cxn ang="0">
                <a:pos x="10" y="66"/>
              </a:cxn>
              <a:cxn ang="0">
                <a:pos x="8" y="65"/>
              </a:cxn>
              <a:cxn ang="0">
                <a:pos x="0" y="57"/>
              </a:cxn>
              <a:cxn ang="0">
                <a:pos x="0" y="56"/>
              </a:cxn>
              <a:cxn ang="0">
                <a:pos x="0" y="54"/>
              </a:cxn>
              <a:cxn ang="0">
                <a:pos x="52" y="2"/>
              </a:cxn>
              <a:cxn ang="0">
                <a:pos x="54" y="1"/>
              </a:cxn>
              <a:cxn ang="0">
                <a:pos x="56" y="2"/>
              </a:cxn>
              <a:cxn ang="0">
                <a:pos x="64" y="10"/>
              </a:cxn>
              <a:cxn ang="0">
                <a:pos x="64" y="12"/>
              </a:cxn>
              <a:cxn ang="0">
                <a:pos x="64" y="14"/>
              </a:cxn>
              <a:cxn ang="0">
                <a:pos x="14" y="5"/>
              </a:cxn>
              <a:cxn ang="0">
                <a:pos x="10" y="7"/>
              </a:cxn>
              <a:cxn ang="0">
                <a:pos x="9" y="11"/>
              </a:cxn>
              <a:cxn ang="0">
                <a:pos x="8" y="7"/>
              </a:cxn>
              <a:cxn ang="0">
                <a:pos x="4" y="5"/>
              </a:cxn>
              <a:cxn ang="0">
                <a:pos x="8" y="4"/>
              </a:cxn>
              <a:cxn ang="0">
                <a:pos x="9" y="0"/>
              </a:cxn>
              <a:cxn ang="0">
                <a:pos x="10" y="4"/>
              </a:cxn>
              <a:cxn ang="0">
                <a:pos x="14" y="5"/>
              </a:cxn>
              <a:cxn ang="0">
                <a:pos x="32" y="13"/>
              </a:cxn>
              <a:cxn ang="0">
                <a:pos x="24" y="16"/>
              </a:cxn>
              <a:cxn ang="0">
                <a:pos x="22" y="23"/>
              </a:cxn>
              <a:cxn ang="0">
                <a:pos x="19" y="16"/>
              </a:cxn>
              <a:cxn ang="0">
                <a:pos x="11" y="13"/>
              </a:cxn>
              <a:cxn ang="0">
                <a:pos x="19" y="11"/>
              </a:cxn>
              <a:cxn ang="0">
                <a:pos x="22" y="3"/>
              </a:cxn>
              <a:cxn ang="0">
                <a:pos x="24" y="11"/>
              </a:cxn>
              <a:cxn ang="0">
                <a:pos x="32" y="13"/>
              </a:cxn>
              <a:cxn ang="0">
                <a:pos x="40" y="5"/>
              </a:cxn>
              <a:cxn ang="0">
                <a:pos x="36" y="7"/>
              </a:cxn>
              <a:cxn ang="0">
                <a:pos x="34" y="11"/>
              </a:cxn>
              <a:cxn ang="0">
                <a:pos x="33" y="7"/>
              </a:cxn>
              <a:cxn ang="0">
                <a:pos x="29" y="5"/>
              </a:cxn>
              <a:cxn ang="0">
                <a:pos x="33" y="4"/>
              </a:cxn>
              <a:cxn ang="0">
                <a:pos x="34" y="0"/>
              </a:cxn>
              <a:cxn ang="0">
                <a:pos x="36" y="4"/>
              </a:cxn>
              <a:cxn ang="0">
                <a:pos x="40" y="5"/>
              </a:cxn>
              <a:cxn ang="0">
                <a:pos x="58" y="12"/>
              </a:cxn>
              <a:cxn ang="0">
                <a:pos x="54" y="8"/>
              </a:cxn>
              <a:cxn ang="0">
                <a:pos x="42" y="19"/>
              </a:cxn>
              <a:cxn ang="0">
                <a:pos x="46" y="24"/>
              </a:cxn>
              <a:cxn ang="0">
                <a:pos x="58" y="12"/>
              </a:cxn>
              <a:cxn ang="0">
                <a:pos x="65" y="31"/>
              </a:cxn>
              <a:cxn ang="0">
                <a:pos x="61" y="32"/>
              </a:cxn>
              <a:cxn ang="0">
                <a:pos x="60" y="36"/>
              </a:cxn>
              <a:cxn ang="0">
                <a:pos x="59" y="32"/>
              </a:cxn>
              <a:cxn ang="0">
                <a:pos x="55" y="31"/>
              </a:cxn>
              <a:cxn ang="0">
                <a:pos x="59" y="30"/>
              </a:cxn>
              <a:cxn ang="0">
                <a:pos x="60" y="26"/>
              </a:cxn>
              <a:cxn ang="0">
                <a:pos x="61" y="30"/>
              </a:cxn>
              <a:cxn ang="0">
                <a:pos x="65" y="31"/>
              </a:cxn>
            </a:cxnLst>
            <a:rect l="0" t="0" r="r" b="b"/>
            <a:pathLst>
              <a:path w="65" h="66">
                <a:moveTo>
                  <a:pt x="64" y="14"/>
                </a:moveTo>
                <a:cubicBezTo>
                  <a:pt x="12" y="65"/>
                  <a:pt x="12" y="65"/>
                  <a:pt x="12" y="65"/>
                </a:cubicBezTo>
                <a:cubicBezTo>
                  <a:pt x="11" y="66"/>
                  <a:pt x="11" y="66"/>
                  <a:pt x="10" y="66"/>
                </a:cubicBezTo>
                <a:cubicBezTo>
                  <a:pt x="9" y="66"/>
                  <a:pt x="9" y="66"/>
                  <a:pt x="8" y="65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0" y="55"/>
                  <a:pt x="0" y="54"/>
                  <a:pt x="0" y="54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3" y="1"/>
                  <a:pt x="54" y="1"/>
                </a:cubicBezTo>
                <a:cubicBezTo>
                  <a:pt x="54" y="1"/>
                  <a:pt x="55" y="2"/>
                  <a:pt x="56" y="2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11"/>
                  <a:pt x="64" y="11"/>
                  <a:pt x="64" y="12"/>
                </a:cubicBezTo>
                <a:cubicBezTo>
                  <a:pt x="64" y="13"/>
                  <a:pt x="64" y="13"/>
                  <a:pt x="64" y="14"/>
                </a:cubicBezTo>
                <a:close/>
                <a:moveTo>
                  <a:pt x="14" y="5"/>
                </a:moveTo>
                <a:cubicBezTo>
                  <a:pt x="10" y="7"/>
                  <a:pt x="10" y="7"/>
                  <a:pt x="10" y="7"/>
                </a:cubicBezTo>
                <a:cubicBezTo>
                  <a:pt x="9" y="11"/>
                  <a:pt x="9" y="11"/>
                  <a:pt x="9" y="11"/>
                </a:cubicBezTo>
                <a:cubicBezTo>
                  <a:pt x="8" y="7"/>
                  <a:pt x="8" y="7"/>
                  <a:pt x="8" y="7"/>
                </a:cubicBezTo>
                <a:cubicBezTo>
                  <a:pt x="4" y="5"/>
                  <a:pt x="4" y="5"/>
                  <a:pt x="4" y="5"/>
                </a:cubicBezTo>
                <a:cubicBezTo>
                  <a:pt x="8" y="4"/>
                  <a:pt x="8" y="4"/>
                  <a:pt x="8" y="4"/>
                </a:cubicBezTo>
                <a:cubicBezTo>
                  <a:pt x="9" y="0"/>
                  <a:pt x="9" y="0"/>
                  <a:pt x="9" y="0"/>
                </a:cubicBezTo>
                <a:cubicBezTo>
                  <a:pt x="10" y="4"/>
                  <a:pt x="10" y="4"/>
                  <a:pt x="10" y="4"/>
                </a:cubicBezTo>
                <a:lnTo>
                  <a:pt x="14" y="5"/>
                </a:lnTo>
                <a:close/>
                <a:moveTo>
                  <a:pt x="32" y="13"/>
                </a:moveTo>
                <a:cubicBezTo>
                  <a:pt x="24" y="16"/>
                  <a:pt x="24" y="16"/>
                  <a:pt x="24" y="16"/>
                </a:cubicBezTo>
                <a:cubicBezTo>
                  <a:pt x="22" y="23"/>
                  <a:pt x="22" y="23"/>
                  <a:pt x="22" y="23"/>
                </a:cubicBezTo>
                <a:cubicBezTo>
                  <a:pt x="19" y="16"/>
                  <a:pt x="19" y="16"/>
                  <a:pt x="19" y="16"/>
                </a:cubicBezTo>
                <a:cubicBezTo>
                  <a:pt x="11" y="13"/>
                  <a:pt x="11" y="13"/>
                  <a:pt x="11" y="13"/>
                </a:cubicBezTo>
                <a:cubicBezTo>
                  <a:pt x="19" y="11"/>
                  <a:pt x="19" y="11"/>
                  <a:pt x="19" y="11"/>
                </a:cubicBezTo>
                <a:cubicBezTo>
                  <a:pt x="22" y="3"/>
                  <a:pt x="22" y="3"/>
                  <a:pt x="22" y="3"/>
                </a:cubicBezTo>
                <a:cubicBezTo>
                  <a:pt x="24" y="11"/>
                  <a:pt x="24" y="11"/>
                  <a:pt x="24" y="11"/>
                </a:cubicBezTo>
                <a:lnTo>
                  <a:pt x="32" y="13"/>
                </a:lnTo>
                <a:close/>
                <a:moveTo>
                  <a:pt x="40" y="5"/>
                </a:moveTo>
                <a:cubicBezTo>
                  <a:pt x="36" y="7"/>
                  <a:pt x="36" y="7"/>
                  <a:pt x="36" y="7"/>
                </a:cubicBezTo>
                <a:cubicBezTo>
                  <a:pt x="34" y="11"/>
                  <a:pt x="34" y="11"/>
                  <a:pt x="34" y="11"/>
                </a:cubicBezTo>
                <a:cubicBezTo>
                  <a:pt x="33" y="7"/>
                  <a:pt x="33" y="7"/>
                  <a:pt x="33" y="7"/>
                </a:cubicBezTo>
                <a:cubicBezTo>
                  <a:pt x="29" y="5"/>
                  <a:pt x="29" y="5"/>
                  <a:pt x="29" y="5"/>
                </a:cubicBezTo>
                <a:cubicBezTo>
                  <a:pt x="33" y="4"/>
                  <a:pt x="33" y="4"/>
                  <a:pt x="33" y="4"/>
                </a:cubicBezTo>
                <a:cubicBezTo>
                  <a:pt x="34" y="0"/>
                  <a:pt x="34" y="0"/>
                  <a:pt x="34" y="0"/>
                </a:cubicBezTo>
                <a:cubicBezTo>
                  <a:pt x="36" y="4"/>
                  <a:pt x="36" y="4"/>
                  <a:pt x="36" y="4"/>
                </a:cubicBezTo>
                <a:lnTo>
                  <a:pt x="40" y="5"/>
                </a:lnTo>
                <a:close/>
                <a:moveTo>
                  <a:pt x="58" y="12"/>
                </a:moveTo>
                <a:cubicBezTo>
                  <a:pt x="54" y="8"/>
                  <a:pt x="54" y="8"/>
                  <a:pt x="54" y="8"/>
                </a:cubicBezTo>
                <a:cubicBezTo>
                  <a:pt x="42" y="19"/>
                  <a:pt x="42" y="19"/>
                  <a:pt x="42" y="19"/>
                </a:cubicBezTo>
                <a:cubicBezTo>
                  <a:pt x="46" y="24"/>
                  <a:pt x="46" y="24"/>
                  <a:pt x="46" y="24"/>
                </a:cubicBezTo>
                <a:lnTo>
                  <a:pt x="58" y="12"/>
                </a:lnTo>
                <a:close/>
                <a:moveTo>
                  <a:pt x="65" y="31"/>
                </a:moveTo>
                <a:cubicBezTo>
                  <a:pt x="61" y="32"/>
                  <a:pt x="61" y="32"/>
                  <a:pt x="61" y="32"/>
                </a:cubicBezTo>
                <a:cubicBezTo>
                  <a:pt x="60" y="36"/>
                  <a:pt x="60" y="36"/>
                  <a:pt x="60" y="36"/>
                </a:cubicBezTo>
                <a:cubicBezTo>
                  <a:pt x="59" y="32"/>
                  <a:pt x="59" y="32"/>
                  <a:pt x="59" y="32"/>
                </a:cubicBezTo>
                <a:cubicBezTo>
                  <a:pt x="55" y="31"/>
                  <a:pt x="55" y="31"/>
                  <a:pt x="55" y="31"/>
                </a:cubicBezTo>
                <a:cubicBezTo>
                  <a:pt x="59" y="30"/>
                  <a:pt x="59" y="30"/>
                  <a:pt x="59" y="30"/>
                </a:cubicBezTo>
                <a:cubicBezTo>
                  <a:pt x="60" y="26"/>
                  <a:pt x="60" y="26"/>
                  <a:pt x="60" y="26"/>
                </a:cubicBezTo>
                <a:cubicBezTo>
                  <a:pt x="61" y="30"/>
                  <a:pt x="61" y="30"/>
                  <a:pt x="61" y="30"/>
                </a:cubicBezTo>
                <a:lnTo>
                  <a:pt x="65" y="3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262626"/>
              </a:solidFill>
              <a:latin typeface="Roboto Condensed"/>
            </a:endParaRPr>
          </a:p>
        </p:txBody>
      </p:sp>
      <p:sp>
        <p:nvSpPr>
          <p:cNvPr id="86" name="Freeform 86"/>
          <p:cNvSpPr>
            <a:spLocks noEditPoints="1"/>
          </p:cNvSpPr>
          <p:nvPr/>
        </p:nvSpPr>
        <p:spPr bwMode="auto">
          <a:xfrm>
            <a:off x="5587147" y="4855087"/>
            <a:ext cx="313814" cy="527920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262626"/>
              </a:solidFill>
              <a:latin typeface="Roboto Condensed"/>
            </a:endParaRPr>
          </a:p>
        </p:txBody>
      </p:sp>
      <p:sp>
        <p:nvSpPr>
          <p:cNvPr id="87" name="Freeform 152"/>
          <p:cNvSpPr>
            <a:spLocks noEditPoints="1"/>
          </p:cNvSpPr>
          <p:nvPr/>
        </p:nvSpPr>
        <p:spPr bwMode="auto">
          <a:xfrm>
            <a:off x="5552704" y="2718493"/>
            <a:ext cx="382698" cy="353610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262626"/>
              </a:solidFill>
              <a:latin typeface="Roboto Condensed"/>
            </a:endParaRPr>
          </a:p>
        </p:txBody>
      </p:sp>
      <p:sp>
        <p:nvSpPr>
          <p:cNvPr id="88" name="Text Placeholder 3"/>
          <p:cNvSpPr txBox="1">
            <a:spLocks/>
          </p:cNvSpPr>
          <p:nvPr/>
        </p:nvSpPr>
        <p:spPr>
          <a:xfrm>
            <a:off x="9981913" y="5632301"/>
            <a:ext cx="581890" cy="46166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52144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000" dirty="0">
                <a:solidFill>
                  <a:srgbClr val="237DB9"/>
                </a:solidFill>
                <a:latin typeface="Roboto Condensed"/>
              </a:rPr>
              <a:t>25%</a:t>
            </a:r>
          </a:p>
        </p:txBody>
      </p:sp>
      <p:sp>
        <p:nvSpPr>
          <p:cNvPr id="89" name="Text Placeholder 3"/>
          <p:cNvSpPr txBox="1">
            <a:spLocks/>
          </p:cNvSpPr>
          <p:nvPr/>
        </p:nvSpPr>
        <p:spPr>
          <a:xfrm>
            <a:off x="1016288" y="3164659"/>
            <a:ext cx="581890" cy="46166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52144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000" dirty="0">
                <a:solidFill>
                  <a:srgbClr val="F19B14"/>
                </a:solidFill>
                <a:latin typeface="Roboto Condensed"/>
              </a:rPr>
              <a:t>90%</a:t>
            </a:r>
          </a:p>
        </p:txBody>
      </p:sp>
      <p:sp>
        <p:nvSpPr>
          <p:cNvPr id="90" name="Text Placeholder 3"/>
          <p:cNvSpPr txBox="1">
            <a:spLocks/>
          </p:cNvSpPr>
          <p:nvPr/>
        </p:nvSpPr>
        <p:spPr>
          <a:xfrm>
            <a:off x="885683" y="5537916"/>
            <a:ext cx="581890" cy="46166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52144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000" dirty="0">
                <a:solidFill>
                  <a:srgbClr val="15AA96"/>
                </a:solidFill>
                <a:latin typeface="Roboto Condensed"/>
              </a:rPr>
              <a:t>50%</a:t>
            </a: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10089891" y="3903528"/>
            <a:ext cx="581890" cy="46166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52144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000" dirty="0">
                <a:solidFill>
                  <a:srgbClr val="9BB955"/>
                </a:solidFill>
                <a:latin typeface="Roboto Condensed"/>
              </a:rPr>
              <a:t>75%</a:t>
            </a:r>
          </a:p>
        </p:txBody>
      </p:sp>
    </p:spTree>
    <p:extLst>
      <p:ext uri="{BB962C8B-B14F-4D97-AF65-F5344CB8AC3E}">
        <p14:creationId xmlns:p14="http://schemas.microsoft.com/office/powerpoint/2010/main" val="3854464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9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310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2019-08-29T01:30:08Z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