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Box 163"/>
          <p:cNvSpPr txBox="1"/>
          <p:nvPr/>
        </p:nvSpPr>
        <p:spPr>
          <a:xfrm>
            <a:off x="291717" y="1256636"/>
            <a:ext cx="2963490" cy="690820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defTabSz="864000" fontAlgn="auto">
              <a:spcBef>
                <a:spcPts val="0"/>
              </a:spcBef>
              <a:spcAft>
                <a:spcPts val="0"/>
              </a:spcAft>
            </a:pPr>
            <a:r>
              <a:rPr lang="id-ID" sz="1300" b="1">
                <a:solidFill>
                  <a:prstClr val="white">
                    <a:lumMod val="50000"/>
                  </a:prst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COMPANY </a:t>
            </a:r>
            <a:r>
              <a:rPr lang="id-ID" sz="1300" b="1" dirty="0">
                <a:solidFill>
                  <a:prstClr val="white">
                    <a:lumMod val="50000"/>
                  </a:prst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&amp; BUSINESS MARKET</a:t>
            </a:r>
            <a:endParaRPr lang="en-US" sz="1300" b="1" dirty="0">
              <a:solidFill>
                <a:prstClr val="white">
                  <a:lumMod val="50000"/>
                </a:prstClr>
              </a:solidFill>
              <a:latin typeface="Calibri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defTabSz="864000" fontAlgn="auto">
              <a:spcBef>
                <a:spcPts val="0"/>
              </a:spcBef>
              <a:spcAft>
                <a:spcPts val="0"/>
              </a:spcAft>
            </a:pPr>
            <a:r>
              <a:rPr lang="id-ID" sz="2600" b="1" spc="567">
                <a:solidFill>
                  <a:srgbClr val="44546A"/>
                </a:solidFill>
                <a:latin typeface="Raleway" panose="020B0503030101060003" pitchFamily="34" charset="0"/>
              </a:rPr>
              <a:t>BLOCK STEP</a:t>
            </a:r>
            <a:endParaRPr lang="en-US" sz="2600" b="1" spc="567" dirty="0">
              <a:solidFill>
                <a:srgbClr val="44546A"/>
              </a:solidFill>
              <a:latin typeface="Raleway" panose="020B0503030101060003" pitchFamily="34" charset="0"/>
            </a:endParaRPr>
          </a:p>
        </p:txBody>
      </p:sp>
      <p:grpSp>
        <p:nvGrpSpPr>
          <p:cNvPr id="165" name="Group 18"/>
          <p:cNvGrpSpPr>
            <a:grpSpLocks noChangeAspect="1"/>
          </p:cNvGrpSpPr>
          <p:nvPr/>
        </p:nvGrpSpPr>
        <p:grpSpPr bwMode="auto">
          <a:xfrm>
            <a:off x="144413" y="3028552"/>
            <a:ext cx="4146748" cy="3740101"/>
            <a:chOff x="1862" y="1370"/>
            <a:chExt cx="2073" cy="1870"/>
          </a:xfrm>
        </p:grpSpPr>
        <p:sp>
          <p:nvSpPr>
            <p:cNvPr id="166" name="Freeform 19"/>
            <p:cNvSpPr>
              <a:spLocks/>
            </p:cNvSpPr>
            <p:nvPr/>
          </p:nvSpPr>
          <p:spPr bwMode="auto">
            <a:xfrm>
              <a:off x="1862" y="2457"/>
              <a:ext cx="1038" cy="783"/>
            </a:xfrm>
            <a:custGeom>
              <a:avLst/>
              <a:gdLst>
                <a:gd name="T0" fmla="*/ 1038 w 1038"/>
                <a:gd name="T1" fmla="*/ 783 h 783"/>
                <a:gd name="T2" fmla="*/ 0 w 1038"/>
                <a:gd name="T3" fmla="*/ 488 h 783"/>
                <a:gd name="T4" fmla="*/ 0 w 1038"/>
                <a:gd name="T5" fmla="*/ 0 h 783"/>
                <a:gd name="T6" fmla="*/ 1038 w 1038"/>
                <a:gd name="T7" fmla="*/ 294 h 783"/>
                <a:gd name="T8" fmla="*/ 1038 w 1038"/>
                <a:gd name="T9" fmla="*/ 783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8" h="783">
                  <a:moveTo>
                    <a:pt x="1038" y="783"/>
                  </a:moveTo>
                  <a:lnTo>
                    <a:pt x="0" y="488"/>
                  </a:lnTo>
                  <a:lnTo>
                    <a:pt x="0" y="0"/>
                  </a:lnTo>
                  <a:lnTo>
                    <a:pt x="1038" y="294"/>
                  </a:lnTo>
                  <a:lnTo>
                    <a:pt x="1038" y="783"/>
                  </a:lnTo>
                  <a:close/>
                </a:path>
              </a:pathLst>
            </a:custGeom>
            <a:solidFill>
              <a:srgbClr val="1D9A78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8640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0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auto">
            <a:xfrm>
              <a:off x="2898" y="2457"/>
              <a:ext cx="1037" cy="783"/>
            </a:xfrm>
            <a:custGeom>
              <a:avLst/>
              <a:gdLst>
                <a:gd name="T0" fmla="*/ 1037 w 1037"/>
                <a:gd name="T1" fmla="*/ 488 h 783"/>
                <a:gd name="T2" fmla="*/ 0 w 1037"/>
                <a:gd name="T3" fmla="*/ 783 h 783"/>
                <a:gd name="T4" fmla="*/ 0 w 1037"/>
                <a:gd name="T5" fmla="*/ 294 h 783"/>
                <a:gd name="T6" fmla="*/ 1037 w 1037"/>
                <a:gd name="T7" fmla="*/ 0 h 783"/>
                <a:gd name="T8" fmla="*/ 1037 w 1037"/>
                <a:gd name="T9" fmla="*/ 488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783">
                  <a:moveTo>
                    <a:pt x="1037" y="488"/>
                  </a:moveTo>
                  <a:lnTo>
                    <a:pt x="0" y="783"/>
                  </a:lnTo>
                  <a:lnTo>
                    <a:pt x="0" y="294"/>
                  </a:lnTo>
                  <a:lnTo>
                    <a:pt x="1037" y="0"/>
                  </a:lnTo>
                  <a:lnTo>
                    <a:pt x="1037" y="488"/>
                  </a:lnTo>
                  <a:close/>
                </a:path>
              </a:pathLst>
            </a:custGeom>
            <a:solidFill>
              <a:srgbClr val="1D9A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8640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0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auto">
            <a:xfrm>
              <a:off x="1862" y="2156"/>
              <a:ext cx="2073" cy="595"/>
            </a:xfrm>
            <a:custGeom>
              <a:avLst/>
              <a:gdLst>
                <a:gd name="T0" fmla="*/ 2073 w 2073"/>
                <a:gd name="T1" fmla="*/ 301 h 595"/>
                <a:gd name="T2" fmla="*/ 1036 w 2073"/>
                <a:gd name="T3" fmla="*/ 595 h 595"/>
                <a:gd name="T4" fmla="*/ 0 w 2073"/>
                <a:gd name="T5" fmla="*/ 301 h 595"/>
                <a:gd name="T6" fmla="*/ 0 w 2073"/>
                <a:gd name="T7" fmla="*/ 295 h 595"/>
                <a:gd name="T8" fmla="*/ 1038 w 2073"/>
                <a:gd name="T9" fmla="*/ 0 h 595"/>
                <a:gd name="T10" fmla="*/ 2073 w 2073"/>
                <a:gd name="T11" fmla="*/ 295 h 595"/>
                <a:gd name="T12" fmla="*/ 2073 w 2073"/>
                <a:gd name="T13" fmla="*/ 301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3" h="595">
                  <a:moveTo>
                    <a:pt x="2073" y="301"/>
                  </a:moveTo>
                  <a:lnTo>
                    <a:pt x="1036" y="595"/>
                  </a:lnTo>
                  <a:lnTo>
                    <a:pt x="0" y="301"/>
                  </a:lnTo>
                  <a:lnTo>
                    <a:pt x="0" y="295"/>
                  </a:lnTo>
                  <a:lnTo>
                    <a:pt x="1038" y="0"/>
                  </a:lnTo>
                  <a:lnTo>
                    <a:pt x="2073" y="295"/>
                  </a:lnTo>
                  <a:lnTo>
                    <a:pt x="2073" y="301"/>
                  </a:lnTo>
                  <a:close/>
                </a:path>
              </a:pathLst>
            </a:custGeom>
            <a:solidFill>
              <a:srgbClr val="1D9A78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8640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0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auto">
            <a:xfrm>
              <a:off x="2107" y="2051"/>
              <a:ext cx="791" cy="598"/>
            </a:xfrm>
            <a:custGeom>
              <a:avLst/>
              <a:gdLst>
                <a:gd name="T0" fmla="*/ 791 w 791"/>
                <a:gd name="T1" fmla="*/ 598 h 598"/>
                <a:gd name="T2" fmla="*/ 0 w 791"/>
                <a:gd name="T3" fmla="*/ 373 h 598"/>
                <a:gd name="T4" fmla="*/ 0 w 791"/>
                <a:gd name="T5" fmla="*/ 0 h 598"/>
                <a:gd name="T6" fmla="*/ 791 w 791"/>
                <a:gd name="T7" fmla="*/ 224 h 598"/>
                <a:gd name="T8" fmla="*/ 791 w 791"/>
                <a:gd name="T9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598">
                  <a:moveTo>
                    <a:pt x="791" y="598"/>
                  </a:moveTo>
                  <a:lnTo>
                    <a:pt x="0" y="373"/>
                  </a:lnTo>
                  <a:lnTo>
                    <a:pt x="0" y="0"/>
                  </a:lnTo>
                  <a:lnTo>
                    <a:pt x="791" y="224"/>
                  </a:lnTo>
                  <a:lnTo>
                    <a:pt x="791" y="598"/>
                  </a:lnTo>
                  <a:close/>
                </a:path>
              </a:pathLst>
            </a:custGeom>
            <a:solidFill>
              <a:srgbClr val="8BC145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8640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0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auto">
            <a:xfrm>
              <a:off x="2898" y="2051"/>
              <a:ext cx="792" cy="598"/>
            </a:xfrm>
            <a:custGeom>
              <a:avLst/>
              <a:gdLst>
                <a:gd name="T0" fmla="*/ 792 w 792"/>
                <a:gd name="T1" fmla="*/ 373 h 598"/>
                <a:gd name="T2" fmla="*/ 0 w 792"/>
                <a:gd name="T3" fmla="*/ 598 h 598"/>
                <a:gd name="T4" fmla="*/ 0 w 792"/>
                <a:gd name="T5" fmla="*/ 224 h 598"/>
                <a:gd name="T6" fmla="*/ 792 w 792"/>
                <a:gd name="T7" fmla="*/ 0 h 598"/>
                <a:gd name="T8" fmla="*/ 792 w 792"/>
                <a:gd name="T9" fmla="*/ 373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2" h="598">
                  <a:moveTo>
                    <a:pt x="792" y="373"/>
                  </a:moveTo>
                  <a:lnTo>
                    <a:pt x="0" y="598"/>
                  </a:lnTo>
                  <a:lnTo>
                    <a:pt x="0" y="224"/>
                  </a:lnTo>
                  <a:lnTo>
                    <a:pt x="792" y="0"/>
                  </a:lnTo>
                  <a:lnTo>
                    <a:pt x="792" y="373"/>
                  </a:lnTo>
                  <a:close/>
                </a:path>
              </a:pathLst>
            </a:custGeom>
            <a:solidFill>
              <a:srgbClr val="8BC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8640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0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auto">
            <a:xfrm>
              <a:off x="2107" y="1821"/>
              <a:ext cx="1583" cy="454"/>
            </a:xfrm>
            <a:custGeom>
              <a:avLst/>
              <a:gdLst>
                <a:gd name="T0" fmla="*/ 1583 w 1583"/>
                <a:gd name="T1" fmla="*/ 230 h 454"/>
                <a:gd name="T2" fmla="*/ 791 w 1583"/>
                <a:gd name="T3" fmla="*/ 454 h 454"/>
                <a:gd name="T4" fmla="*/ 0 w 1583"/>
                <a:gd name="T5" fmla="*/ 230 h 454"/>
                <a:gd name="T6" fmla="*/ 0 w 1583"/>
                <a:gd name="T7" fmla="*/ 225 h 454"/>
                <a:gd name="T8" fmla="*/ 791 w 1583"/>
                <a:gd name="T9" fmla="*/ 0 h 454"/>
                <a:gd name="T10" fmla="*/ 1583 w 1583"/>
                <a:gd name="T11" fmla="*/ 225 h 454"/>
                <a:gd name="T12" fmla="*/ 1583 w 1583"/>
                <a:gd name="T13" fmla="*/ 23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3" h="454">
                  <a:moveTo>
                    <a:pt x="1583" y="230"/>
                  </a:moveTo>
                  <a:lnTo>
                    <a:pt x="791" y="454"/>
                  </a:lnTo>
                  <a:lnTo>
                    <a:pt x="0" y="230"/>
                  </a:lnTo>
                  <a:lnTo>
                    <a:pt x="0" y="225"/>
                  </a:lnTo>
                  <a:lnTo>
                    <a:pt x="791" y="0"/>
                  </a:lnTo>
                  <a:lnTo>
                    <a:pt x="1583" y="225"/>
                  </a:lnTo>
                  <a:lnTo>
                    <a:pt x="1583" y="230"/>
                  </a:lnTo>
                  <a:close/>
                </a:path>
              </a:pathLst>
            </a:custGeom>
            <a:solidFill>
              <a:srgbClr val="8BC145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8640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0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auto">
            <a:xfrm>
              <a:off x="2300" y="1726"/>
              <a:ext cx="603" cy="455"/>
            </a:xfrm>
            <a:custGeom>
              <a:avLst/>
              <a:gdLst>
                <a:gd name="T0" fmla="*/ 603 w 603"/>
                <a:gd name="T1" fmla="*/ 455 h 455"/>
                <a:gd name="T2" fmla="*/ 0 w 603"/>
                <a:gd name="T3" fmla="*/ 284 h 455"/>
                <a:gd name="T4" fmla="*/ 0 w 603"/>
                <a:gd name="T5" fmla="*/ 0 h 455"/>
                <a:gd name="T6" fmla="*/ 603 w 603"/>
                <a:gd name="T7" fmla="*/ 171 h 455"/>
                <a:gd name="T8" fmla="*/ 603 w 603"/>
                <a:gd name="T9" fmla="*/ 45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3" h="455">
                  <a:moveTo>
                    <a:pt x="603" y="455"/>
                  </a:moveTo>
                  <a:lnTo>
                    <a:pt x="0" y="284"/>
                  </a:lnTo>
                  <a:lnTo>
                    <a:pt x="0" y="0"/>
                  </a:lnTo>
                  <a:lnTo>
                    <a:pt x="603" y="171"/>
                  </a:lnTo>
                  <a:lnTo>
                    <a:pt x="603" y="455"/>
                  </a:lnTo>
                  <a:close/>
                </a:path>
              </a:pathLst>
            </a:custGeom>
            <a:solidFill>
              <a:srgbClr val="F19D19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8640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0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auto">
            <a:xfrm>
              <a:off x="2902" y="1726"/>
              <a:ext cx="603" cy="455"/>
            </a:xfrm>
            <a:custGeom>
              <a:avLst/>
              <a:gdLst>
                <a:gd name="T0" fmla="*/ 603 w 603"/>
                <a:gd name="T1" fmla="*/ 284 h 455"/>
                <a:gd name="T2" fmla="*/ 0 w 603"/>
                <a:gd name="T3" fmla="*/ 455 h 455"/>
                <a:gd name="T4" fmla="*/ 0 w 603"/>
                <a:gd name="T5" fmla="*/ 171 h 455"/>
                <a:gd name="T6" fmla="*/ 603 w 603"/>
                <a:gd name="T7" fmla="*/ 0 h 455"/>
                <a:gd name="T8" fmla="*/ 603 w 603"/>
                <a:gd name="T9" fmla="*/ 284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3" h="455">
                  <a:moveTo>
                    <a:pt x="603" y="284"/>
                  </a:moveTo>
                  <a:lnTo>
                    <a:pt x="0" y="455"/>
                  </a:lnTo>
                  <a:lnTo>
                    <a:pt x="0" y="171"/>
                  </a:lnTo>
                  <a:lnTo>
                    <a:pt x="603" y="0"/>
                  </a:lnTo>
                  <a:lnTo>
                    <a:pt x="603" y="284"/>
                  </a:lnTo>
                  <a:close/>
                </a:path>
              </a:pathLst>
            </a:custGeom>
            <a:solidFill>
              <a:srgbClr val="F19D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8640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0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auto">
            <a:xfrm>
              <a:off x="2300" y="1551"/>
              <a:ext cx="1205" cy="346"/>
            </a:xfrm>
            <a:custGeom>
              <a:avLst/>
              <a:gdLst>
                <a:gd name="T0" fmla="*/ 1205 w 1205"/>
                <a:gd name="T1" fmla="*/ 175 h 346"/>
                <a:gd name="T2" fmla="*/ 602 w 1205"/>
                <a:gd name="T3" fmla="*/ 346 h 346"/>
                <a:gd name="T4" fmla="*/ 0 w 1205"/>
                <a:gd name="T5" fmla="*/ 175 h 346"/>
                <a:gd name="T6" fmla="*/ 0 w 1205"/>
                <a:gd name="T7" fmla="*/ 171 h 346"/>
                <a:gd name="T8" fmla="*/ 603 w 1205"/>
                <a:gd name="T9" fmla="*/ 0 h 346"/>
                <a:gd name="T10" fmla="*/ 1205 w 1205"/>
                <a:gd name="T11" fmla="*/ 171 h 346"/>
                <a:gd name="T12" fmla="*/ 1205 w 1205"/>
                <a:gd name="T13" fmla="*/ 175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5" h="346">
                  <a:moveTo>
                    <a:pt x="1205" y="175"/>
                  </a:moveTo>
                  <a:lnTo>
                    <a:pt x="602" y="346"/>
                  </a:lnTo>
                  <a:lnTo>
                    <a:pt x="0" y="175"/>
                  </a:lnTo>
                  <a:lnTo>
                    <a:pt x="0" y="171"/>
                  </a:lnTo>
                  <a:lnTo>
                    <a:pt x="603" y="0"/>
                  </a:lnTo>
                  <a:lnTo>
                    <a:pt x="1205" y="171"/>
                  </a:lnTo>
                  <a:lnTo>
                    <a:pt x="1205" y="175"/>
                  </a:lnTo>
                  <a:close/>
                </a:path>
              </a:pathLst>
            </a:custGeom>
            <a:solidFill>
              <a:srgbClr val="F19D19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8640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0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auto">
            <a:xfrm>
              <a:off x="2477" y="1493"/>
              <a:ext cx="426" cy="321"/>
            </a:xfrm>
            <a:custGeom>
              <a:avLst/>
              <a:gdLst>
                <a:gd name="T0" fmla="*/ 426 w 426"/>
                <a:gd name="T1" fmla="*/ 321 h 321"/>
                <a:gd name="T2" fmla="*/ 0 w 426"/>
                <a:gd name="T3" fmla="*/ 201 h 321"/>
                <a:gd name="T4" fmla="*/ 0 w 426"/>
                <a:gd name="T5" fmla="*/ 0 h 321"/>
                <a:gd name="T6" fmla="*/ 426 w 426"/>
                <a:gd name="T7" fmla="*/ 121 h 321"/>
                <a:gd name="T8" fmla="*/ 426 w 426"/>
                <a:gd name="T9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321">
                  <a:moveTo>
                    <a:pt x="426" y="321"/>
                  </a:moveTo>
                  <a:lnTo>
                    <a:pt x="0" y="201"/>
                  </a:lnTo>
                  <a:lnTo>
                    <a:pt x="0" y="0"/>
                  </a:lnTo>
                  <a:lnTo>
                    <a:pt x="426" y="121"/>
                  </a:lnTo>
                  <a:lnTo>
                    <a:pt x="426" y="321"/>
                  </a:lnTo>
                  <a:close/>
                </a:path>
              </a:pathLst>
            </a:custGeom>
            <a:solidFill>
              <a:srgbClr val="C000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8640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0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auto">
            <a:xfrm>
              <a:off x="2903" y="1493"/>
              <a:ext cx="425" cy="321"/>
            </a:xfrm>
            <a:custGeom>
              <a:avLst/>
              <a:gdLst>
                <a:gd name="T0" fmla="*/ 425 w 425"/>
                <a:gd name="T1" fmla="*/ 201 h 321"/>
                <a:gd name="T2" fmla="*/ 0 w 425"/>
                <a:gd name="T3" fmla="*/ 321 h 321"/>
                <a:gd name="T4" fmla="*/ 0 w 425"/>
                <a:gd name="T5" fmla="*/ 121 h 321"/>
                <a:gd name="T6" fmla="*/ 425 w 425"/>
                <a:gd name="T7" fmla="*/ 0 h 321"/>
                <a:gd name="T8" fmla="*/ 425 w 425"/>
                <a:gd name="T9" fmla="*/ 20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321">
                  <a:moveTo>
                    <a:pt x="425" y="201"/>
                  </a:moveTo>
                  <a:lnTo>
                    <a:pt x="0" y="321"/>
                  </a:lnTo>
                  <a:lnTo>
                    <a:pt x="0" y="121"/>
                  </a:lnTo>
                  <a:lnTo>
                    <a:pt x="425" y="0"/>
                  </a:lnTo>
                  <a:lnTo>
                    <a:pt x="425" y="201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8640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0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auto">
            <a:xfrm>
              <a:off x="2477" y="1370"/>
              <a:ext cx="851" cy="244"/>
            </a:xfrm>
            <a:custGeom>
              <a:avLst/>
              <a:gdLst>
                <a:gd name="T0" fmla="*/ 851 w 851"/>
                <a:gd name="T1" fmla="*/ 123 h 244"/>
                <a:gd name="T2" fmla="*/ 426 w 851"/>
                <a:gd name="T3" fmla="*/ 244 h 244"/>
                <a:gd name="T4" fmla="*/ 0 w 851"/>
                <a:gd name="T5" fmla="*/ 123 h 244"/>
                <a:gd name="T6" fmla="*/ 0 w 851"/>
                <a:gd name="T7" fmla="*/ 120 h 244"/>
                <a:gd name="T8" fmla="*/ 426 w 851"/>
                <a:gd name="T9" fmla="*/ 0 h 244"/>
                <a:gd name="T10" fmla="*/ 851 w 851"/>
                <a:gd name="T11" fmla="*/ 120 h 244"/>
                <a:gd name="T12" fmla="*/ 851 w 851"/>
                <a:gd name="T13" fmla="*/ 12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1" h="244">
                  <a:moveTo>
                    <a:pt x="851" y="123"/>
                  </a:moveTo>
                  <a:lnTo>
                    <a:pt x="426" y="244"/>
                  </a:lnTo>
                  <a:lnTo>
                    <a:pt x="0" y="123"/>
                  </a:lnTo>
                  <a:lnTo>
                    <a:pt x="0" y="120"/>
                  </a:lnTo>
                  <a:lnTo>
                    <a:pt x="426" y="0"/>
                  </a:lnTo>
                  <a:lnTo>
                    <a:pt x="851" y="120"/>
                  </a:lnTo>
                  <a:lnTo>
                    <a:pt x="851" y="123"/>
                  </a:lnTo>
                  <a:close/>
                </a:path>
              </a:pathLst>
            </a:custGeom>
            <a:solidFill>
              <a:srgbClr val="C00000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8640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000" kern="0" smtClean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78" name="Group 32"/>
          <p:cNvGrpSpPr/>
          <p:nvPr/>
        </p:nvGrpSpPr>
        <p:grpSpPr>
          <a:xfrm>
            <a:off x="3471000" y="5412382"/>
            <a:ext cx="3948586" cy="841004"/>
            <a:chOff x="7367712" y="4467079"/>
            <a:chExt cx="4178168" cy="890039"/>
          </a:xfrm>
        </p:grpSpPr>
        <p:cxnSp>
          <p:nvCxnSpPr>
            <p:cNvPr id="179" name="Straight Connector 33"/>
            <p:cNvCxnSpPr/>
            <p:nvPr/>
          </p:nvCxnSpPr>
          <p:spPr>
            <a:xfrm flipV="1">
              <a:off x="7367712" y="4912098"/>
              <a:ext cx="13862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85000"/>
                </a:sysClr>
              </a:solidFill>
              <a:prstDash val="sysDash"/>
              <a:miter lim="800000"/>
              <a:tailEnd type="oval"/>
            </a:ln>
            <a:effectLst/>
          </p:spPr>
        </p:cxnSp>
        <p:sp>
          <p:nvSpPr>
            <p:cNvPr id="180" name="Content Placeholder 2"/>
            <p:cNvSpPr txBox="1">
              <a:spLocks/>
            </p:cNvSpPr>
            <p:nvPr/>
          </p:nvSpPr>
          <p:spPr>
            <a:xfrm>
              <a:off x="8846204" y="4467079"/>
              <a:ext cx="2699676" cy="89003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id-ID" b="1" smtClean="0">
                  <a:solidFill>
                    <a:prstClr val="white">
                      <a:lumMod val="65000"/>
                    </a:prstClr>
                  </a:solidFill>
                </a:rPr>
                <a:t>Green </a:t>
              </a:r>
              <a:r>
                <a:rPr lang="id-ID" b="1" dirty="0">
                  <a:solidFill>
                    <a:prstClr val="white">
                      <a:lumMod val="65000"/>
                    </a:prstClr>
                  </a:solidFill>
                </a:rPr>
                <a:t>Area</a:t>
              </a:r>
              <a:r>
                <a:rPr lang="en-US" b="1" dirty="0">
                  <a:solidFill>
                    <a:prstClr val="white">
                      <a:lumMod val="65000"/>
                    </a:prstClr>
                  </a:solidFill>
                </a:rPr>
                <a:t/>
              </a:r>
              <a:br>
                <a:rPr lang="en-US" b="1" dirty="0">
                  <a:solidFill>
                    <a:prstClr val="white">
                      <a:lumMod val="65000"/>
                    </a:prstClr>
                  </a:solidFill>
                </a:rPr>
              </a:br>
              <a:r>
                <a:rPr lang="en-US" sz="1000" dirty="0">
                  <a:solidFill>
                    <a:prstClr val="white">
                      <a:lumMod val="65000"/>
                    </a:prstClr>
                  </a:solidFill>
                </a:rPr>
                <a:t>Lorem ipsum dolor sit amet, consectetur adipiscing elit. Curabitur elementum posuere pretium. </a:t>
              </a:r>
            </a:p>
          </p:txBody>
        </p:sp>
      </p:grpSp>
      <p:grpSp>
        <p:nvGrpSpPr>
          <p:cNvPr id="181" name="Group 35"/>
          <p:cNvGrpSpPr/>
          <p:nvPr/>
        </p:nvGrpSpPr>
        <p:grpSpPr>
          <a:xfrm>
            <a:off x="3347568" y="4528207"/>
            <a:ext cx="3948586" cy="841004"/>
            <a:chOff x="7367712" y="4467079"/>
            <a:chExt cx="4178168" cy="890039"/>
          </a:xfrm>
        </p:grpSpPr>
        <p:cxnSp>
          <p:nvCxnSpPr>
            <p:cNvPr id="182" name="Straight Connector 36"/>
            <p:cNvCxnSpPr/>
            <p:nvPr/>
          </p:nvCxnSpPr>
          <p:spPr>
            <a:xfrm flipV="1">
              <a:off x="7367712" y="4912098"/>
              <a:ext cx="13862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85000"/>
                </a:sysClr>
              </a:solidFill>
              <a:prstDash val="sysDash"/>
              <a:miter lim="800000"/>
              <a:tailEnd type="oval"/>
            </a:ln>
            <a:effectLst/>
          </p:spPr>
        </p:cxnSp>
        <p:sp>
          <p:nvSpPr>
            <p:cNvPr id="183" name="Content Placeholder 2"/>
            <p:cNvSpPr txBox="1">
              <a:spLocks/>
            </p:cNvSpPr>
            <p:nvPr/>
          </p:nvSpPr>
          <p:spPr>
            <a:xfrm>
              <a:off x="8846204" y="4467079"/>
              <a:ext cx="2699676" cy="89003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id-ID" b="1" smtClean="0">
                  <a:solidFill>
                    <a:prstClr val="white">
                      <a:lumMod val="65000"/>
                    </a:prstClr>
                  </a:solidFill>
                </a:rPr>
                <a:t>Light </a:t>
              </a:r>
              <a:r>
                <a:rPr lang="id-ID" b="1" dirty="0">
                  <a:solidFill>
                    <a:prstClr val="white">
                      <a:lumMod val="65000"/>
                    </a:prstClr>
                  </a:solidFill>
                </a:rPr>
                <a:t>Area</a:t>
              </a:r>
              <a:r>
                <a:rPr lang="en-US" b="1" dirty="0">
                  <a:solidFill>
                    <a:prstClr val="white">
                      <a:lumMod val="65000"/>
                    </a:prstClr>
                  </a:solidFill>
                </a:rPr>
                <a:t/>
              </a:r>
              <a:br>
                <a:rPr lang="en-US" b="1" dirty="0">
                  <a:solidFill>
                    <a:prstClr val="white">
                      <a:lumMod val="65000"/>
                    </a:prstClr>
                  </a:solidFill>
                </a:rPr>
              </a:br>
              <a:r>
                <a:rPr lang="en-US" sz="1000" dirty="0">
                  <a:solidFill>
                    <a:prstClr val="white">
                      <a:lumMod val="65000"/>
                    </a:prstClr>
                  </a:solidFill>
                </a:rPr>
                <a:t>Lorem ipsum dolor sit amet, consectetur adipiscing elit. Curabitur elementum posuere pretium. </a:t>
              </a:r>
            </a:p>
          </p:txBody>
        </p:sp>
      </p:grpSp>
      <p:grpSp>
        <p:nvGrpSpPr>
          <p:cNvPr id="184" name="Group 38"/>
          <p:cNvGrpSpPr/>
          <p:nvPr/>
        </p:nvGrpSpPr>
        <p:grpSpPr>
          <a:xfrm>
            <a:off x="3086086" y="3615488"/>
            <a:ext cx="3948586" cy="841004"/>
            <a:chOff x="7367712" y="4467079"/>
            <a:chExt cx="4178168" cy="890039"/>
          </a:xfrm>
        </p:grpSpPr>
        <p:cxnSp>
          <p:nvCxnSpPr>
            <p:cNvPr id="185" name="Straight Connector 39"/>
            <p:cNvCxnSpPr/>
            <p:nvPr/>
          </p:nvCxnSpPr>
          <p:spPr>
            <a:xfrm flipV="1">
              <a:off x="7367712" y="4912098"/>
              <a:ext cx="13862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85000"/>
                </a:sysClr>
              </a:solidFill>
              <a:prstDash val="sysDash"/>
              <a:miter lim="800000"/>
              <a:tailEnd type="oval"/>
            </a:ln>
            <a:effectLst/>
          </p:spPr>
        </p:cxnSp>
        <p:sp>
          <p:nvSpPr>
            <p:cNvPr id="186" name="Content Placeholder 2"/>
            <p:cNvSpPr txBox="1">
              <a:spLocks/>
            </p:cNvSpPr>
            <p:nvPr/>
          </p:nvSpPr>
          <p:spPr>
            <a:xfrm>
              <a:off x="8846204" y="4467079"/>
              <a:ext cx="2699676" cy="89003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id-ID" b="1" smtClean="0">
                  <a:solidFill>
                    <a:prstClr val="white">
                      <a:lumMod val="65000"/>
                    </a:prstClr>
                  </a:solidFill>
                </a:rPr>
                <a:t>Orange Step</a:t>
              </a:r>
              <a:r>
                <a:rPr lang="en-US" b="1" dirty="0">
                  <a:solidFill>
                    <a:prstClr val="white">
                      <a:lumMod val="65000"/>
                    </a:prstClr>
                  </a:solidFill>
                </a:rPr>
                <a:t/>
              </a:r>
              <a:br>
                <a:rPr lang="en-US" b="1" dirty="0">
                  <a:solidFill>
                    <a:prstClr val="white">
                      <a:lumMod val="65000"/>
                    </a:prstClr>
                  </a:solidFill>
                </a:rPr>
              </a:br>
              <a:r>
                <a:rPr lang="en-US" sz="1000" dirty="0">
                  <a:solidFill>
                    <a:prstClr val="white">
                      <a:lumMod val="65000"/>
                    </a:prstClr>
                  </a:solidFill>
                </a:rPr>
                <a:t>Lorem ipsum dolor sit amet, consectetur adipiscing elit. Curabitur elementum posuere pretium. </a:t>
              </a:r>
            </a:p>
          </p:txBody>
        </p:sp>
      </p:grpSp>
      <p:grpSp>
        <p:nvGrpSpPr>
          <p:cNvPr id="187" name="Group 41"/>
          <p:cNvGrpSpPr/>
          <p:nvPr/>
        </p:nvGrpSpPr>
        <p:grpSpPr>
          <a:xfrm>
            <a:off x="2276081" y="2375581"/>
            <a:ext cx="4240243" cy="896976"/>
            <a:chOff x="5891539" y="1193290"/>
            <a:chExt cx="4486782" cy="949274"/>
          </a:xfrm>
        </p:grpSpPr>
        <p:grpSp>
          <p:nvGrpSpPr>
            <p:cNvPr id="188" name="Group 42"/>
            <p:cNvGrpSpPr/>
            <p:nvPr/>
          </p:nvGrpSpPr>
          <p:grpSpPr>
            <a:xfrm>
              <a:off x="5891539" y="1627409"/>
              <a:ext cx="1606953" cy="515155"/>
              <a:chOff x="7794624" y="2150772"/>
              <a:chExt cx="1606953" cy="515155"/>
            </a:xfrm>
          </p:grpSpPr>
          <p:cxnSp>
            <p:nvCxnSpPr>
              <p:cNvPr id="190" name="Straight Connector 44"/>
              <p:cNvCxnSpPr/>
              <p:nvPr/>
            </p:nvCxnSpPr>
            <p:spPr>
              <a:xfrm flipV="1">
                <a:off x="7794624" y="2150772"/>
                <a:ext cx="220663" cy="515155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8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191" name="Straight Connector 45"/>
              <p:cNvCxnSpPr/>
              <p:nvPr/>
            </p:nvCxnSpPr>
            <p:spPr>
              <a:xfrm>
                <a:off x="8015287" y="2154363"/>
                <a:ext cx="138629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85000"/>
                  </a:sysClr>
                </a:solidFill>
                <a:prstDash val="sysDash"/>
                <a:miter lim="800000"/>
                <a:tailEnd type="oval"/>
              </a:ln>
              <a:effectLst/>
            </p:spPr>
          </p:cxnSp>
        </p:grpSp>
        <p:sp>
          <p:nvSpPr>
            <p:cNvPr id="189" name="Content Placeholder 2"/>
            <p:cNvSpPr txBox="1">
              <a:spLocks/>
            </p:cNvSpPr>
            <p:nvPr/>
          </p:nvSpPr>
          <p:spPr>
            <a:xfrm>
              <a:off x="7678645" y="1193290"/>
              <a:ext cx="2699676" cy="89003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id-ID" b="1" smtClean="0">
                  <a:solidFill>
                    <a:prstClr val="white">
                      <a:lumMod val="65000"/>
                    </a:prstClr>
                  </a:solidFill>
                </a:rPr>
                <a:t>Final Project</a:t>
              </a:r>
              <a:r>
                <a:rPr lang="en-US" b="1" smtClean="0">
                  <a:solidFill>
                    <a:prstClr val="white">
                      <a:lumMod val="65000"/>
                    </a:prstClr>
                  </a:solidFill>
                </a:rPr>
                <a:t/>
              </a:r>
              <a:br>
                <a:rPr lang="en-US" b="1" smtClean="0">
                  <a:solidFill>
                    <a:prstClr val="white">
                      <a:lumMod val="65000"/>
                    </a:prstClr>
                  </a:solidFill>
                </a:rPr>
              </a:br>
              <a:r>
                <a:rPr lang="en-US" sz="1000">
                  <a:solidFill>
                    <a:prstClr val="white">
                      <a:lumMod val="65000"/>
                    </a:prstClr>
                  </a:solidFill>
                </a:rPr>
                <a:t>Lorem </a:t>
              </a:r>
              <a:r>
                <a:rPr lang="en-US" sz="1000" dirty="0">
                  <a:solidFill>
                    <a:prstClr val="white">
                      <a:lumMod val="65000"/>
                    </a:prstClr>
                  </a:solidFill>
                </a:rPr>
                <a:t>ipsum dolor sit amet, consectetur adipiscing elit. Curabitur elementum posuere pretium. </a:t>
              </a:r>
            </a:p>
          </p:txBody>
        </p:sp>
      </p:grpSp>
      <p:grpSp>
        <p:nvGrpSpPr>
          <p:cNvPr id="192" name="Group 46"/>
          <p:cNvGrpSpPr/>
          <p:nvPr/>
        </p:nvGrpSpPr>
        <p:grpSpPr>
          <a:xfrm>
            <a:off x="7873652" y="2525788"/>
            <a:ext cx="3525021" cy="1721914"/>
            <a:chOff x="1055510" y="2068401"/>
            <a:chExt cx="3729975" cy="1822310"/>
          </a:xfrm>
        </p:grpSpPr>
        <p:sp>
          <p:nvSpPr>
            <p:cNvPr id="193" name="Flowchart: Off-page Connector 47"/>
            <p:cNvSpPr/>
            <p:nvPr/>
          </p:nvSpPr>
          <p:spPr>
            <a:xfrm>
              <a:off x="1081270" y="2119917"/>
              <a:ext cx="423316" cy="563434"/>
            </a:xfrm>
            <a:prstGeom prst="flowChartOffpageConnector">
              <a:avLst/>
            </a:prstGeom>
            <a:solidFill>
              <a:srgbClr val="1D6FA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0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00" kern="0" dirty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94" name="Flowchart: Off-page Connector 48"/>
            <p:cNvSpPr/>
            <p:nvPr/>
          </p:nvSpPr>
          <p:spPr>
            <a:xfrm>
              <a:off x="1081270" y="3133614"/>
              <a:ext cx="423316" cy="563434"/>
            </a:xfrm>
            <a:prstGeom prst="flowChartOffpageConnector">
              <a:avLst/>
            </a:prstGeom>
            <a:solidFill>
              <a:srgbClr val="1D9A7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0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00" kern="0" dirty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95" name="Oval 49"/>
            <p:cNvSpPr/>
            <p:nvPr/>
          </p:nvSpPr>
          <p:spPr>
            <a:xfrm>
              <a:off x="1055511" y="2099255"/>
              <a:ext cx="487711" cy="558338"/>
            </a:xfrm>
            <a:prstGeom prst="ellipse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0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300" kern="0" dirty="0" smtClean="0">
                  <a:solidFill>
                    <a:prstClr val="white"/>
                  </a:solidFill>
                  <a:latin typeface="Sosa" pitchFamily="2" charset="0"/>
                </a:rPr>
                <a:t>Ĥ</a:t>
              </a:r>
            </a:p>
          </p:txBody>
        </p:sp>
        <p:sp>
          <p:nvSpPr>
            <p:cNvPr id="196" name="Oval 50"/>
            <p:cNvSpPr/>
            <p:nvPr/>
          </p:nvSpPr>
          <p:spPr>
            <a:xfrm>
              <a:off x="1055510" y="3096125"/>
              <a:ext cx="487711" cy="558338"/>
            </a:xfrm>
            <a:prstGeom prst="ellipse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0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300" kern="0" dirty="0" smtClean="0">
                  <a:solidFill>
                    <a:prstClr val="white"/>
                  </a:solidFill>
                  <a:latin typeface="Sosa" pitchFamily="2" charset="0"/>
                </a:rPr>
                <a:t>E</a:t>
              </a:r>
              <a:endParaRPr lang="en-US" sz="2300" kern="0" dirty="0" smtClean="0">
                <a:solidFill>
                  <a:prstClr val="white"/>
                </a:solidFill>
                <a:latin typeface="Sosa" pitchFamily="2" charset="0"/>
              </a:endParaRPr>
            </a:p>
          </p:txBody>
        </p:sp>
        <p:grpSp>
          <p:nvGrpSpPr>
            <p:cNvPr id="197" name="Group 51"/>
            <p:cNvGrpSpPr/>
            <p:nvPr/>
          </p:nvGrpSpPr>
          <p:grpSpPr>
            <a:xfrm>
              <a:off x="1728310" y="2068401"/>
              <a:ext cx="2650279" cy="816466"/>
              <a:chOff x="1728310" y="2119917"/>
              <a:chExt cx="2650279" cy="816466"/>
            </a:xfrm>
          </p:grpSpPr>
          <p:sp>
            <p:nvSpPr>
              <p:cNvPr id="201" name="Rectangle 1436"/>
              <p:cNvSpPr>
                <a:spLocks noChangeArrowheads="1"/>
              </p:cNvSpPr>
              <p:nvPr/>
            </p:nvSpPr>
            <p:spPr bwMode="auto">
              <a:xfrm>
                <a:off x="1827659" y="2119917"/>
                <a:ext cx="1231106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8640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d-ID" sz="1500" b="1" kern="0" smtClean="0">
                    <a:solidFill>
                      <a:srgbClr val="44546A"/>
                    </a:solidFill>
                    <a:latin typeface="Calibri"/>
                    <a:cs typeface="Arial" pitchFamily="34" charset="0"/>
                  </a:rPr>
                  <a:t>Sharing Media</a:t>
                </a:r>
                <a:endParaRPr lang="en-US" sz="1500" b="1" kern="0" dirty="0" smtClean="0">
                  <a:solidFill>
                    <a:srgbClr val="44546A"/>
                  </a:solidFill>
                  <a:latin typeface="Calibri"/>
                  <a:cs typeface="Arial" pitchFamily="34" charset="0"/>
                </a:endParaRPr>
              </a:p>
            </p:txBody>
          </p:sp>
          <p:sp>
            <p:nvSpPr>
              <p:cNvPr id="202" name="Content Placeholder 2"/>
              <p:cNvSpPr txBox="1">
                <a:spLocks/>
              </p:cNvSpPr>
              <p:nvPr/>
            </p:nvSpPr>
            <p:spPr>
              <a:xfrm>
                <a:off x="1728310" y="2329935"/>
                <a:ext cx="2650279" cy="60644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fontAlgn="auto">
                  <a:spcAft>
                    <a:spcPts val="0"/>
                  </a:spcAft>
                  <a:buFont typeface="Arial" pitchFamily="34" charset="0"/>
                  <a:buNone/>
                  <a:defRPr/>
                </a:pPr>
                <a:r>
                  <a:rPr lang="en-US" sz="1000" dirty="0">
                    <a:solidFill>
                      <a:prstClr val="white">
                        <a:lumMod val="50000"/>
                      </a:prstClr>
                    </a:solidFill>
                  </a:rPr>
                  <a:t>Lorem ipsum dolor sit amet, consectetur adipiscing elit. Sed imperdiet tincidunt velit laoreet facilisis</a:t>
                </a:r>
                <a:r>
                  <a:rPr lang="en-US" sz="1000">
                    <a:solidFill>
                      <a:prstClr val="white">
                        <a:lumMod val="50000"/>
                      </a:prstClr>
                    </a:solidFill>
                  </a:rPr>
                  <a:t>. </a:t>
                </a:r>
                <a:endParaRPr lang="en-US" sz="1000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</p:grpSp>
        <p:grpSp>
          <p:nvGrpSpPr>
            <p:cNvPr id="198" name="Group 52"/>
            <p:cNvGrpSpPr/>
            <p:nvPr/>
          </p:nvGrpSpPr>
          <p:grpSpPr>
            <a:xfrm>
              <a:off x="1760014" y="3074245"/>
              <a:ext cx="3025471" cy="816466"/>
              <a:chOff x="1728310" y="2119917"/>
              <a:chExt cx="3025471" cy="816466"/>
            </a:xfrm>
          </p:grpSpPr>
          <p:sp>
            <p:nvSpPr>
              <p:cNvPr id="199" name="Rectangle 1436"/>
              <p:cNvSpPr>
                <a:spLocks noChangeArrowheads="1"/>
              </p:cNvSpPr>
              <p:nvPr/>
            </p:nvSpPr>
            <p:spPr bwMode="auto">
              <a:xfrm>
                <a:off x="1827659" y="2119917"/>
                <a:ext cx="158152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8640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d-ID" sz="1500" b="1" kern="0" smtClean="0">
                    <a:solidFill>
                      <a:srgbClr val="44546A"/>
                    </a:solidFill>
                    <a:latin typeface="Calibri"/>
                    <a:cs typeface="Arial" pitchFamily="34" charset="0"/>
                  </a:rPr>
                  <a:t>Infographic Design</a:t>
                </a:r>
                <a:endParaRPr lang="en-US" sz="1500" b="1" kern="0" dirty="0" smtClean="0">
                  <a:solidFill>
                    <a:srgbClr val="44546A"/>
                  </a:solidFill>
                  <a:latin typeface="Calibri"/>
                  <a:cs typeface="Arial" pitchFamily="34" charset="0"/>
                </a:endParaRPr>
              </a:p>
            </p:txBody>
          </p:sp>
          <p:sp>
            <p:nvSpPr>
              <p:cNvPr id="200" name="Content Placeholder 2"/>
              <p:cNvSpPr txBox="1">
                <a:spLocks/>
              </p:cNvSpPr>
              <p:nvPr/>
            </p:nvSpPr>
            <p:spPr>
              <a:xfrm>
                <a:off x="1728310" y="2329935"/>
                <a:ext cx="3025471" cy="60644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fontAlgn="auto">
                  <a:spcAft>
                    <a:spcPts val="0"/>
                  </a:spcAft>
                  <a:buFont typeface="Arial" pitchFamily="34" charset="0"/>
                  <a:buNone/>
                  <a:defRPr/>
                </a:pPr>
                <a:r>
                  <a:rPr lang="en-US" sz="1000" dirty="0">
                    <a:solidFill>
                      <a:prstClr val="white">
                        <a:lumMod val="50000"/>
                      </a:prstClr>
                    </a:solidFill>
                  </a:rPr>
                  <a:t>Lorem ipsum dolor sit amet, consectetur adipiscing elit. Sed imperdiet tincidunt velit laoreet facilisis</a:t>
                </a:r>
                <a:r>
                  <a:rPr lang="en-US" sz="1000">
                    <a:solidFill>
                      <a:prstClr val="white">
                        <a:lumMod val="50000"/>
                      </a:prstClr>
                    </a:solidFill>
                  </a:rPr>
                  <a:t>. </a:t>
                </a:r>
                <a:endParaRPr lang="en-US" sz="1000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</p:grpSp>
      </p:grpSp>
      <p:grpSp>
        <p:nvGrpSpPr>
          <p:cNvPr id="203" name="Group 57"/>
          <p:cNvGrpSpPr/>
          <p:nvPr/>
        </p:nvGrpSpPr>
        <p:grpSpPr>
          <a:xfrm>
            <a:off x="7873652" y="4418781"/>
            <a:ext cx="3525021" cy="1721914"/>
            <a:chOff x="1055510" y="2068401"/>
            <a:chExt cx="3729975" cy="1822310"/>
          </a:xfrm>
        </p:grpSpPr>
        <p:sp>
          <p:nvSpPr>
            <p:cNvPr id="204" name="Flowchart: Off-page Connector 58"/>
            <p:cNvSpPr/>
            <p:nvPr/>
          </p:nvSpPr>
          <p:spPr>
            <a:xfrm>
              <a:off x="1081270" y="2119917"/>
              <a:ext cx="423316" cy="563434"/>
            </a:xfrm>
            <a:prstGeom prst="flowChartOffpageConnector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0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00" kern="0" dirty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05" name="Flowchart: Off-page Connector 59"/>
            <p:cNvSpPr/>
            <p:nvPr/>
          </p:nvSpPr>
          <p:spPr>
            <a:xfrm>
              <a:off x="1081270" y="3133614"/>
              <a:ext cx="423316" cy="563434"/>
            </a:xfrm>
            <a:prstGeom prst="flowChartOffpageConnector">
              <a:avLst/>
            </a:prstGeom>
            <a:solidFill>
              <a:srgbClr val="36AFC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0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00" kern="0" dirty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06" name="Oval 60"/>
            <p:cNvSpPr/>
            <p:nvPr/>
          </p:nvSpPr>
          <p:spPr>
            <a:xfrm>
              <a:off x="1055511" y="2099255"/>
              <a:ext cx="487711" cy="558338"/>
            </a:xfrm>
            <a:prstGeom prst="ellipse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0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300" kern="0" smtClean="0">
                  <a:solidFill>
                    <a:prstClr val="white"/>
                  </a:solidFill>
                  <a:latin typeface="Sosa" pitchFamily="2" charset="0"/>
                </a:rPr>
                <a:t>h</a:t>
              </a:r>
              <a:endParaRPr lang="en-US" sz="2300" kern="0" dirty="0" smtClean="0">
                <a:solidFill>
                  <a:prstClr val="white"/>
                </a:solidFill>
                <a:latin typeface="Sosa" pitchFamily="2" charset="0"/>
              </a:endParaRPr>
            </a:p>
          </p:txBody>
        </p:sp>
        <p:sp>
          <p:nvSpPr>
            <p:cNvPr id="207" name="Oval 61"/>
            <p:cNvSpPr/>
            <p:nvPr/>
          </p:nvSpPr>
          <p:spPr>
            <a:xfrm>
              <a:off x="1055510" y="3096125"/>
              <a:ext cx="487711" cy="558338"/>
            </a:xfrm>
            <a:prstGeom prst="ellipse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0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300" kern="0" smtClean="0">
                  <a:solidFill>
                    <a:prstClr val="white"/>
                  </a:solidFill>
                  <a:latin typeface="Sosa" pitchFamily="2" charset="0"/>
                </a:rPr>
                <a:t>e</a:t>
              </a:r>
              <a:endParaRPr lang="en-US" sz="2300" kern="0" dirty="0" smtClean="0">
                <a:solidFill>
                  <a:prstClr val="white"/>
                </a:solidFill>
                <a:latin typeface="Sosa" pitchFamily="2" charset="0"/>
              </a:endParaRPr>
            </a:p>
          </p:txBody>
        </p:sp>
        <p:grpSp>
          <p:nvGrpSpPr>
            <p:cNvPr id="208" name="Group 62"/>
            <p:cNvGrpSpPr/>
            <p:nvPr/>
          </p:nvGrpSpPr>
          <p:grpSpPr>
            <a:xfrm>
              <a:off x="1728310" y="2068401"/>
              <a:ext cx="2650279" cy="816466"/>
              <a:chOff x="1728310" y="2119917"/>
              <a:chExt cx="2650279" cy="816466"/>
            </a:xfrm>
          </p:grpSpPr>
          <p:sp>
            <p:nvSpPr>
              <p:cNvPr id="212" name="Rectangle 1436"/>
              <p:cNvSpPr>
                <a:spLocks noChangeArrowheads="1"/>
              </p:cNvSpPr>
              <p:nvPr/>
            </p:nvSpPr>
            <p:spPr bwMode="auto">
              <a:xfrm>
                <a:off x="1827659" y="2119917"/>
                <a:ext cx="141064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8640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d-ID" sz="1500" b="1" kern="0" smtClean="0">
                    <a:solidFill>
                      <a:srgbClr val="44546A"/>
                    </a:solidFill>
                    <a:latin typeface="Calibri"/>
                    <a:cs typeface="Arial" pitchFamily="34" charset="0"/>
                  </a:rPr>
                  <a:t>Connection User</a:t>
                </a:r>
                <a:endParaRPr lang="en-US" sz="1500" b="1" kern="0" dirty="0" smtClean="0">
                  <a:solidFill>
                    <a:srgbClr val="44546A"/>
                  </a:solidFill>
                  <a:latin typeface="Calibri"/>
                  <a:cs typeface="Arial" pitchFamily="34" charset="0"/>
                </a:endParaRPr>
              </a:p>
            </p:txBody>
          </p:sp>
          <p:sp>
            <p:nvSpPr>
              <p:cNvPr id="213" name="Content Placeholder 2"/>
              <p:cNvSpPr txBox="1">
                <a:spLocks/>
              </p:cNvSpPr>
              <p:nvPr/>
            </p:nvSpPr>
            <p:spPr>
              <a:xfrm>
                <a:off x="1728310" y="2329935"/>
                <a:ext cx="2650279" cy="60644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fontAlgn="auto">
                  <a:spcAft>
                    <a:spcPts val="0"/>
                  </a:spcAft>
                  <a:buFont typeface="Arial" pitchFamily="34" charset="0"/>
                  <a:buNone/>
                  <a:defRPr/>
                </a:pPr>
                <a:r>
                  <a:rPr lang="en-US" sz="1000" dirty="0">
                    <a:solidFill>
                      <a:prstClr val="white">
                        <a:lumMod val="50000"/>
                      </a:prstClr>
                    </a:solidFill>
                  </a:rPr>
                  <a:t>Lorem ipsum dolor sit amet, consectetur adipiscing elit. Sed imperdiet tincidunt velit laoreet facilisis</a:t>
                </a:r>
                <a:r>
                  <a:rPr lang="en-US" sz="1000">
                    <a:solidFill>
                      <a:prstClr val="white">
                        <a:lumMod val="50000"/>
                      </a:prstClr>
                    </a:solidFill>
                  </a:rPr>
                  <a:t>. </a:t>
                </a:r>
                <a:endParaRPr lang="en-US" sz="1000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</p:grpSp>
        <p:grpSp>
          <p:nvGrpSpPr>
            <p:cNvPr id="209" name="Group 63"/>
            <p:cNvGrpSpPr/>
            <p:nvPr/>
          </p:nvGrpSpPr>
          <p:grpSpPr>
            <a:xfrm>
              <a:off x="1760014" y="3074245"/>
              <a:ext cx="3025471" cy="816466"/>
              <a:chOff x="1728310" y="2119917"/>
              <a:chExt cx="3025471" cy="816466"/>
            </a:xfrm>
          </p:grpSpPr>
          <p:sp>
            <p:nvSpPr>
              <p:cNvPr id="210" name="Rectangle 1436"/>
              <p:cNvSpPr>
                <a:spLocks noChangeArrowheads="1"/>
              </p:cNvSpPr>
              <p:nvPr/>
            </p:nvSpPr>
            <p:spPr bwMode="auto">
              <a:xfrm>
                <a:off x="1827659" y="2119917"/>
                <a:ext cx="1349024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8640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d-ID" sz="1500" b="1" kern="0" smtClean="0">
                    <a:solidFill>
                      <a:srgbClr val="44546A"/>
                    </a:solidFill>
                    <a:latin typeface="Calibri"/>
                    <a:cs typeface="Arial" pitchFamily="34" charset="0"/>
                  </a:rPr>
                  <a:t>Five Star Design</a:t>
                </a:r>
                <a:endParaRPr lang="en-US" sz="1500" b="1" kern="0" dirty="0" smtClean="0">
                  <a:solidFill>
                    <a:srgbClr val="44546A"/>
                  </a:solidFill>
                  <a:latin typeface="Calibri"/>
                  <a:cs typeface="Arial" pitchFamily="34" charset="0"/>
                </a:endParaRPr>
              </a:p>
            </p:txBody>
          </p:sp>
          <p:sp>
            <p:nvSpPr>
              <p:cNvPr id="211" name="Content Placeholder 2"/>
              <p:cNvSpPr txBox="1">
                <a:spLocks/>
              </p:cNvSpPr>
              <p:nvPr/>
            </p:nvSpPr>
            <p:spPr>
              <a:xfrm>
                <a:off x="1728310" y="2329935"/>
                <a:ext cx="3025471" cy="60644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fontAlgn="auto">
                  <a:spcAft>
                    <a:spcPts val="0"/>
                  </a:spcAft>
                  <a:buFont typeface="Arial" pitchFamily="34" charset="0"/>
                  <a:buNone/>
                  <a:defRPr/>
                </a:pPr>
                <a:r>
                  <a:rPr lang="en-US" sz="1000" dirty="0">
                    <a:solidFill>
                      <a:prstClr val="white">
                        <a:lumMod val="50000"/>
                      </a:prstClr>
                    </a:solidFill>
                  </a:rPr>
                  <a:t>Lorem ipsum dolor sit amet, consectetur adipiscing elit. Sed imperdiet tincidunt velit laoreet facilisis</a:t>
                </a:r>
                <a:r>
                  <a:rPr lang="en-US" sz="1000">
                    <a:solidFill>
                      <a:prstClr val="white">
                        <a:lumMod val="50000"/>
                      </a:prstClr>
                    </a:solidFill>
                  </a:rPr>
                  <a:t>. </a:t>
                </a:r>
                <a:endParaRPr lang="en-US" sz="1000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</p:grpSp>
      </p:grpSp>
      <p:sp>
        <p:nvSpPr>
          <p:cNvPr id="214" name="Tekstboks 13"/>
          <p:cNvSpPr txBox="1"/>
          <p:nvPr/>
        </p:nvSpPr>
        <p:spPr bwMode="auto">
          <a:xfrm>
            <a:off x="530032" y="5771861"/>
            <a:ext cx="1039963" cy="378067"/>
          </a:xfrm>
          <a:prstGeom prst="rect">
            <a:avLst/>
          </a:prstGeom>
          <a:noFill/>
          <a:scene3d>
            <a:camera prst="perspectiveContrastingLeftFacing">
              <a:rot lat="923197" lon="2617071" rev="21382484"/>
            </a:camera>
            <a:lightRig rig="threePt" dir="t"/>
          </a:scene3d>
        </p:spPr>
        <p:txBody>
          <a:bodyPr wrap="none" lIns="86411" tIns="43205" rIns="86411" bIns="43205">
            <a:spAutoFit/>
          </a:bodyPr>
          <a:lstStyle/>
          <a:p>
            <a:pPr defTabSz="8640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900">
                <a:solidFill>
                  <a:prstClr val="white"/>
                </a:solidFill>
                <a:latin typeface="Calibri"/>
                <a:ea typeface="ＭＳ Ｐゴシック" pitchFamily="-97" charset="-128"/>
              </a:rPr>
              <a:t>BIG IDEA</a:t>
            </a:r>
            <a:endParaRPr lang="da-DK" sz="1900" dirty="0">
              <a:solidFill>
                <a:prstClr val="white"/>
              </a:solidFill>
              <a:latin typeface="Calibri"/>
              <a:ea typeface="ＭＳ Ｐゴシック" pitchFamily="-97" charset="-128"/>
            </a:endParaRPr>
          </a:p>
        </p:txBody>
      </p:sp>
      <p:sp>
        <p:nvSpPr>
          <p:cNvPr id="215" name="Tekstboks 13"/>
          <p:cNvSpPr txBox="1"/>
          <p:nvPr/>
        </p:nvSpPr>
        <p:spPr bwMode="auto">
          <a:xfrm>
            <a:off x="840105" y="4821733"/>
            <a:ext cx="920527" cy="378067"/>
          </a:xfrm>
          <a:prstGeom prst="rect">
            <a:avLst/>
          </a:prstGeom>
          <a:noFill/>
          <a:scene3d>
            <a:camera prst="perspectiveContrastingLeftFacing">
              <a:rot lat="923197" lon="2617071" rev="21382484"/>
            </a:camera>
            <a:lightRig rig="threePt" dir="t"/>
          </a:scene3d>
        </p:spPr>
        <p:txBody>
          <a:bodyPr wrap="none" lIns="86411" tIns="43205" rIns="86411" bIns="43205">
            <a:spAutoFit/>
          </a:bodyPr>
          <a:lstStyle/>
          <a:p>
            <a:pPr defTabSz="8640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900">
                <a:solidFill>
                  <a:prstClr val="white"/>
                </a:solidFill>
                <a:latin typeface="Calibri"/>
                <a:ea typeface="ＭＳ Ｐゴシック" pitchFamily="-97" charset="-128"/>
              </a:rPr>
              <a:t>DESIGN</a:t>
            </a:r>
            <a:endParaRPr lang="da-DK" sz="1900" dirty="0">
              <a:solidFill>
                <a:prstClr val="white"/>
              </a:solidFill>
              <a:latin typeface="Calibri"/>
              <a:ea typeface="ＭＳ Ｐゴシック" pitchFamily="-97" charset="-128"/>
            </a:endParaRPr>
          </a:p>
        </p:txBody>
      </p:sp>
      <p:sp>
        <p:nvSpPr>
          <p:cNvPr id="216" name="Tekstboks 13"/>
          <p:cNvSpPr txBox="1"/>
          <p:nvPr/>
        </p:nvSpPr>
        <p:spPr bwMode="auto">
          <a:xfrm>
            <a:off x="1109731" y="3986167"/>
            <a:ext cx="828965" cy="378067"/>
          </a:xfrm>
          <a:prstGeom prst="rect">
            <a:avLst/>
          </a:prstGeom>
          <a:noFill/>
          <a:scene3d>
            <a:camera prst="perspectiveContrastingLeftFacing">
              <a:rot lat="923197" lon="2617071" rev="21382484"/>
            </a:camera>
            <a:lightRig rig="threePt" dir="t"/>
          </a:scene3d>
        </p:spPr>
        <p:txBody>
          <a:bodyPr wrap="none" lIns="86411" tIns="43205" rIns="86411" bIns="43205">
            <a:spAutoFit/>
          </a:bodyPr>
          <a:lstStyle/>
          <a:p>
            <a:pPr defTabSz="8640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900">
                <a:solidFill>
                  <a:prstClr val="white"/>
                </a:solidFill>
                <a:latin typeface="Calibri"/>
                <a:ea typeface="ＭＳ Ｐゴシック" pitchFamily="-97" charset="-128"/>
              </a:rPr>
              <a:t>SHARE</a:t>
            </a:r>
            <a:endParaRPr lang="da-DK" sz="1900" dirty="0">
              <a:solidFill>
                <a:prstClr val="white"/>
              </a:solidFill>
              <a:latin typeface="Calibri"/>
              <a:ea typeface="ＭＳ Ｐゴシック" pitchFamily="-97" charset="-128"/>
            </a:endParaRPr>
          </a:p>
        </p:txBody>
      </p:sp>
      <p:sp>
        <p:nvSpPr>
          <p:cNvPr id="217" name="Tekstboks 13"/>
          <p:cNvSpPr txBox="1"/>
          <p:nvPr/>
        </p:nvSpPr>
        <p:spPr bwMode="auto">
          <a:xfrm rot="21260643">
            <a:off x="1355555" y="3415663"/>
            <a:ext cx="727769" cy="378067"/>
          </a:xfrm>
          <a:prstGeom prst="rect">
            <a:avLst/>
          </a:prstGeom>
          <a:noFill/>
          <a:scene3d>
            <a:camera prst="perspectiveContrastingLeftFacing">
              <a:rot lat="923197" lon="2617071" rev="21382484"/>
            </a:camera>
            <a:lightRig rig="threePt" dir="t"/>
          </a:scene3d>
        </p:spPr>
        <p:txBody>
          <a:bodyPr wrap="none" lIns="86411" tIns="43205" rIns="86411" bIns="43205">
            <a:spAutoFit/>
          </a:bodyPr>
          <a:lstStyle/>
          <a:p>
            <a:pPr defTabSz="8640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900">
                <a:solidFill>
                  <a:prstClr val="white"/>
                </a:solidFill>
                <a:latin typeface="Calibri"/>
                <a:ea typeface="ＭＳ Ｐゴシック" pitchFamily="-97" charset="-128"/>
              </a:rPr>
              <a:t>GOAL</a:t>
            </a:r>
            <a:endParaRPr lang="da-DK" sz="1900" dirty="0">
              <a:solidFill>
                <a:prstClr val="white"/>
              </a:solidFill>
              <a:latin typeface="Calibri"/>
              <a:ea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8764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336</Words>
  <Application>Microsoft Office PowerPoint</Application>
  <PresentationFormat>自定义</PresentationFormat>
  <Paragraphs>39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2019-08-29T01:29:44Z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