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5"/>
  </p:notesMasterIdLst>
  <p:handoutMasterIdLst>
    <p:handoutMasterId r:id="rId6"/>
  </p:handoutMasterIdLst>
  <p:sldIdLst>
    <p:sldId id="461" r:id="rId3"/>
    <p:sldId id="359" r:id="rId4"/>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70" autoAdjust="0"/>
    <p:restoredTop sz="95672" autoAdjust="0"/>
  </p:normalViewPr>
  <p:slideViewPr>
    <p:cSldViewPr>
      <p:cViewPr>
        <p:scale>
          <a:sx n="75" d="100"/>
          <a:sy n="75" d="100"/>
        </p:scale>
        <p:origin x="-798" y="-114"/>
      </p:cViewPr>
      <p:guideLst>
        <p:guide orient="horz" pos="2722"/>
        <p:guide pos="3629"/>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2019/8/29</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2019/8/29</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2019/8/29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2019/8/29</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2019/8/29</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7.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5" name="Straight Connector 53"/>
          <p:cNvCxnSpPr/>
          <p:nvPr/>
        </p:nvCxnSpPr>
        <p:spPr>
          <a:xfrm>
            <a:off x="8176319" y="4958112"/>
            <a:ext cx="1079518" cy="0"/>
          </a:xfrm>
          <a:prstGeom prst="line">
            <a:avLst/>
          </a:prstGeom>
          <a:noFill/>
          <a:ln w="6350" cap="flat" cmpd="sng" algn="ctr">
            <a:solidFill>
              <a:srgbClr val="FFFFFF">
                <a:lumMod val="65000"/>
              </a:srgbClr>
            </a:solidFill>
            <a:prstDash val="sysDash"/>
            <a:miter lim="800000"/>
            <a:headEnd type="arrow" w="sm" len="sm"/>
            <a:tailEnd type="none" w="sm" len="sm"/>
          </a:ln>
          <a:effectLst/>
        </p:spPr>
      </p:cxnSp>
      <p:cxnSp>
        <p:nvCxnSpPr>
          <p:cNvPr id="206" name="Straight Connector 54"/>
          <p:cNvCxnSpPr/>
          <p:nvPr/>
        </p:nvCxnSpPr>
        <p:spPr>
          <a:xfrm>
            <a:off x="8834553" y="3632915"/>
            <a:ext cx="421284" cy="0"/>
          </a:xfrm>
          <a:prstGeom prst="line">
            <a:avLst/>
          </a:prstGeom>
          <a:noFill/>
          <a:ln w="6350" cap="flat" cmpd="sng" algn="ctr">
            <a:solidFill>
              <a:srgbClr val="FFFFFF">
                <a:lumMod val="65000"/>
              </a:srgbClr>
            </a:solidFill>
            <a:prstDash val="sysDash"/>
            <a:miter lim="800000"/>
            <a:headEnd type="arrow" w="sm" len="sm"/>
            <a:tailEnd type="none" w="sm" len="sm"/>
          </a:ln>
          <a:effectLst/>
        </p:spPr>
      </p:cxnSp>
      <p:cxnSp>
        <p:nvCxnSpPr>
          <p:cNvPr id="207" name="Straight Connector 55"/>
          <p:cNvCxnSpPr/>
          <p:nvPr/>
        </p:nvCxnSpPr>
        <p:spPr>
          <a:xfrm flipH="1">
            <a:off x="4653975" y="4407240"/>
            <a:ext cx="937074" cy="0"/>
          </a:xfrm>
          <a:prstGeom prst="line">
            <a:avLst/>
          </a:prstGeom>
          <a:noFill/>
          <a:ln w="6350" cap="flat" cmpd="sng" algn="ctr">
            <a:solidFill>
              <a:srgbClr val="FFFFFF">
                <a:lumMod val="65000"/>
              </a:srgbClr>
            </a:solidFill>
            <a:prstDash val="sysDash"/>
            <a:miter lim="800000"/>
            <a:headEnd type="arrow" w="sm" len="sm"/>
            <a:tailEnd type="none" w="sm" len="sm"/>
          </a:ln>
          <a:effectLst/>
        </p:spPr>
      </p:cxnSp>
      <p:cxnSp>
        <p:nvCxnSpPr>
          <p:cNvPr id="208" name="Straight Connector 56"/>
          <p:cNvCxnSpPr/>
          <p:nvPr/>
        </p:nvCxnSpPr>
        <p:spPr>
          <a:xfrm flipH="1">
            <a:off x="4653975" y="3018916"/>
            <a:ext cx="389469" cy="0"/>
          </a:xfrm>
          <a:prstGeom prst="line">
            <a:avLst/>
          </a:prstGeom>
          <a:noFill/>
          <a:ln w="6350" cap="flat" cmpd="sng" algn="ctr">
            <a:solidFill>
              <a:srgbClr val="FFFFFF">
                <a:lumMod val="65000"/>
              </a:srgbClr>
            </a:solidFill>
            <a:prstDash val="sysDash"/>
            <a:miter lim="800000"/>
            <a:headEnd type="arrow" w="sm" len="sm"/>
            <a:tailEnd type="none" w="sm" len="sm"/>
          </a:ln>
          <a:effectLst/>
        </p:spPr>
      </p:cxnSp>
      <p:sp>
        <p:nvSpPr>
          <p:cNvPr id="209" name="TextBox 208"/>
          <p:cNvSpPr txBox="1"/>
          <p:nvPr/>
        </p:nvSpPr>
        <p:spPr>
          <a:xfrm>
            <a:off x="9290445" y="4799773"/>
            <a:ext cx="1521448" cy="916071"/>
          </a:xfrm>
          <a:prstGeom prst="rect">
            <a:avLst/>
          </a:prstGeom>
          <a:noFill/>
        </p:spPr>
        <p:txBody>
          <a:bodyPr wrap="square" lIns="0" tIns="57594" rIns="0" bIns="0" rtlCol="0">
            <a:spAutoFit/>
          </a:bodyPr>
          <a:lstStyle/>
          <a:p>
            <a:pPr defTabSz="863935" fontAlgn="auto">
              <a:spcBef>
                <a:spcPts val="0"/>
              </a:spcBef>
              <a:spcAft>
                <a:spcPts val="0"/>
              </a:spcAft>
              <a:defRPr/>
            </a:pPr>
            <a:r>
              <a:rPr lang="en-US" sz="1400" b="1" kern="0" dirty="0" smtClean="0">
                <a:solidFill>
                  <a:srgbClr val="041B31"/>
                </a:solidFill>
                <a:latin typeface="Raleway"/>
                <a:cs typeface="Raleway"/>
              </a:rPr>
              <a:t>Picture</a:t>
            </a:r>
          </a:p>
          <a:p>
            <a:pPr defTabSz="863935" fontAlgn="auto">
              <a:spcBef>
                <a:spcPts val="0"/>
              </a:spcBef>
              <a:spcAft>
                <a:spcPts val="0"/>
              </a:spcAft>
              <a:defRPr/>
            </a:pPr>
            <a:r>
              <a:rPr lang="en-US" sz="1000" kern="0" dirty="0" smtClean="0">
                <a:solidFill>
                  <a:srgbClr val="7E7E7E"/>
                </a:solidFill>
                <a:latin typeface="Raleway Light"/>
                <a:cs typeface="Raleway Light"/>
              </a:rPr>
              <a:t>Lorem ipsum dolor sit amet,consectetur adipisicing elit, sed do eiusmod tempor</a:t>
            </a:r>
          </a:p>
        </p:txBody>
      </p:sp>
      <p:sp>
        <p:nvSpPr>
          <p:cNvPr id="210" name="TextBox 209"/>
          <p:cNvSpPr txBox="1"/>
          <p:nvPr/>
        </p:nvSpPr>
        <p:spPr>
          <a:xfrm>
            <a:off x="9290445" y="3435662"/>
            <a:ext cx="1521448" cy="916071"/>
          </a:xfrm>
          <a:prstGeom prst="rect">
            <a:avLst/>
          </a:prstGeom>
          <a:noFill/>
        </p:spPr>
        <p:txBody>
          <a:bodyPr wrap="square" lIns="0" tIns="57594" rIns="0" bIns="0" rtlCol="0">
            <a:spAutoFit/>
          </a:bodyPr>
          <a:lstStyle/>
          <a:p>
            <a:pPr defTabSz="863935" fontAlgn="auto">
              <a:spcBef>
                <a:spcPts val="0"/>
              </a:spcBef>
              <a:spcAft>
                <a:spcPts val="0"/>
              </a:spcAft>
              <a:defRPr/>
            </a:pPr>
            <a:r>
              <a:rPr lang="en-US" sz="1400" b="1" kern="0" dirty="0" smtClean="0">
                <a:solidFill>
                  <a:srgbClr val="041B31"/>
                </a:solidFill>
                <a:latin typeface="Raleway"/>
                <a:cs typeface="Raleway"/>
              </a:rPr>
              <a:t>Quality</a:t>
            </a:r>
          </a:p>
          <a:p>
            <a:pPr defTabSz="863935" fontAlgn="auto">
              <a:spcBef>
                <a:spcPts val="0"/>
              </a:spcBef>
              <a:spcAft>
                <a:spcPts val="0"/>
              </a:spcAft>
              <a:defRPr/>
            </a:pPr>
            <a:r>
              <a:rPr lang="en-US" sz="1000" kern="0" dirty="0" smtClean="0">
                <a:solidFill>
                  <a:srgbClr val="7E7E7E"/>
                </a:solidFill>
                <a:latin typeface="Raleway Light"/>
                <a:cs typeface="Raleway Light"/>
              </a:rPr>
              <a:t>Lorem ipsum dolor sit amet,consectetur adipisicing elit, sed do eiusmod tempor</a:t>
            </a:r>
          </a:p>
        </p:txBody>
      </p:sp>
      <p:grpSp>
        <p:nvGrpSpPr>
          <p:cNvPr id="211" name="Group 10"/>
          <p:cNvGrpSpPr/>
          <p:nvPr/>
        </p:nvGrpSpPr>
        <p:grpSpPr>
          <a:xfrm>
            <a:off x="3132626" y="4194919"/>
            <a:ext cx="1951607" cy="954079"/>
            <a:chOff x="1440490" y="6122415"/>
            <a:chExt cx="4129082" cy="2019412"/>
          </a:xfrm>
        </p:grpSpPr>
        <p:sp>
          <p:nvSpPr>
            <p:cNvPr id="270" name="TextBox 269"/>
            <p:cNvSpPr txBox="1"/>
            <p:nvPr/>
          </p:nvSpPr>
          <p:spPr>
            <a:xfrm>
              <a:off x="1440490" y="6122415"/>
              <a:ext cx="3218980" cy="2019412"/>
            </a:xfrm>
            <a:prstGeom prst="rect">
              <a:avLst/>
            </a:prstGeom>
            <a:noFill/>
          </p:spPr>
          <p:txBody>
            <a:bodyPr wrap="square" lIns="0" tIns="121892" rIns="0" bIns="0" rtlCol="0">
              <a:spAutoFit/>
            </a:bodyPr>
            <a:lstStyle/>
            <a:p>
              <a:pPr algn="r" defTabSz="863935" fontAlgn="auto">
                <a:spcBef>
                  <a:spcPts val="0"/>
                </a:spcBef>
                <a:spcAft>
                  <a:spcPts val="0"/>
                </a:spcAft>
                <a:defRPr/>
              </a:pPr>
              <a:r>
                <a:rPr lang="en-US" sz="1400" b="1" kern="0" dirty="0" smtClean="0">
                  <a:solidFill>
                    <a:srgbClr val="041B31"/>
                  </a:solidFill>
                  <a:latin typeface="Raleway"/>
                  <a:cs typeface="Raleway"/>
                </a:rPr>
                <a:t>Research</a:t>
              </a:r>
            </a:p>
            <a:p>
              <a:pPr algn="r" defTabSz="863935" fontAlgn="auto">
                <a:spcBef>
                  <a:spcPts val="0"/>
                </a:spcBef>
                <a:spcAft>
                  <a:spcPts val="0"/>
                </a:spcAft>
                <a:defRPr/>
              </a:pPr>
              <a:r>
                <a:rPr lang="en-US" sz="1000" kern="0" dirty="0" smtClean="0">
                  <a:solidFill>
                    <a:srgbClr val="7E7E7E"/>
                  </a:solidFill>
                  <a:latin typeface="Raleway Light"/>
                  <a:cs typeface="Raleway Light"/>
                </a:rPr>
                <a:t>Lorem ipsum dolor sit amet,consectetur adipisicing elit, sed do eiusmod tempor</a:t>
              </a:r>
            </a:p>
          </p:txBody>
        </p:sp>
        <p:sp>
          <p:nvSpPr>
            <p:cNvPr id="271" name="Freeform 80"/>
            <p:cNvSpPr>
              <a:spLocks/>
            </p:cNvSpPr>
            <p:nvPr/>
          </p:nvSpPr>
          <p:spPr bwMode="auto">
            <a:xfrm>
              <a:off x="5415555" y="6758301"/>
              <a:ext cx="154017" cy="150000"/>
            </a:xfrm>
            <a:custGeom>
              <a:avLst/>
              <a:gdLst>
                <a:gd name="T0" fmla="*/ 44 w 48"/>
                <a:gd name="T1" fmla="*/ 0 h 47"/>
                <a:gd name="T2" fmla="*/ 0 w 48"/>
                <a:gd name="T3" fmla="*/ 44 h 47"/>
                <a:gd name="T4" fmla="*/ 4 w 48"/>
                <a:gd name="T5" fmla="*/ 47 h 47"/>
                <a:gd name="T6" fmla="*/ 7 w 48"/>
                <a:gd name="T7" fmla="*/ 44 h 47"/>
                <a:gd name="T8" fmla="*/ 44 w 48"/>
                <a:gd name="T9" fmla="*/ 7 h 47"/>
                <a:gd name="T10" fmla="*/ 48 w 48"/>
                <a:gd name="T11" fmla="*/ 4 h 47"/>
                <a:gd name="T12" fmla="*/ 44 w 48"/>
                <a:gd name="T13" fmla="*/ 0 h 47"/>
              </a:gdLst>
              <a:ahLst/>
              <a:cxnLst>
                <a:cxn ang="0">
                  <a:pos x="T0" y="T1"/>
                </a:cxn>
                <a:cxn ang="0">
                  <a:pos x="T2" y="T3"/>
                </a:cxn>
                <a:cxn ang="0">
                  <a:pos x="T4" y="T5"/>
                </a:cxn>
                <a:cxn ang="0">
                  <a:pos x="T6" y="T7"/>
                </a:cxn>
                <a:cxn ang="0">
                  <a:pos x="T8" y="T9"/>
                </a:cxn>
                <a:cxn ang="0">
                  <a:pos x="T10" y="T11"/>
                </a:cxn>
                <a:cxn ang="0">
                  <a:pos x="T12" y="T13"/>
                </a:cxn>
              </a:cxnLst>
              <a:rect l="0" t="0" r="r" b="b"/>
              <a:pathLst>
                <a:path w="48" h="47">
                  <a:moveTo>
                    <a:pt x="44" y="0"/>
                  </a:moveTo>
                  <a:cubicBezTo>
                    <a:pt x="20" y="0"/>
                    <a:pt x="0" y="20"/>
                    <a:pt x="0" y="44"/>
                  </a:cubicBezTo>
                  <a:cubicBezTo>
                    <a:pt x="0" y="46"/>
                    <a:pt x="2" y="47"/>
                    <a:pt x="4" y="47"/>
                  </a:cubicBezTo>
                  <a:cubicBezTo>
                    <a:pt x="6" y="47"/>
                    <a:pt x="7" y="46"/>
                    <a:pt x="7" y="44"/>
                  </a:cubicBezTo>
                  <a:cubicBezTo>
                    <a:pt x="7" y="24"/>
                    <a:pt x="24" y="7"/>
                    <a:pt x="44" y="7"/>
                  </a:cubicBezTo>
                  <a:cubicBezTo>
                    <a:pt x="46" y="7"/>
                    <a:pt x="48" y="6"/>
                    <a:pt x="48" y="4"/>
                  </a:cubicBezTo>
                  <a:cubicBezTo>
                    <a:pt x="48" y="2"/>
                    <a:pt x="46" y="0"/>
                    <a:pt x="4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defRPr/>
              </a:pPr>
              <a:endParaRPr lang="id-ID" sz="1700" kern="0" dirty="0" smtClean="0">
                <a:solidFill>
                  <a:srgbClr val="7E7E7E"/>
                </a:solidFill>
                <a:latin typeface="Raleway Light"/>
              </a:endParaRPr>
            </a:p>
          </p:txBody>
        </p:sp>
      </p:grpSp>
      <p:sp>
        <p:nvSpPr>
          <p:cNvPr id="212" name="TextBox 211"/>
          <p:cNvSpPr txBox="1"/>
          <p:nvPr/>
        </p:nvSpPr>
        <p:spPr>
          <a:xfrm>
            <a:off x="3114708" y="2829053"/>
            <a:ext cx="1521448" cy="916071"/>
          </a:xfrm>
          <a:prstGeom prst="rect">
            <a:avLst/>
          </a:prstGeom>
          <a:noFill/>
        </p:spPr>
        <p:txBody>
          <a:bodyPr wrap="square" lIns="0" tIns="57594" rIns="0" bIns="0" rtlCol="0">
            <a:spAutoFit/>
          </a:bodyPr>
          <a:lstStyle/>
          <a:p>
            <a:pPr algn="r" defTabSz="863935" fontAlgn="auto">
              <a:spcBef>
                <a:spcPts val="0"/>
              </a:spcBef>
              <a:spcAft>
                <a:spcPts val="0"/>
              </a:spcAft>
              <a:defRPr/>
            </a:pPr>
            <a:r>
              <a:rPr lang="en-US" sz="1400" b="1" kern="0" dirty="0" smtClean="0">
                <a:solidFill>
                  <a:srgbClr val="041B31"/>
                </a:solidFill>
                <a:latin typeface="Raleway Light"/>
                <a:cs typeface="Raleway Light"/>
              </a:rPr>
              <a:t>Communication</a:t>
            </a:r>
          </a:p>
          <a:p>
            <a:pPr algn="r" defTabSz="863935" fontAlgn="auto">
              <a:spcBef>
                <a:spcPts val="0"/>
              </a:spcBef>
              <a:spcAft>
                <a:spcPts val="0"/>
              </a:spcAft>
              <a:defRPr/>
            </a:pPr>
            <a:r>
              <a:rPr lang="en-US" sz="1000" kern="0" dirty="0" smtClean="0">
                <a:solidFill>
                  <a:srgbClr val="7E7E7E"/>
                </a:solidFill>
                <a:latin typeface="Raleway Light"/>
                <a:cs typeface="Raleway Light"/>
              </a:rPr>
              <a:t>Lorem ipsum dolor sit amet,consectetur adipisicing elit, sed do eiusmod tempor</a:t>
            </a:r>
          </a:p>
        </p:txBody>
      </p:sp>
      <p:grpSp>
        <p:nvGrpSpPr>
          <p:cNvPr id="213" name="그룹 78"/>
          <p:cNvGrpSpPr/>
          <p:nvPr/>
        </p:nvGrpSpPr>
        <p:grpSpPr>
          <a:xfrm>
            <a:off x="5123997" y="2657585"/>
            <a:ext cx="3857184" cy="646545"/>
            <a:chOff x="4031263" y="1089025"/>
            <a:chExt cx="3061088" cy="513181"/>
          </a:xfrm>
        </p:grpSpPr>
        <p:grpSp>
          <p:nvGrpSpPr>
            <p:cNvPr id="264" name="그룹 81"/>
            <p:cNvGrpSpPr/>
            <p:nvPr/>
          </p:nvGrpSpPr>
          <p:grpSpPr>
            <a:xfrm>
              <a:off x="4031263" y="1089025"/>
              <a:ext cx="3061088" cy="513181"/>
              <a:chOff x="3349626" y="1260475"/>
              <a:chExt cx="2916238" cy="468313"/>
            </a:xfrm>
          </p:grpSpPr>
          <p:sp>
            <p:nvSpPr>
              <p:cNvPr id="266" name="Rectangle 24"/>
              <p:cNvSpPr>
                <a:spLocks noChangeArrowheads="1"/>
              </p:cNvSpPr>
              <p:nvPr/>
            </p:nvSpPr>
            <p:spPr bwMode="auto">
              <a:xfrm>
                <a:off x="3556001" y="1576388"/>
                <a:ext cx="2505075" cy="152400"/>
              </a:xfrm>
              <a:prstGeom prst="rect">
                <a:avLst/>
              </a:prstGeom>
              <a:solidFill>
                <a:srgbClr val="C42A13">
                  <a:lumMod val="75000"/>
                  <a:lumOff val="25000"/>
                </a:srgbClr>
              </a:solidFill>
              <a:ln w="6350" cap="rnd" cmpd="sng" algn="ctr">
                <a:noFill/>
                <a:prstDash val="solid"/>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863935" fontAlgn="auto">
                  <a:spcBef>
                    <a:spcPts val="0"/>
                  </a:spcBef>
                  <a:spcAft>
                    <a:spcPts val="378"/>
                  </a:spcAft>
                  <a:defRPr/>
                </a:pPr>
                <a:endParaRPr lang="ko-KR" altLang="en-US" sz="1500" b="1" kern="0" dirty="0" smtClean="0">
                  <a:solidFill>
                    <a:srgbClr val="FFFFFF"/>
                  </a:solidFill>
                  <a:latin typeface="Roboto condensed"/>
                  <a:ea typeface="맑은 고딕"/>
                  <a:cs typeface="Roboto condensed"/>
                </a:endParaRPr>
              </a:p>
            </p:txBody>
          </p:sp>
          <p:sp>
            <p:nvSpPr>
              <p:cNvPr id="267" name="Freeform 25"/>
              <p:cNvSpPr>
                <a:spLocks/>
              </p:cNvSpPr>
              <p:nvPr/>
            </p:nvSpPr>
            <p:spPr bwMode="auto">
              <a:xfrm>
                <a:off x="3349626" y="1260475"/>
                <a:ext cx="206375" cy="468312"/>
              </a:xfrm>
              <a:custGeom>
                <a:avLst/>
                <a:gdLst>
                  <a:gd name="T0" fmla="*/ 0 w 130"/>
                  <a:gd name="T1" fmla="*/ 0 h 295"/>
                  <a:gd name="T2" fmla="*/ 0 w 130"/>
                  <a:gd name="T3" fmla="*/ 98 h 295"/>
                  <a:gd name="T4" fmla="*/ 130 w 130"/>
                  <a:gd name="T5" fmla="*/ 295 h 295"/>
                  <a:gd name="T6" fmla="*/ 130 w 130"/>
                  <a:gd name="T7" fmla="*/ 199 h 295"/>
                  <a:gd name="T8" fmla="*/ 0 w 130"/>
                  <a:gd name="T9" fmla="*/ 0 h 295"/>
                </a:gdLst>
                <a:ahLst/>
                <a:cxnLst>
                  <a:cxn ang="0">
                    <a:pos x="T0" y="T1"/>
                  </a:cxn>
                  <a:cxn ang="0">
                    <a:pos x="T2" y="T3"/>
                  </a:cxn>
                  <a:cxn ang="0">
                    <a:pos x="T4" y="T5"/>
                  </a:cxn>
                  <a:cxn ang="0">
                    <a:pos x="T6" y="T7"/>
                  </a:cxn>
                  <a:cxn ang="0">
                    <a:pos x="T8" y="T9"/>
                  </a:cxn>
                </a:cxnLst>
                <a:rect l="0" t="0" r="r" b="b"/>
                <a:pathLst>
                  <a:path w="130" h="295">
                    <a:moveTo>
                      <a:pt x="0" y="0"/>
                    </a:moveTo>
                    <a:lnTo>
                      <a:pt x="0" y="98"/>
                    </a:lnTo>
                    <a:lnTo>
                      <a:pt x="130" y="295"/>
                    </a:lnTo>
                    <a:lnTo>
                      <a:pt x="130" y="199"/>
                    </a:lnTo>
                    <a:lnTo>
                      <a:pt x="0" y="0"/>
                    </a:lnTo>
                    <a:close/>
                  </a:path>
                </a:pathLst>
              </a:custGeom>
              <a:solidFill>
                <a:srgbClr val="C42A13">
                  <a:lumMod val="90000"/>
                  <a:lumOff val="10000"/>
                </a:srgbClr>
              </a:solidFill>
              <a:ln w="6350" cap="rnd" cmpd="sng" algn="ctr">
                <a:noFill/>
                <a:prstDash val="solid"/>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863935" fontAlgn="auto">
                  <a:spcBef>
                    <a:spcPts val="0"/>
                  </a:spcBef>
                  <a:spcAft>
                    <a:spcPts val="378"/>
                  </a:spcAft>
                  <a:defRPr/>
                </a:pPr>
                <a:endParaRPr lang="ko-KR" altLang="en-US" sz="1500" b="1" kern="0" dirty="0" smtClean="0">
                  <a:solidFill>
                    <a:srgbClr val="FFFFFF"/>
                  </a:solidFill>
                  <a:latin typeface="Roboto condensed"/>
                  <a:ea typeface="맑은 고딕"/>
                  <a:cs typeface="Roboto condensed"/>
                </a:endParaRPr>
              </a:p>
            </p:txBody>
          </p:sp>
          <p:sp>
            <p:nvSpPr>
              <p:cNvPr id="268" name="Freeform 26"/>
              <p:cNvSpPr>
                <a:spLocks/>
              </p:cNvSpPr>
              <p:nvPr/>
            </p:nvSpPr>
            <p:spPr bwMode="auto">
              <a:xfrm>
                <a:off x="6061076" y="1260475"/>
                <a:ext cx="204788" cy="468312"/>
              </a:xfrm>
              <a:custGeom>
                <a:avLst/>
                <a:gdLst>
                  <a:gd name="T0" fmla="*/ 129 w 129"/>
                  <a:gd name="T1" fmla="*/ 0 h 295"/>
                  <a:gd name="T2" fmla="*/ 129 w 129"/>
                  <a:gd name="T3" fmla="*/ 98 h 295"/>
                  <a:gd name="T4" fmla="*/ 0 w 129"/>
                  <a:gd name="T5" fmla="*/ 295 h 295"/>
                  <a:gd name="T6" fmla="*/ 0 w 129"/>
                  <a:gd name="T7" fmla="*/ 199 h 295"/>
                  <a:gd name="T8" fmla="*/ 129 w 129"/>
                  <a:gd name="T9" fmla="*/ 0 h 295"/>
                </a:gdLst>
                <a:ahLst/>
                <a:cxnLst>
                  <a:cxn ang="0">
                    <a:pos x="T0" y="T1"/>
                  </a:cxn>
                  <a:cxn ang="0">
                    <a:pos x="T2" y="T3"/>
                  </a:cxn>
                  <a:cxn ang="0">
                    <a:pos x="T4" y="T5"/>
                  </a:cxn>
                  <a:cxn ang="0">
                    <a:pos x="T6" y="T7"/>
                  </a:cxn>
                  <a:cxn ang="0">
                    <a:pos x="T8" y="T9"/>
                  </a:cxn>
                </a:cxnLst>
                <a:rect l="0" t="0" r="r" b="b"/>
                <a:pathLst>
                  <a:path w="129" h="295">
                    <a:moveTo>
                      <a:pt x="129" y="0"/>
                    </a:moveTo>
                    <a:lnTo>
                      <a:pt x="129" y="98"/>
                    </a:lnTo>
                    <a:lnTo>
                      <a:pt x="0" y="295"/>
                    </a:lnTo>
                    <a:lnTo>
                      <a:pt x="0" y="199"/>
                    </a:lnTo>
                    <a:lnTo>
                      <a:pt x="129" y="0"/>
                    </a:lnTo>
                    <a:close/>
                  </a:path>
                </a:pathLst>
              </a:custGeom>
              <a:solidFill>
                <a:srgbClr val="C42A13">
                  <a:lumMod val="90000"/>
                  <a:lumOff val="10000"/>
                </a:srgbClr>
              </a:solidFill>
              <a:ln w="6350" cap="rnd" cmpd="sng" algn="ctr">
                <a:noFill/>
                <a:prstDash val="solid"/>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863935" fontAlgn="auto">
                  <a:spcBef>
                    <a:spcPts val="0"/>
                  </a:spcBef>
                  <a:spcAft>
                    <a:spcPts val="378"/>
                  </a:spcAft>
                  <a:defRPr/>
                </a:pPr>
                <a:endParaRPr lang="ko-KR" altLang="en-US" sz="1500" b="1" kern="0" dirty="0" smtClean="0">
                  <a:solidFill>
                    <a:srgbClr val="FFFFFF"/>
                  </a:solidFill>
                  <a:latin typeface="Roboto condensed"/>
                  <a:ea typeface="맑은 고딕"/>
                  <a:cs typeface="Roboto condensed"/>
                </a:endParaRPr>
              </a:p>
            </p:txBody>
          </p:sp>
          <p:sp>
            <p:nvSpPr>
              <p:cNvPr id="269" name="Freeform 41"/>
              <p:cNvSpPr>
                <a:spLocks/>
              </p:cNvSpPr>
              <p:nvPr/>
            </p:nvSpPr>
            <p:spPr bwMode="auto">
              <a:xfrm>
                <a:off x="3349626" y="1260475"/>
                <a:ext cx="2916238" cy="315912"/>
              </a:xfrm>
              <a:custGeom>
                <a:avLst/>
                <a:gdLst>
                  <a:gd name="T0" fmla="*/ 1837 w 1837"/>
                  <a:gd name="T1" fmla="*/ 0 h 199"/>
                  <a:gd name="T2" fmla="*/ 0 w 1837"/>
                  <a:gd name="T3" fmla="*/ 0 h 199"/>
                  <a:gd name="T4" fmla="*/ 130 w 1837"/>
                  <a:gd name="T5" fmla="*/ 199 h 199"/>
                  <a:gd name="T6" fmla="*/ 1708 w 1837"/>
                  <a:gd name="T7" fmla="*/ 199 h 199"/>
                  <a:gd name="T8" fmla="*/ 1837 w 1837"/>
                  <a:gd name="T9" fmla="*/ 0 h 199"/>
                </a:gdLst>
                <a:ahLst/>
                <a:cxnLst>
                  <a:cxn ang="0">
                    <a:pos x="T0" y="T1"/>
                  </a:cxn>
                  <a:cxn ang="0">
                    <a:pos x="T2" y="T3"/>
                  </a:cxn>
                  <a:cxn ang="0">
                    <a:pos x="T4" y="T5"/>
                  </a:cxn>
                  <a:cxn ang="0">
                    <a:pos x="T6" y="T7"/>
                  </a:cxn>
                  <a:cxn ang="0">
                    <a:pos x="T8" y="T9"/>
                  </a:cxn>
                </a:cxnLst>
                <a:rect l="0" t="0" r="r" b="b"/>
                <a:pathLst>
                  <a:path w="1837" h="199">
                    <a:moveTo>
                      <a:pt x="1837" y="0"/>
                    </a:moveTo>
                    <a:lnTo>
                      <a:pt x="0" y="0"/>
                    </a:lnTo>
                    <a:lnTo>
                      <a:pt x="130" y="199"/>
                    </a:lnTo>
                    <a:lnTo>
                      <a:pt x="1708" y="199"/>
                    </a:lnTo>
                    <a:lnTo>
                      <a:pt x="1837" y="0"/>
                    </a:lnTo>
                    <a:close/>
                  </a:path>
                </a:pathLst>
              </a:custGeom>
              <a:solidFill>
                <a:srgbClr val="C42A13"/>
              </a:solidFill>
              <a:ln w="6350" cap="rnd" cmpd="sng" algn="ctr">
                <a:noFill/>
                <a:prstDash val="solid"/>
                <a:miter lim="800000"/>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863935" fontAlgn="auto">
                  <a:spcBef>
                    <a:spcPts val="0"/>
                  </a:spcBef>
                  <a:spcAft>
                    <a:spcPts val="378"/>
                  </a:spcAft>
                  <a:defRPr/>
                </a:pPr>
                <a:endParaRPr lang="ko-KR" altLang="en-US" sz="1500" b="1" kern="0" dirty="0" smtClean="0">
                  <a:solidFill>
                    <a:srgbClr val="FFFFFF"/>
                  </a:solidFill>
                  <a:latin typeface="Roboto condensed"/>
                  <a:ea typeface="맑은 고딕"/>
                  <a:cs typeface="Roboto condensed"/>
                </a:endParaRPr>
              </a:p>
            </p:txBody>
          </p:sp>
        </p:grpSp>
        <p:sp>
          <p:nvSpPr>
            <p:cNvPr id="265" name="TextBox 264"/>
            <p:cNvSpPr txBox="1"/>
            <p:nvPr/>
          </p:nvSpPr>
          <p:spPr>
            <a:xfrm>
              <a:off x="4678363" y="1181884"/>
              <a:ext cx="1766886" cy="193940"/>
            </a:xfrm>
            <a:prstGeom prst="rect">
              <a:avLst/>
            </a:prstGeom>
            <a:noFill/>
            <a:ln>
              <a:noFill/>
            </a:ln>
          </p:spPr>
          <p:txBody>
            <a:bodyPr wrap="square" lIns="72000" tIns="0" rIns="72000" bIns="0" rtlCol="0" anchor="t">
              <a:noAutofit/>
            </a:bodyPr>
            <a:lstStyle/>
            <a:p>
              <a:pPr algn="ctr" defTabSz="863935" fontAlgn="auto">
                <a:spcBef>
                  <a:spcPts val="0"/>
                </a:spcBef>
                <a:spcAft>
                  <a:spcPts val="0"/>
                </a:spcAft>
                <a:defRPr/>
              </a:pPr>
              <a:r>
                <a:rPr lang="en-US" altLang="ko-KR" sz="1300" b="1" kern="0" dirty="0" smtClean="0">
                  <a:solidFill>
                    <a:srgbClr val="FFFFFF"/>
                  </a:solidFill>
                  <a:latin typeface="Raleway"/>
                  <a:ea typeface="맑은 고딕"/>
                  <a:cs typeface="Raleway"/>
                </a:rPr>
                <a:t>Communication</a:t>
              </a:r>
              <a:endParaRPr lang="ko-KR" altLang="en-US" sz="1300" b="1" kern="0" dirty="0" smtClean="0">
                <a:solidFill>
                  <a:srgbClr val="FFFFFF"/>
                </a:solidFill>
                <a:latin typeface="Roboto condensed"/>
                <a:ea typeface="맑은 고딕"/>
                <a:cs typeface="Roboto condensed"/>
              </a:endParaRPr>
            </a:p>
          </p:txBody>
        </p:sp>
      </p:grpSp>
      <p:grpSp>
        <p:nvGrpSpPr>
          <p:cNvPr id="214" name="그룹 79"/>
          <p:cNvGrpSpPr/>
          <p:nvPr/>
        </p:nvGrpSpPr>
        <p:grpSpPr>
          <a:xfrm>
            <a:off x="5396962" y="3318546"/>
            <a:ext cx="3313355" cy="646543"/>
            <a:chOff x="4247889" y="1602206"/>
            <a:chExt cx="2629502" cy="513180"/>
          </a:xfrm>
        </p:grpSpPr>
        <p:grpSp>
          <p:nvGrpSpPr>
            <p:cNvPr id="258" name="그룹 82"/>
            <p:cNvGrpSpPr/>
            <p:nvPr/>
          </p:nvGrpSpPr>
          <p:grpSpPr>
            <a:xfrm>
              <a:off x="4247889" y="1602206"/>
              <a:ext cx="2629502" cy="513180"/>
              <a:chOff x="3556001" y="1728788"/>
              <a:chExt cx="2505075" cy="468312"/>
            </a:xfrm>
          </p:grpSpPr>
          <p:sp>
            <p:nvSpPr>
              <p:cNvPr id="260" name="Rectangle 27"/>
              <p:cNvSpPr>
                <a:spLocks noChangeArrowheads="1"/>
              </p:cNvSpPr>
              <p:nvPr/>
            </p:nvSpPr>
            <p:spPr bwMode="auto">
              <a:xfrm>
                <a:off x="3762376" y="2043113"/>
                <a:ext cx="2090738" cy="153987"/>
              </a:xfrm>
              <a:prstGeom prst="rect">
                <a:avLst/>
              </a:prstGeom>
              <a:solidFill>
                <a:srgbClr val="F9711C">
                  <a:lumMod val="75000"/>
                </a:srgbClr>
              </a:solidFill>
              <a:ln w="3175">
                <a:noFill/>
              </a:ln>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defRPr/>
                </a:pPr>
                <a:endParaRPr lang="ko-KR" altLang="en-US" sz="1300" b="1" kern="0" dirty="0" smtClean="0">
                  <a:solidFill>
                    <a:srgbClr val="FFFFFF"/>
                  </a:solidFill>
                  <a:latin typeface="Raleway"/>
                  <a:ea typeface="맑은 고딕"/>
                  <a:cs typeface="Raleway"/>
                </a:endParaRPr>
              </a:p>
            </p:txBody>
          </p:sp>
          <p:sp>
            <p:nvSpPr>
              <p:cNvPr id="261" name="Freeform 28"/>
              <p:cNvSpPr>
                <a:spLocks/>
              </p:cNvSpPr>
              <p:nvPr/>
            </p:nvSpPr>
            <p:spPr bwMode="auto">
              <a:xfrm>
                <a:off x="3556001" y="1728788"/>
                <a:ext cx="206375" cy="468312"/>
              </a:xfrm>
              <a:custGeom>
                <a:avLst/>
                <a:gdLst>
                  <a:gd name="T0" fmla="*/ 0 w 130"/>
                  <a:gd name="T1" fmla="*/ 0 h 295"/>
                  <a:gd name="T2" fmla="*/ 0 w 130"/>
                  <a:gd name="T3" fmla="*/ 96 h 295"/>
                  <a:gd name="T4" fmla="*/ 130 w 130"/>
                  <a:gd name="T5" fmla="*/ 295 h 295"/>
                  <a:gd name="T6" fmla="*/ 130 w 130"/>
                  <a:gd name="T7" fmla="*/ 198 h 295"/>
                  <a:gd name="T8" fmla="*/ 0 w 130"/>
                  <a:gd name="T9" fmla="*/ 0 h 295"/>
                </a:gdLst>
                <a:ahLst/>
                <a:cxnLst>
                  <a:cxn ang="0">
                    <a:pos x="T0" y="T1"/>
                  </a:cxn>
                  <a:cxn ang="0">
                    <a:pos x="T2" y="T3"/>
                  </a:cxn>
                  <a:cxn ang="0">
                    <a:pos x="T4" y="T5"/>
                  </a:cxn>
                  <a:cxn ang="0">
                    <a:pos x="T6" y="T7"/>
                  </a:cxn>
                  <a:cxn ang="0">
                    <a:pos x="T8" y="T9"/>
                  </a:cxn>
                </a:cxnLst>
                <a:rect l="0" t="0" r="r" b="b"/>
                <a:pathLst>
                  <a:path w="130" h="295">
                    <a:moveTo>
                      <a:pt x="0" y="0"/>
                    </a:moveTo>
                    <a:lnTo>
                      <a:pt x="0" y="96"/>
                    </a:lnTo>
                    <a:lnTo>
                      <a:pt x="130" y="295"/>
                    </a:lnTo>
                    <a:lnTo>
                      <a:pt x="130" y="198"/>
                    </a:lnTo>
                    <a:lnTo>
                      <a:pt x="0" y="0"/>
                    </a:lnTo>
                    <a:close/>
                  </a:path>
                </a:pathLst>
              </a:custGeom>
              <a:solidFill>
                <a:srgbClr val="F9711C">
                  <a:lumMod val="50000"/>
                </a:srgbClr>
              </a:solidFill>
              <a:ln w="3175">
                <a:noFill/>
              </a:ln>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defRPr/>
                </a:pPr>
                <a:endParaRPr lang="ko-KR" altLang="en-US" sz="1300" b="1" kern="0" dirty="0" smtClean="0">
                  <a:solidFill>
                    <a:srgbClr val="FFFFFF"/>
                  </a:solidFill>
                  <a:latin typeface="Raleway"/>
                  <a:ea typeface="맑은 고딕"/>
                  <a:cs typeface="Raleway"/>
                </a:endParaRPr>
              </a:p>
            </p:txBody>
          </p:sp>
          <p:sp>
            <p:nvSpPr>
              <p:cNvPr id="262" name="Freeform 29"/>
              <p:cNvSpPr>
                <a:spLocks/>
              </p:cNvSpPr>
              <p:nvPr/>
            </p:nvSpPr>
            <p:spPr bwMode="auto">
              <a:xfrm>
                <a:off x="5853113" y="1728788"/>
                <a:ext cx="207963" cy="468312"/>
              </a:xfrm>
              <a:custGeom>
                <a:avLst/>
                <a:gdLst>
                  <a:gd name="T0" fmla="*/ 131 w 131"/>
                  <a:gd name="T1" fmla="*/ 0 h 295"/>
                  <a:gd name="T2" fmla="*/ 131 w 131"/>
                  <a:gd name="T3" fmla="*/ 96 h 295"/>
                  <a:gd name="T4" fmla="*/ 0 w 131"/>
                  <a:gd name="T5" fmla="*/ 295 h 295"/>
                  <a:gd name="T6" fmla="*/ 0 w 131"/>
                  <a:gd name="T7" fmla="*/ 198 h 295"/>
                  <a:gd name="T8" fmla="*/ 131 w 131"/>
                  <a:gd name="T9" fmla="*/ 0 h 295"/>
                </a:gdLst>
                <a:ahLst/>
                <a:cxnLst>
                  <a:cxn ang="0">
                    <a:pos x="T0" y="T1"/>
                  </a:cxn>
                  <a:cxn ang="0">
                    <a:pos x="T2" y="T3"/>
                  </a:cxn>
                  <a:cxn ang="0">
                    <a:pos x="T4" y="T5"/>
                  </a:cxn>
                  <a:cxn ang="0">
                    <a:pos x="T6" y="T7"/>
                  </a:cxn>
                  <a:cxn ang="0">
                    <a:pos x="T8" y="T9"/>
                  </a:cxn>
                </a:cxnLst>
                <a:rect l="0" t="0" r="r" b="b"/>
                <a:pathLst>
                  <a:path w="131" h="295">
                    <a:moveTo>
                      <a:pt x="131" y="0"/>
                    </a:moveTo>
                    <a:lnTo>
                      <a:pt x="131" y="96"/>
                    </a:lnTo>
                    <a:lnTo>
                      <a:pt x="0" y="295"/>
                    </a:lnTo>
                    <a:lnTo>
                      <a:pt x="0" y="198"/>
                    </a:lnTo>
                    <a:lnTo>
                      <a:pt x="131" y="0"/>
                    </a:lnTo>
                    <a:close/>
                  </a:path>
                </a:pathLst>
              </a:custGeom>
              <a:solidFill>
                <a:srgbClr val="F9711C">
                  <a:lumMod val="50000"/>
                </a:srgbClr>
              </a:solidFill>
              <a:ln w="3175">
                <a:noFill/>
              </a:ln>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defRPr/>
                </a:pPr>
                <a:endParaRPr lang="ko-KR" altLang="en-US" sz="1300" b="1" kern="0" dirty="0" smtClean="0">
                  <a:solidFill>
                    <a:srgbClr val="FFFFFF"/>
                  </a:solidFill>
                  <a:latin typeface="Raleway"/>
                  <a:ea typeface="맑은 고딕"/>
                  <a:cs typeface="Raleway"/>
                </a:endParaRPr>
              </a:p>
            </p:txBody>
          </p:sp>
          <p:sp>
            <p:nvSpPr>
              <p:cNvPr id="263" name="Freeform 42"/>
              <p:cNvSpPr>
                <a:spLocks/>
              </p:cNvSpPr>
              <p:nvPr/>
            </p:nvSpPr>
            <p:spPr bwMode="auto">
              <a:xfrm>
                <a:off x="3556001" y="1728788"/>
                <a:ext cx="2505075" cy="314325"/>
              </a:xfrm>
              <a:custGeom>
                <a:avLst/>
                <a:gdLst>
                  <a:gd name="T0" fmla="*/ 1578 w 1578"/>
                  <a:gd name="T1" fmla="*/ 0 h 198"/>
                  <a:gd name="T2" fmla="*/ 0 w 1578"/>
                  <a:gd name="T3" fmla="*/ 0 h 198"/>
                  <a:gd name="T4" fmla="*/ 130 w 1578"/>
                  <a:gd name="T5" fmla="*/ 198 h 198"/>
                  <a:gd name="T6" fmla="*/ 1447 w 1578"/>
                  <a:gd name="T7" fmla="*/ 198 h 198"/>
                  <a:gd name="T8" fmla="*/ 1578 w 1578"/>
                  <a:gd name="T9" fmla="*/ 0 h 198"/>
                </a:gdLst>
                <a:ahLst/>
                <a:cxnLst>
                  <a:cxn ang="0">
                    <a:pos x="T0" y="T1"/>
                  </a:cxn>
                  <a:cxn ang="0">
                    <a:pos x="T2" y="T3"/>
                  </a:cxn>
                  <a:cxn ang="0">
                    <a:pos x="T4" y="T5"/>
                  </a:cxn>
                  <a:cxn ang="0">
                    <a:pos x="T6" y="T7"/>
                  </a:cxn>
                  <a:cxn ang="0">
                    <a:pos x="T8" y="T9"/>
                  </a:cxn>
                </a:cxnLst>
                <a:rect l="0" t="0" r="r" b="b"/>
                <a:pathLst>
                  <a:path w="1578" h="198">
                    <a:moveTo>
                      <a:pt x="1578" y="0"/>
                    </a:moveTo>
                    <a:lnTo>
                      <a:pt x="0" y="0"/>
                    </a:lnTo>
                    <a:lnTo>
                      <a:pt x="130" y="198"/>
                    </a:lnTo>
                    <a:lnTo>
                      <a:pt x="1447" y="198"/>
                    </a:lnTo>
                    <a:lnTo>
                      <a:pt x="1578" y="0"/>
                    </a:lnTo>
                    <a:close/>
                  </a:path>
                </a:pathLst>
              </a:custGeom>
              <a:solidFill>
                <a:srgbClr val="F9711C"/>
              </a:solidFill>
              <a:ln w="3175">
                <a:noFill/>
              </a:ln>
            </p:spPr>
            <p:txBody>
              <a:bodyPr vert="horz" wrap="square" lIns="0" tIns="0" rIns="0" bIns="0" numCol="1" anchor="ctr" anchorCtr="0" compatLnSpc="1">
                <a:prstTxWarp prst="textNoShape">
                  <a:avLst/>
                </a:prstTxWarp>
              </a:bodyPr>
              <a:lstStyle/>
              <a:p>
                <a:pPr algn="ctr" defTabSz="863935" fontAlgn="auto">
                  <a:spcBef>
                    <a:spcPts val="0"/>
                  </a:spcBef>
                  <a:spcAft>
                    <a:spcPts val="378"/>
                  </a:spcAft>
                  <a:defRPr/>
                </a:pPr>
                <a:endParaRPr lang="ko-KR" altLang="en-US" sz="1300" b="1" kern="0" dirty="0" smtClean="0">
                  <a:solidFill>
                    <a:srgbClr val="FFFFFF"/>
                  </a:solidFill>
                  <a:latin typeface="Raleway"/>
                  <a:ea typeface="Roboto Condensed Regular"/>
                  <a:cs typeface="Raleway"/>
                </a:endParaRPr>
              </a:p>
            </p:txBody>
          </p:sp>
        </p:grpSp>
        <p:sp>
          <p:nvSpPr>
            <p:cNvPr id="259" name="TextBox 258"/>
            <p:cNvSpPr txBox="1"/>
            <p:nvPr/>
          </p:nvSpPr>
          <p:spPr>
            <a:xfrm>
              <a:off x="4788030" y="1694646"/>
              <a:ext cx="1547554" cy="193940"/>
            </a:xfrm>
            <a:prstGeom prst="rect">
              <a:avLst/>
            </a:prstGeom>
            <a:noFill/>
            <a:ln>
              <a:noFill/>
            </a:ln>
          </p:spPr>
          <p:txBody>
            <a:bodyPr wrap="square" lIns="72000" tIns="0" rIns="72000" bIns="0" rtlCol="0" anchor="t">
              <a:noAutofit/>
            </a:bodyPr>
            <a:lstStyle/>
            <a:p>
              <a:pPr algn="ctr" defTabSz="863935" fontAlgn="auto">
                <a:spcBef>
                  <a:spcPts val="0"/>
                </a:spcBef>
                <a:spcAft>
                  <a:spcPts val="0"/>
                </a:spcAft>
                <a:defRPr/>
              </a:pPr>
              <a:r>
                <a:rPr lang="en-US" altLang="ko-KR" sz="1300" b="1" kern="0" dirty="0" smtClean="0">
                  <a:solidFill>
                    <a:srgbClr val="FFFFFF"/>
                  </a:solidFill>
                  <a:latin typeface="Raleway"/>
                  <a:ea typeface="맑은 고딕"/>
                  <a:cs typeface="Raleway"/>
                </a:rPr>
                <a:t>Quality</a:t>
              </a:r>
              <a:endParaRPr lang="ko-KR" altLang="en-US" sz="1300" b="1" kern="0" dirty="0" smtClean="0">
                <a:solidFill>
                  <a:srgbClr val="FFFFFF"/>
                </a:solidFill>
                <a:latin typeface="Raleway"/>
                <a:ea typeface="맑은 고딕"/>
                <a:cs typeface="Raleway"/>
              </a:endParaRPr>
            </a:p>
          </p:txBody>
        </p:sp>
      </p:grpSp>
      <p:grpSp>
        <p:nvGrpSpPr>
          <p:cNvPr id="215" name="그룹 80"/>
          <p:cNvGrpSpPr/>
          <p:nvPr/>
        </p:nvGrpSpPr>
        <p:grpSpPr>
          <a:xfrm>
            <a:off x="5669925" y="3979506"/>
            <a:ext cx="2765330" cy="644353"/>
            <a:chOff x="4464514" y="2115386"/>
            <a:chExt cx="2194585" cy="511441"/>
          </a:xfrm>
        </p:grpSpPr>
        <p:grpSp>
          <p:nvGrpSpPr>
            <p:cNvPr id="252" name="그룹 83"/>
            <p:cNvGrpSpPr/>
            <p:nvPr/>
          </p:nvGrpSpPr>
          <p:grpSpPr>
            <a:xfrm>
              <a:off x="4464514" y="2115386"/>
              <a:ext cx="2194585" cy="511441"/>
              <a:chOff x="3762376" y="2197100"/>
              <a:chExt cx="2090738" cy="466725"/>
            </a:xfrm>
          </p:grpSpPr>
          <p:sp>
            <p:nvSpPr>
              <p:cNvPr id="254" name="Rectangle 30"/>
              <p:cNvSpPr>
                <a:spLocks noChangeArrowheads="1"/>
              </p:cNvSpPr>
              <p:nvPr/>
            </p:nvSpPr>
            <p:spPr bwMode="auto">
              <a:xfrm>
                <a:off x="3970338" y="2511425"/>
                <a:ext cx="1674813" cy="152400"/>
              </a:xfrm>
              <a:prstGeom prst="rect">
                <a:avLst/>
              </a:prstGeom>
              <a:solidFill>
                <a:srgbClr val="92AF27">
                  <a:lumMod val="75000"/>
                </a:srgbClr>
              </a:solidFill>
              <a:ln w="3175">
                <a:noFill/>
              </a:ln>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defRPr/>
                </a:pPr>
                <a:endParaRPr lang="ko-KR" altLang="en-US" sz="1300" b="1" kern="0" dirty="0" smtClean="0">
                  <a:solidFill>
                    <a:srgbClr val="FFFFFF"/>
                  </a:solidFill>
                  <a:latin typeface="Raleway"/>
                  <a:ea typeface="맑은 고딕"/>
                  <a:cs typeface="Raleway"/>
                </a:endParaRPr>
              </a:p>
            </p:txBody>
          </p:sp>
          <p:sp>
            <p:nvSpPr>
              <p:cNvPr id="255" name="Freeform 31"/>
              <p:cNvSpPr>
                <a:spLocks/>
              </p:cNvSpPr>
              <p:nvPr/>
            </p:nvSpPr>
            <p:spPr bwMode="auto">
              <a:xfrm>
                <a:off x="3762376" y="2197100"/>
                <a:ext cx="207963" cy="466725"/>
              </a:xfrm>
              <a:custGeom>
                <a:avLst/>
                <a:gdLst>
                  <a:gd name="T0" fmla="*/ 0 w 131"/>
                  <a:gd name="T1" fmla="*/ 0 h 294"/>
                  <a:gd name="T2" fmla="*/ 131 w 131"/>
                  <a:gd name="T3" fmla="*/ 198 h 294"/>
                  <a:gd name="T4" fmla="*/ 131 w 131"/>
                  <a:gd name="T5" fmla="*/ 294 h 294"/>
                  <a:gd name="T6" fmla="*/ 0 w 131"/>
                  <a:gd name="T7" fmla="*/ 96 h 294"/>
                  <a:gd name="T8" fmla="*/ 0 w 131"/>
                  <a:gd name="T9" fmla="*/ 0 h 294"/>
                </a:gdLst>
                <a:ahLst/>
                <a:cxnLst>
                  <a:cxn ang="0">
                    <a:pos x="T0" y="T1"/>
                  </a:cxn>
                  <a:cxn ang="0">
                    <a:pos x="T2" y="T3"/>
                  </a:cxn>
                  <a:cxn ang="0">
                    <a:pos x="T4" y="T5"/>
                  </a:cxn>
                  <a:cxn ang="0">
                    <a:pos x="T6" y="T7"/>
                  </a:cxn>
                  <a:cxn ang="0">
                    <a:pos x="T8" y="T9"/>
                  </a:cxn>
                </a:cxnLst>
                <a:rect l="0" t="0" r="r" b="b"/>
                <a:pathLst>
                  <a:path w="131" h="294">
                    <a:moveTo>
                      <a:pt x="0" y="0"/>
                    </a:moveTo>
                    <a:lnTo>
                      <a:pt x="131" y="198"/>
                    </a:lnTo>
                    <a:lnTo>
                      <a:pt x="131" y="294"/>
                    </a:lnTo>
                    <a:lnTo>
                      <a:pt x="0" y="96"/>
                    </a:lnTo>
                    <a:lnTo>
                      <a:pt x="0" y="0"/>
                    </a:lnTo>
                    <a:close/>
                  </a:path>
                </a:pathLst>
              </a:custGeom>
              <a:solidFill>
                <a:srgbClr val="92AF27">
                  <a:lumMod val="50000"/>
                </a:srgbClr>
              </a:solidFill>
              <a:ln w="3175">
                <a:noFill/>
              </a:ln>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defRPr/>
                </a:pPr>
                <a:endParaRPr lang="ko-KR" altLang="en-US" sz="1300" b="1" kern="0" dirty="0" smtClean="0">
                  <a:solidFill>
                    <a:srgbClr val="FFFFFF"/>
                  </a:solidFill>
                  <a:latin typeface="Raleway"/>
                  <a:ea typeface="맑은 고딕"/>
                  <a:cs typeface="Raleway"/>
                </a:endParaRPr>
              </a:p>
            </p:txBody>
          </p:sp>
          <p:sp>
            <p:nvSpPr>
              <p:cNvPr id="256" name="Freeform 32"/>
              <p:cNvSpPr>
                <a:spLocks/>
              </p:cNvSpPr>
              <p:nvPr/>
            </p:nvSpPr>
            <p:spPr bwMode="auto">
              <a:xfrm>
                <a:off x="5645151" y="2197100"/>
                <a:ext cx="207963" cy="466725"/>
              </a:xfrm>
              <a:custGeom>
                <a:avLst/>
                <a:gdLst>
                  <a:gd name="T0" fmla="*/ 131 w 131"/>
                  <a:gd name="T1" fmla="*/ 0 h 294"/>
                  <a:gd name="T2" fmla="*/ 0 w 131"/>
                  <a:gd name="T3" fmla="*/ 198 h 294"/>
                  <a:gd name="T4" fmla="*/ 0 w 131"/>
                  <a:gd name="T5" fmla="*/ 294 h 294"/>
                  <a:gd name="T6" fmla="*/ 131 w 131"/>
                  <a:gd name="T7" fmla="*/ 96 h 294"/>
                  <a:gd name="T8" fmla="*/ 131 w 131"/>
                  <a:gd name="T9" fmla="*/ 0 h 294"/>
                </a:gdLst>
                <a:ahLst/>
                <a:cxnLst>
                  <a:cxn ang="0">
                    <a:pos x="T0" y="T1"/>
                  </a:cxn>
                  <a:cxn ang="0">
                    <a:pos x="T2" y="T3"/>
                  </a:cxn>
                  <a:cxn ang="0">
                    <a:pos x="T4" y="T5"/>
                  </a:cxn>
                  <a:cxn ang="0">
                    <a:pos x="T6" y="T7"/>
                  </a:cxn>
                  <a:cxn ang="0">
                    <a:pos x="T8" y="T9"/>
                  </a:cxn>
                </a:cxnLst>
                <a:rect l="0" t="0" r="r" b="b"/>
                <a:pathLst>
                  <a:path w="131" h="294">
                    <a:moveTo>
                      <a:pt x="131" y="0"/>
                    </a:moveTo>
                    <a:lnTo>
                      <a:pt x="0" y="198"/>
                    </a:lnTo>
                    <a:lnTo>
                      <a:pt x="0" y="294"/>
                    </a:lnTo>
                    <a:lnTo>
                      <a:pt x="131" y="96"/>
                    </a:lnTo>
                    <a:lnTo>
                      <a:pt x="131" y="0"/>
                    </a:lnTo>
                    <a:close/>
                  </a:path>
                </a:pathLst>
              </a:custGeom>
              <a:solidFill>
                <a:srgbClr val="92AF27">
                  <a:lumMod val="50000"/>
                </a:srgbClr>
              </a:solidFill>
              <a:ln w="3175">
                <a:noFill/>
              </a:ln>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defRPr/>
                </a:pPr>
                <a:endParaRPr lang="ko-KR" altLang="en-US" sz="1300" b="1" kern="0" dirty="0" smtClean="0">
                  <a:solidFill>
                    <a:srgbClr val="FFFFFF"/>
                  </a:solidFill>
                  <a:latin typeface="Raleway"/>
                  <a:ea typeface="맑은 고딕"/>
                  <a:cs typeface="Raleway"/>
                </a:endParaRPr>
              </a:p>
            </p:txBody>
          </p:sp>
          <p:sp>
            <p:nvSpPr>
              <p:cNvPr id="257" name="Freeform 43"/>
              <p:cNvSpPr>
                <a:spLocks/>
              </p:cNvSpPr>
              <p:nvPr/>
            </p:nvSpPr>
            <p:spPr bwMode="auto">
              <a:xfrm>
                <a:off x="3762376" y="2197100"/>
                <a:ext cx="2090738" cy="314325"/>
              </a:xfrm>
              <a:custGeom>
                <a:avLst/>
                <a:gdLst>
                  <a:gd name="T0" fmla="*/ 0 w 1317"/>
                  <a:gd name="T1" fmla="*/ 0 h 198"/>
                  <a:gd name="T2" fmla="*/ 131 w 1317"/>
                  <a:gd name="T3" fmla="*/ 198 h 198"/>
                  <a:gd name="T4" fmla="*/ 1186 w 1317"/>
                  <a:gd name="T5" fmla="*/ 198 h 198"/>
                  <a:gd name="T6" fmla="*/ 1317 w 1317"/>
                  <a:gd name="T7" fmla="*/ 0 h 198"/>
                  <a:gd name="T8" fmla="*/ 0 w 1317"/>
                  <a:gd name="T9" fmla="*/ 0 h 198"/>
                </a:gdLst>
                <a:ahLst/>
                <a:cxnLst>
                  <a:cxn ang="0">
                    <a:pos x="T0" y="T1"/>
                  </a:cxn>
                  <a:cxn ang="0">
                    <a:pos x="T2" y="T3"/>
                  </a:cxn>
                  <a:cxn ang="0">
                    <a:pos x="T4" y="T5"/>
                  </a:cxn>
                  <a:cxn ang="0">
                    <a:pos x="T6" y="T7"/>
                  </a:cxn>
                  <a:cxn ang="0">
                    <a:pos x="T8" y="T9"/>
                  </a:cxn>
                </a:cxnLst>
                <a:rect l="0" t="0" r="r" b="b"/>
                <a:pathLst>
                  <a:path w="1317" h="198">
                    <a:moveTo>
                      <a:pt x="0" y="0"/>
                    </a:moveTo>
                    <a:lnTo>
                      <a:pt x="131" y="198"/>
                    </a:lnTo>
                    <a:lnTo>
                      <a:pt x="1186" y="198"/>
                    </a:lnTo>
                    <a:lnTo>
                      <a:pt x="1317" y="0"/>
                    </a:lnTo>
                    <a:lnTo>
                      <a:pt x="0" y="0"/>
                    </a:lnTo>
                    <a:close/>
                  </a:path>
                </a:pathLst>
              </a:custGeom>
              <a:solidFill>
                <a:srgbClr val="92AF27"/>
              </a:solidFill>
              <a:ln w="3175">
                <a:noFill/>
              </a:ln>
            </p:spPr>
            <p:txBody>
              <a:bodyPr vert="horz" wrap="square" lIns="0" tIns="0" rIns="0" bIns="0" numCol="1" anchor="ctr" anchorCtr="0" compatLnSpc="1">
                <a:prstTxWarp prst="textNoShape">
                  <a:avLst/>
                </a:prstTxWarp>
              </a:bodyPr>
              <a:lstStyle/>
              <a:p>
                <a:pPr algn="ctr" defTabSz="863935" fontAlgn="auto">
                  <a:spcBef>
                    <a:spcPts val="0"/>
                  </a:spcBef>
                  <a:spcAft>
                    <a:spcPts val="378"/>
                  </a:spcAft>
                  <a:defRPr/>
                </a:pPr>
                <a:endParaRPr lang="ko-KR" altLang="en-US" sz="1300" b="1" kern="0" dirty="0" smtClean="0">
                  <a:solidFill>
                    <a:srgbClr val="FFFFFF"/>
                  </a:solidFill>
                  <a:latin typeface="Raleway"/>
                  <a:ea typeface="Roboto Condensed Regular"/>
                  <a:cs typeface="Raleway"/>
                </a:endParaRPr>
              </a:p>
            </p:txBody>
          </p:sp>
        </p:grpSp>
        <p:sp>
          <p:nvSpPr>
            <p:cNvPr id="253" name="TextBox 252"/>
            <p:cNvSpPr txBox="1"/>
            <p:nvPr/>
          </p:nvSpPr>
          <p:spPr>
            <a:xfrm>
              <a:off x="4678363" y="2207409"/>
              <a:ext cx="1766886" cy="193940"/>
            </a:xfrm>
            <a:prstGeom prst="rect">
              <a:avLst/>
            </a:prstGeom>
            <a:noFill/>
            <a:ln>
              <a:noFill/>
            </a:ln>
          </p:spPr>
          <p:txBody>
            <a:bodyPr wrap="square" lIns="72000" tIns="0" rIns="72000" bIns="0" rtlCol="0" anchor="t">
              <a:noAutofit/>
            </a:bodyPr>
            <a:lstStyle/>
            <a:p>
              <a:pPr algn="ctr" defTabSz="863935" fontAlgn="auto">
                <a:spcBef>
                  <a:spcPts val="0"/>
                </a:spcBef>
                <a:spcAft>
                  <a:spcPts val="0"/>
                </a:spcAft>
                <a:defRPr/>
              </a:pPr>
              <a:r>
                <a:rPr lang="en-US" altLang="ko-KR" sz="1300" b="1" kern="0" dirty="0" smtClean="0">
                  <a:solidFill>
                    <a:srgbClr val="FFFFFF"/>
                  </a:solidFill>
                  <a:latin typeface="Raleway"/>
                  <a:ea typeface="맑은 고딕"/>
                  <a:cs typeface="Raleway"/>
                </a:rPr>
                <a:t>Research</a:t>
              </a:r>
              <a:endParaRPr lang="ko-KR" altLang="en-US" sz="1300" b="1" kern="0" dirty="0" smtClean="0">
                <a:solidFill>
                  <a:srgbClr val="FFFFFF"/>
                </a:solidFill>
                <a:latin typeface="Raleway"/>
                <a:ea typeface="맑은 고딕"/>
                <a:cs typeface="Raleway"/>
              </a:endParaRPr>
            </a:p>
          </p:txBody>
        </p:sp>
      </p:grpSp>
      <p:grpSp>
        <p:nvGrpSpPr>
          <p:cNvPr id="216" name="그룹 87"/>
          <p:cNvGrpSpPr/>
          <p:nvPr/>
        </p:nvGrpSpPr>
        <p:grpSpPr>
          <a:xfrm>
            <a:off x="5944988" y="4638276"/>
            <a:ext cx="2215203" cy="646545"/>
            <a:chOff x="4682806" y="2626827"/>
            <a:chExt cx="1758001" cy="513181"/>
          </a:xfrm>
        </p:grpSpPr>
        <p:grpSp>
          <p:nvGrpSpPr>
            <p:cNvPr id="246" name="그룹 84"/>
            <p:cNvGrpSpPr/>
            <p:nvPr/>
          </p:nvGrpSpPr>
          <p:grpSpPr>
            <a:xfrm>
              <a:off x="4682806" y="2626827"/>
              <a:ext cx="1758001" cy="513181"/>
              <a:chOff x="3970338" y="2663825"/>
              <a:chExt cx="1674813" cy="468313"/>
            </a:xfrm>
          </p:grpSpPr>
          <p:sp>
            <p:nvSpPr>
              <p:cNvPr id="248" name="Rectangle 33"/>
              <p:cNvSpPr>
                <a:spLocks noChangeArrowheads="1"/>
              </p:cNvSpPr>
              <p:nvPr/>
            </p:nvSpPr>
            <p:spPr bwMode="auto">
              <a:xfrm>
                <a:off x="4176713" y="2979738"/>
                <a:ext cx="1260475" cy="152400"/>
              </a:xfrm>
              <a:prstGeom prst="rect">
                <a:avLst/>
              </a:prstGeom>
              <a:solidFill>
                <a:srgbClr val="38B28A">
                  <a:lumMod val="75000"/>
                </a:srgbClr>
              </a:solidFill>
              <a:ln w="3175">
                <a:noFill/>
              </a:ln>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defRPr/>
                </a:pPr>
                <a:endParaRPr lang="ko-KR" altLang="en-US" sz="1300" b="1" kern="0" dirty="0" smtClean="0">
                  <a:solidFill>
                    <a:srgbClr val="FFFFFF"/>
                  </a:solidFill>
                  <a:latin typeface="Raleway"/>
                  <a:ea typeface="맑은 고딕"/>
                  <a:cs typeface="Raleway"/>
                </a:endParaRPr>
              </a:p>
            </p:txBody>
          </p:sp>
          <p:sp>
            <p:nvSpPr>
              <p:cNvPr id="249" name="Freeform 34"/>
              <p:cNvSpPr>
                <a:spLocks/>
              </p:cNvSpPr>
              <p:nvPr/>
            </p:nvSpPr>
            <p:spPr bwMode="auto">
              <a:xfrm>
                <a:off x="3970338" y="2663825"/>
                <a:ext cx="206375" cy="468312"/>
              </a:xfrm>
              <a:custGeom>
                <a:avLst/>
                <a:gdLst>
                  <a:gd name="T0" fmla="*/ 0 w 130"/>
                  <a:gd name="T1" fmla="*/ 0 h 295"/>
                  <a:gd name="T2" fmla="*/ 0 w 130"/>
                  <a:gd name="T3" fmla="*/ 97 h 295"/>
                  <a:gd name="T4" fmla="*/ 130 w 130"/>
                  <a:gd name="T5" fmla="*/ 295 h 295"/>
                  <a:gd name="T6" fmla="*/ 130 w 130"/>
                  <a:gd name="T7" fmla="*/ 199 h 295"/>
                  <a:gd name="T8" fmla="*/ 0 w 130"/>
                  <a:gd name="T9" fmla="*/ 0 h 295"/>
                </a:gdLst>
                <a:ahLst/>
                <a:cxnLst>
                  <a:cxn ang="0">
                    <a:pos x="T0" y="T1"/>
                  </a:cxn>
                  <a:cxn ang="0">
                    <a:pos x="T2" y="T3"/>
                  </a:cxn>
                  <a:cxn ang="0">
                    <a:pos x="T4" y="T5"/>
                  </a:cxn>
                  <a:cxn ang="0">
                    <a:pos x="T6" y="T7"/>
                  </a:cxn>
                  <a:cxn ang="0">
                    <a:pos x="T8" y="T9"/>
                  </a:cxn>
                </a:cxnLst>
                <a:rect l="0" t="0" r="r" b="b"/>
                <a:pathLst>
                  <a:path w="130" h="295">
                    <a:moveTo>
                      <a:pt x="0" y="0"/>
                    </a:moveTo>
                    <a:lnTo>
                      <a:pt x="0" y="97"/>
                    </a:lnTo>
                    <a:lnTo>
                      <a:pt x="130" y="295"/>
                    </a:lnTo>
                    <a:lnTo>
                      <a:pt x="130" y="199"/>
                    </a:lnTo>
                    <a:lnTo>
                      <a:pt x="0" y="0"/>
                    </a:lnTo>
                    <a:close/>
                  </a:path>
                </a:pathLst>
              </a:custGeom>
              <a:solidFill>
                <a:srgbClr val="38B28A">
                  <a:lumMod val="50000"/>
                </a:srgbClr>
              </a:solidFill>
              <a:ln w="3175">
                <a:noFill/>
              </a:ln>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defRPr/>
                </a:pPr>
                <a:endParaRPr lang="ko-KR" altLang="en-US" sz="1300" b="1" kern="0" dirty="0" smtClean="0">
                  <a:solidFill>
                    <a:srgbClr val="FFFFFF"/>
                  </a:solidFill>
                  <a:latin typeface="Raleway"/>
                  <a:ea typeface="맑은 고딕"/>
                  <a:cs typeface="Raleway"/>
                </a:endParaRPr>
              </a:p>
            </p:txBody>
          </p:sp>
          <p:sp>
            <p:nvSpPr>
              <p:cNvPr id="250" name="Freeform 35"/>
              <p:cNvSpPr>
                <a:spLocks/>
              </p:cNvSpPr>
              <p:nvPr/>
            </p:nvSpPr>
            <p:spPr bwMode="auto">
              <a:xfrm>
                <a:off x="5437188" y="2663825"/>
                <a:ext cx="207963" cy="468312"/>
              </a:xfrm>
              <a:custGeom>
                <a:avLst/>
                <a:gdLst>
                  <a:gd name="T0" fmla="*/ 131 w 131"/>
                  <a:gd name="T1" fmla="*/ 0 h 295"/>
                  <a:gd name="T2" fmla="*/ 131 w 131"/>
                  <a:gd name="T3" fmla="*/ 97 h 295"/>
                  <a:gd name="T4" fmla="*/ 0 w 131"/>
                  <a:gd name="T5" fmla="*/ 295 h 295"/>
                  <a:gd name="T6" fmla="*/ 0 w 131"/>
                  <a:gd name="T7" fmla="*/ 199 h 295"/>
                  <a:gd name="T8" fmla="*/ 131 w 131"/>
                  <a:gd name="T9" fmla="*/ 0 h 295"/>
                </a:gdLst>
                <a:ahLst/>
                <a:cxnLst>
                  <a:cxn ang="0">
                    <a:pos x="T0" y="T1"/>
                  </a:cxn>
                  <a:cxn ang="0">
                    <a:pos x="T2" y="T3"/>
                  </a:cxn>
                  <a:cxn ang="0">
                    <a:pos x="T4" y="T5"/>
                  </a:cxn>
                  <a:cxn ang="0">
                    <a:pos x="T6" y="T7"/>
                  </a:cxn>
                  <a:cxn ang="0">
                    <a:pos x="T8" y="T9"/>
                  </a:cxn>
                </a:cxnLst>
                <a:rect l="0" t="0" r="r" b="b"/>
                <a:pathLst>
                  <a:path w="131" h="295">
                    <a:moveTo>
                      <a:pt x="131" y="0"/>
                    </a:moveTo>
                    <a:lnTo>
                      <a:pt x="131" y="97"/>
                    </a:lnTo>
                    <a:lnTo>
                      <a:pt x="0" y="295"/>
                    </a:lnTo>
                    <a:lnTo>
                      <a:pt x="0" y="199"/>
                    </a:lnTo>
                    <a:lnTo>
                      <a:pt x="131" y="0"/>
                    </a:lnTo>
                    <a:close/>
                  </a:path>
                </a:pathLst>
              </a:custGeom>
              <a:solidFill>
                <a:srgbClr val="38B28A">
                  <a:lumMod val="50000"/>
                </a:srgbClr>
              </a:solidFill>
              <a:ln w="3175">
                <a:noFill/>
              </a:ln>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defRPr/>
                </a:pPr>
                <a:endParaRPr lang="ko-KR" altLang="en-US" sz="1300" b="1" kern="0" dirty="0" smtClean="0">
                  <a:solidFill>
                    <a:srgbClr val="FFFFFF"/>
                  </a:solidFill>
                  <a:latin typeface="Raleway"/>
                  <a:ea typeface="맑은 고딕"/>
                  <a:cs typeface="Raleway"/>
                </a:endParaRPr>
              </a:p>
            </p:txBody>
          </p:sp>
          <p:sp>
            <p:nvSpPr>
              <p:cNvPr id="251" name="Freeform 44"/>
              <p:cNvSpPr>
                <a:spLocks/>
              </p:cNvSpPr>
              <p:nvPr/>
            </p:nvSpPr>
            <p:spPr bwMode="auto">
              <a:xfrm>
                <a:off x="3970338" y="2663825"/>
                <a:ext cx="1674813" cy="315912"/>
              </a:xfrm>
              <a:custGeom>
                <a:avLst/>
                <a:gdLst>
                  <a:gd name="T0" fmla="*/ 130 w 1055"/>
                  <a:gd name="T1" fmla="*/ 199 h 199"/>
                  <a:gd name="T2" fmla="*/ 924 w 1055"/>
                  <a:gd name="T3" fmla="*/ 199 h 199"/>
                  <a:gd name="T4" fmla="*/ 1055 w 1055"/>
                  <a:gd name="T5" fmla="*/ 0 h 199"/>
                  <a:gd name="T6" fmla="*/ 0 w 1055"/>
                  <a:gd name="T7" fmla="*/ 0 h 199"/>
                  <a:gd name="T8" fmla="*/ 130 w 1055"/>
                  <a:gd name="T9" fmla="*/ 199 h 199"/>
                </a:gdLst>
                <a:ahLst/>
                <a:cxnLst>
                  <a:cxn ang="0">
                    <a:pos x="T0" y="T1"/>
                  </a:cxn>
                  <a:cxn ang="0">
                    <a:pos x="T2" y="T3"/>
                  </a:cxn>
                  <a:cxn ang="0">
                    <a:pos x="T4" y="T5"/>
                  </a:cxn>
                  <a:cxn ang="0">
                    <a:pos x="T6" y="T7"/>
                  </a:cxn>
                  <a:cxn ang="0">
                    <a:pos x="T8" y="T9"/>
                  </a:cxn>
                </a:cxnLst>
                <a:rect l="0" t="0" r="r" b="b"/>
                <a:pathLst>
                  <a:path w="1055" h="199">
                    <a:moveTo>
                      <a:pt x="130" y="199"/>
                    </a:moveTo>
                    <a:lnTo>
                      <a:pt x="924" y="199"/>
                    </a:lnTo>
                    <a:lnTo>
                      <a:pt x="1055" y="0"/>
                    </a:lnTo>
                    <a:lnTo>
                      <a:pt x="0" y="0"/>
                    </a:lnTo>
                    <a:lnTo>
                      <a:pt x="130" y="199"/>
                    </a:lnTo>
                    <a:close/>
                  </a:path>
                </a:pathLst>
              </a:custGeom>
              <a:solidFill>
                <a:srgbClr val="38B28A"/>
              </a:solidFill>
              <a:ln w="3175">
                <a:noFill/>
              </a:ln>
            </p:spPr>
            <p:txBody>
              <a:bodyPr vert="horz" wrap="square" lIns="0" tIns="0" rIns="0" bIns="0" numCol="1" anchor="ctr" anchorCtr="0" compatLnSpc="1">
                <a:prstTxWarp prst="textNoShape">
                  <a:avLst/>
                </a:prstTxWarp>
              </a:bodyPr>
              <a:lstStyle/>
              <a:p>
                <a:pPr algn="ctr" defTabSz="863935" fontAlgn="auto">
                  <a:spcBef>
                    <a:spcPts val="0"/>
                  </a:spcBef>
                  <a:spcAft>
                    <a:spcPts val="378"/>
                  </a:spcAft>
                  <a:defRPr/>
                </a:pPr>
                <a:endParaRPr lang="ko-KR" altLang="en-US" sz="1300" b="1" kern="0" dirty="0" smtClean="0">
                  <a:solidFill>
                    <a:srgbClr val="FFFFFF"/>
                  </a:solidFill>
                  <a:latin typeface="Raleway"/>
                  <a:ea typeface="Roboto Condensed Regular"/>
                  <a:cs typeface="Raleway"/>
                </a:endParaRPr>
              </a:p>
            </p:txBody>
          </p:sp>
        </p:grpSp>
        <p:sp>
          <p:nvSpPr>
            <p:cNvPr id="247" name="TextBox 246"/>
            <p:cNvSpPr txBox="1"/>
            <p:nvPr/>
          </p:nvSpPr>
          <p:spPr>
            <a:xfrm>
              <a:off x="4788030" y="2720171"/>
              <a:ext cx="1547554" cy="193940"/>
            </a:xfrm>
            <a:prstGeom prst="rect">
              <a:avLst/>
            </a:prstGeom>
            <a:noFill/>
            <a:ln>
              <a:noFill/>
            </a:ln>
          </p:spPr>
          <p:txBody>
            <a:bodyPr wrap="square" lIns="72000" tIns="0" rIns="72000" bIns="0" rtlCol="0" anchor="t">
              <a:noAutofit/>
            </a:bodyPr>
            <a:lstStyle/>
            <a:p>
              <a:pPr algn="ctr" defTabSz="863935" fontAlgn="auto">
                <a:spcBef>
                  <a:spcPts val="0"/>
                </a:spcBef>
                <a:spcAft>
                  <a:spcPts val="0"/>
                </a:spcAft>
                <a:defRPr/>
              </a:pPr>
              <a:r>
                <a:rPr lang="en-US" altLang="ko-KR" sz="1300" b="1" kern="0" dirty="0" smtClean="0">
                  <a:solidFill>
                    <a:srgbClr val="FFFFFF"/>
                  </a:solidFill>
                  <a:latin typeface="Raleway"/>
                  <a:ea typeface="맑은 고딕"/>
                  <a:cs typeface="Raleway"/>
                </a:rPr>
                <a:t>Gallery</a:t>
              </a:r>
              <a:endParaRPr lang="ko-KR" altLang="en-US" sz="1300" b="1" kern="0" dirty="0" smtClean="0">
                <a:solidFill>
                  <a:srgbClr val="FFFFFF"/>
                </a:solidFill>
                <a:latin typeface="Raleway"/>
                <a:ea typeface="맑은 고딕"/>
                <a:cs typeface="Raleway"/>
              </a:endParaRPr>
            </a:p>
          </p:txBody>
        </p:sp>
      </p:grpSp>
      <p:grpSp>
        <p:nvGrpSpPr>
          <p:cNvPr id="217" name="그룹 88"/>
          <p:cNvGrpSpPr/>
          <p:nvPr/>
        </p:nvGrpSpPr>
        <p:grpSpPr>
          <a:xfrm>
            <a:off x="6217951" y="5299236"/>
            <a:ext cx="1667178" cy="646543"/>
            <a:chOff x="4899432" y="3140008"/>
            <a:chExt cx="1323084" cy="513180"/>
          </a:xfrm>
        </p:grpSpPr>
        <p:grpSp>
          <p:nvGrpSpPr>
            <p:cNvPr id="240" name="그룹 85"/>
            <p:cNvGrpSpPr/>
            <p:nvPr/>
          </p:nvGrpSpPr>
          <p:grpSpPr>
            <a:xfrm>
              <a:off x="4899432" y="3140008"/>
              <a:ext cx="1323084" cy="513180"/>
              <a:chOff x="4176713" y="3132138"/>
              <a:chExt cx="1260476" cy="468312"/>
            </a:xfrm>
          </p:grpSpPr>
          <p:sp>
            <p:nvSpPr>
              <p:cNvPr id="242" name="Rectangle 36"/>
              <p:cNvSpPr>
                <a:spLocks noChangeArrowheads="1"/>
              </p:cNvSpPr>
              <p:nvPr/>
            </p:nvSpPr>
            <p:spPr bwMode="auto">
              <a:xfrm>
                <a:off x="4384676" y="3446463"/>
                <a:ext cx="844550" cy="153987"/>
              </a:xfrm>
              <a:prstGeom prst="rect">
                <a:avLst/>
              </a:prstGeom>
              <a:solidFill>
                <a:srgbClr val="16749F">
                  <a:lumMod val="75000"/>
                </a:srgbClr>
              </a:solidFill>
              <a:ln w="3175">
                <a:noFill/>
              </a:ln>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defRPr/>
                </a:pPr>
                <a:endParaRPr lang="ko-KR" altLang="en-US" sz="1300" b="1" kern="0" dirty="0" smtClean="0">
                  <a:solidFill>
                    <a:srgbClr val="FFFFFF"/>
                  </a:solidFill>
                  <a:latin typeface="Raleway"/>
                  <a:ea typeface="맑은 고딕"/>
                  <a:cs typeface="Raleway"/>
                </a:endParaRPr>
              </a:p>
            </p:txBody>
          </p:sp>
          <p:sp>
            <p:nvSpPr>
              <p:cNvPr id="243" name="Freeform 37"/>
              <p:cNvSpPr>
                <a:spLocks/>
              </p:cNvSpPr>
              <p:nvPr/>
            </p:nvSpPr>
            <p:spPr bwMode="auto">
              <a:xfrm>
                <a:off x="4176713" y="3132138"/>
                <a:ext cx="207963" cy="468312"/>
              </a:xfrm>
              <a:custGeom>
                <a:avLst/>
                <a:gdLst>
                  <a:gd name="T0" fmla="*/ 0 w 131"/>
                  <a:gd name="T1" fmla="*/ 0 h 295"/>
                  <a:gd name="T2" fmla="*/ 0 w 131"/>
                  <a:gd name="T3" fmla="*/ 96 h 295"/>
                  <a:gd name="T4" fmla="*/ 131 w 131"/>
                  <a:gd name="T5" fmla="*/ 295 h 295"/>
                  <a:gd name="T6" fmla="*/ 131 w 131"/>
                  <a:gd name="T7" fmla="*/ 198 h 295"/>
                  <a:gd name="T8" fmla="*/ 0 w 131"/>
                  <a:gd name="T9" fmla="*/ 0 h 295"/>
                </a:gdLst>
                <a:ahLst/>
                <a:cxnLst>
                  <a:cxn ang="0">
                    <a:pos x="T0" y="T1"/>
                  </a:cxn>
                  <a:cxn ang="0">
                    <a:pos x="T2" y="T3"/>
                  </a:cxn>
                  <a:cxn ang="0">
                    <a:pos x="T4" y="T5"/>
                  </a:cxn>
                  <a:cxn ang="0">
                    <a:pos x="T6" y="T7"/>
                  </a:cxn>
                  <a:cxn ang="0">
                    <a:pos x="T8" y="T9"/>
                  </a:cxn>
                </a:cxnLst>
                <a:rect l="0" t="0" r="r" b="b"/>
                <a:pathLst>
                  <a:path w="131" h="295">
                    <a:moveTo>
                      <a:pt x="0" y="0"/>
                    </a:moveTo>
                    <a:lnTo>
                      <a:pt x="0" y="96"/>
                    </a:lnTo>
                    <a:lnTo>
                      <a:pt x="131" y="295"/>
                    </a:lnTo>
                    <a:lnTo>
                      <a:pt x="131" y="198"/>
                    </a:lnTo>
                    <a:lnTo>
                      <a:pt x="0" y="0"/>
                    </a:lnTo>
                    <a:close/>
                  </a:path>
                </a:pathLst>
              </a:custGeom>
              <a:solidFill>
                <a:srgbClr val="16749F">
                  <a:lumMod val="50000"/>
                </a:srgbClr>
              </a:solidFill>
              <a:ln w="3175">
                <a:noFill/>
              </a:ln>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defRPr/>
                </a:pPr>
                <a:endParaRPr lang="ko-KR" altLang="en-US" sz="1300" b="1" kern="0" dirty="0" smtClean="0">
                  <a:solidFill>
                    <a:srgbClr val="FFFFFF"/>
                  </a:solidFill>
                  <a:latin typeface="Raleway"/>
                  <a:ea typeface="맑은 고딕"/>
                  <a:cs typeface="Raleway"/>
                </a:endParaRPr>
              </a:p>
            </p:txBody>
          </p:sp>
          <p:sp>
            <p:nvSpPr>
              <p:cNvPr id="244" name="Freeform 38"/>
              <p:cNvSpPr>
                <a:spLocks/>
              </p:cNvSpPr>
              <p:nvPr/>
            </p:nvSpPr>
            <p:spPr bwMode="auto">
              <a:xfrm>
                <a:off x="5229226" y="3132138"/>
                <a:ext cx="207963" cy="468312"/>
              </a:xfrm>
              <a:custGeom>
                <a:avLst/>
                <a:gdLst>
                  <a:gd name="T0" fmla="*/ 131 w 131"/>
                  <a:gd name="T1" fmla="*/ 0 h 295"/>
                  <a:gd name="T2" fmla="*/ 131 w 131"/>
                  <a:gd name="T3" fmla="*/ 96 h 295"/>
                  <a:gd name="T4" fmla="*/ 0 w 131"/>
                  <a:gd name="T5" fmla="*/ 295 h 295"/>
                  <a:gd name="T6" fmla="*/ 0 w 131"/>
                  <a:gd name="T7" fmla="*/ 198 h 295"/>
                  <a:gd name="T8" fmla="*/ 131 w 131"/>
                  <a:gd name="T9" fmla="*/ 0 h 295"/>
                </a:gdLst>
                <a:ahLst/>
                <a:cxnLst>
                  <a:cxn ang="0">
                    <a:pos x="T0" y="T1"/>
                  </a:cxn>
                  <a:cxn ang="0">
                    <a:pos x="T2" y="T3"/>
                  </a:cxn>
                  <a:cxn ang="0">
                    <a:pos x="T4" y="T5"/>
                  </a:cxn>
                  <a:cxn ang="0">
                    <a:pos x="T6" y="T7"/>
                  </a:cxn>
                  <a:cxn ang="0">
                    <a:pos x="T8" y="T9"/>
                  </a:cxn>
                </a:cxnLst>
                <a:rect l="0" t="0" r="r" b="b"/>
                <a:pathLst>
                  <a:path w="131" h="295">
                    <a:moveTo>
                      <a:pt x="131" y="0"/>
                    </a:moveTo>
                    <a:lnTo>
                      <a:pt x="131" y="96"/>
                    </a:lnTo>
                    <a:lnTo>
                      <a:pt x="0" y="295"/>
                    </a:lnTo>
                    <a:lnTo>
                      <a:pt x="0" y="198"/>
                    </a:lnTo>
                    <a:lnTo>
                      <a:pt x="131" y="0"/>
                    </a:lnTo>
                    <a:close/>
                  </a:path>
                </a:pathLst>
              </a:custGeom>
              <a:solidFill>
                <a:srgbClr val="16749F">
                  <a:lumMod val="50000"/>
                </a:srgbClr>
              </a:solidFill>
              <a:ln w="3175">
                <a:noFill/>
              </a:ln>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defRPr/>
                </a:pPr>
                <a:endParaRPr lang="ko-KR" altLang="en-US" sz="1300" b="1" kern="0" dirty="0" smtClean="0">
                  <a:solidFill>
                    <a:srgbClr val="FFFFFF"/>
                  </a:solidFill>
                  <a:latin typeface="Raleway"/>
                  <a:ea typeface="맑은 고딕"/>
                  <a:cs typeface="Raleway"/>
                </a:endParaRPr>
              </a:p>
            </p:txBody>
          </p:sp>
          <p:sp>
            <p:nvSpPr>
              <p:cNvPr id="245" name="Freeform 45"/>
              <p:cNvSpPr>
                <a:spLocks/>
              </p:cNvSpPr>
              <p:nvPr/>
            </p:nvSpPr>
            <p:spPr bwMode="auto">
              <a:xfrm>
                <a:off x="4176713" y="3132138"/>
                <a:ext cx="1260475" cy="314325"/>
              </a:xfrm>
              <a:custGeom>
                <a:avLst/>
                <a:gdLst>
                  <a:gd name="T0" fmla="*/ 131 w 794"/>
                  <a:gd name="T1" fmla="*/ 198 h 198"/>
                  <a:gd name="T2" fmla="*/ 663 w 794"/>
                  <a:gd name="T3" fmla="*/ 198 h 198"/>
                  <a:gd name="T4" fmla="*/ 794 w 794"/>
                  <a:gd name="T5" fmla="*/ 0 h 198"/>
                  <a:gd name="T6" fmla="*/ 0 w 794"/>
                  <a:gd name="T7" fmla="*/ 0 h 198"/>
                  <a:gd name="T8" fmla="*/ 131 w 794"/>
                  <a:gd name="T9" fmla="*/ 198 h 198"/>
                </a:gdLst>
                <a:ahLst/>
                <a:cxnLst>
                  <a:cxn ang="0">
                    <a:pos x="T0" y="T1"/>
                  </a:cxn>
                  <a:cxn ang="0">
                    <a:pos x="T2" y="T3"/>
                  </a:cxn>
                  <a:cxn ang="0">
                    <a:pos x="T4" y="T5"/>
                  </a:cxn>
                  <a:cxn ang="0">
                    <a:pos x="T6" y="T7"/>
                  </a:cxn>
                  <a:cxn ang="0">
                    <a:pos x="T8" y="T9"/>
                  </a:cxn>
                </a:cxnLst>
                <a:rect l="0" t="0" r="r" b="b"/>
                <a:pathLst>
                  <a:path w="794" h="198">
                    <a:moveTo>
                      <a:pt x="131" y="198"/>
                    </a:moveTo>
                    <a:lnTo>
                      <a:pt x="663" y="198"/>
                    </a:lnTo>
                    <a:lnTo>
                      <a:pt x="794" y="0"/>
                    </a:lnTo>
                    <a:lnTo>
                      <a:pt x="0" y="0"/>
                    </a:lnTo>
                    <a:lnTo>
                      <a:pt x="131" y="198"/>
                    </a:lnTo>
                    <a:close/>
                  </a:path>
                </a:pathLst>
              </a:custGeom>
              <a:solidFill>
                <a:srgbClr val="16749F"/>
              </a:solidFill>
              <a:ln w="3175">
                <a:noFill/>
              </a:ln>
            </p:spPr>
            <p:txBody>
              <a:bodyPr vert="horz" wrap="square" lIns="0" tIns="0" rIns="0" bIns="0" numCol="1" anchor="ctr" anchorCtr="0" compatLnSpc="1">
                <a:prstTxWarp prst="textNoShape">
                  <a:avLst/>
                </a:prstTxWarp>
              </a:bodyPr>
              <a:lstStyle/>
              <a:p>
                <a:pPr algn="ctr" defTabSz="863935" fontAlgn="auto">
                  <a:spcBef>
                    <a:spcPts val="0"/>
                  </a:spcBef>
                  <a:spcAft>
                    <a:spcPts val="378"/>
                  </a:spcAft>
                  <a:defRPr/>
                </a:pPr>
                <a:endParaRPr lang="ko-KR" altLang="en-US" sz="1300" b="1" kern="0" dirty="0" smtClean="0">
                  <a:solidFill>
                    <a:srgbClr val="FFFFFF"/>
                  </a:solidFill>
                  <a:latin typeface="Raleway"/>
                  <a:ea typeface="Roboto Condensed Regular"/>
                  <a:cs typeface="Raleway"/>
                </a:endParaRPr>
              </a:p>
            </p:txBody>
          </p:sp>
        </p:grpSp>
        <p:sp>
          <p:nvSpPr>
            <p:cNvPr id="241" name="TextBox 240"/>
            <p:cNvSpPr txBox="1"/>
            <p:nvPr/>
          </p:nvSpPr>
          <p:spPr>
            <a:xfrm>
              <a:off x="4967392" y="3232934"/>
              <a:ext cx="1188828" cy="193940"/>
            </a:xfrm>
            <a:prstGeom prst="rect">
              <a:avLst/>
            </a:prstGeom>
            <a:noFill/>
            <a:ln>
              <a:noFill/>
            </a:ln>
          </p:spPr>
          <p:txBody>
            <a:bodyPr wrap="square" lIns="72000" tIns="0" rIns="72000" bIns="0" rtlCol="0" anchor="t">
              <a:noAutofit/>
            </a:bodyPr>
            <a:lstStyle/>
            <a:p>
              <a:pPr algn="ctr" defTabSz="863935" fontAlgn="auto">
                <a:spcBef>
                  <a:spcPts val="0"/>
                </a:spcBef>
                <a:spcAft>
                  <a:spcPts val="0"/>
                </a:spcAft>
                <a:defRPr/>
              </a:pPr>
              <a:r>
                <a:rPr lang="en-US" altLang="ko-KR" sz="1300" b="1" kern="0" dirty="0" smtClean="0">
                  <a:solidFill>
                    <a:srgbClr val="FFFFFF"/>
                  </a:solidFill>
                  <a:latin typeface="Raleway"/>
                  <a:ea typeface="맑은 고딕"/>
                  <a:cs typeface="Raleway"/>
                </a:rPr>
                <a:t>Photos</a:t>
              </a:r>
              <a:endParaRPr lang="ko-KR" altLang="en-US" sz="1300" b="1" kern="0" dirty="0" smtClean="0">
                <a:solidFill>
                  <a:srgbClr val="FFFFFF"/>
                </a:solidFill>
                <a:latin typeface="Raleway"/>
                <a:ea typeface="맑은 고딕"/>
                <a:cs typeface="Raleway"/>
              </a:endParaRPr>
            </a:p>
          </p:txBody>
        </p:sp>
      </p:grpSp>
      <p:grpSp>
        <p:nvGrpSpPr>
          <p:cNvPr id="218" name="그룹 96"/>
          <p:cNvGrpSpPr/>
          <p:nvPr/>
        </p:nvGrpSpPr>
        <p:grpSpPr>
          <a:xfrm>
            <a:off x="6077576" y="5960196"/>
            <a:ext cx="1950026" cy="1096489"/>
            <a:chOff x="4788030" y="3652671"/>
            <a:chExt cx="1547554" cy="870315"/>
          </a:xfrm>
        </p:grpSpPr>
        <p:grpSp>
          <p:nvGrpSpPr>
            <p:cNvPr id="233" name="그룹 95"/>
            <p:cNvGrpSpPr/>
            <p:nvPr/>
          </p:nvGrpSpPr>
          <p:grpSpPr>
            <a:xfrm>
              <a:off x="4788030" y="3653188"/>
              <a:ext cx="1547554" cy="869798"/>
              <a:chOff x="4788030" y="3653188"/>
              <a:chExt cx="1547554" cy="869798"/>
            </a:xfrm>
          </p:grpSpPr>
          <p:grpSp>
            <p:nvGrpSpPr>
              <p:cNvPr id="235" name="그룹 86"/>
              <p:cNvGrpSpPr/>
              <p:nvPr/>
            </p:nvGrpSpPr>
            <p:grpSpPr>
              <a:xfrm>
                <a:off x="5117724" y="3653188"/>
                <a:ext cx="886499" cy="869798"/>
                <a:chOff x="4384676" y="3600450"/>
                <a:chExt cx="844550" cy="793750"/>
              </a:xfrm>
            </p:grpSpPr>
            <p:sp>
              <p:nvSpPr>
                <p:cNvPr id="237" name="Freeform 39"/>
                <p:cNvSpPr>
                  <a:spLocks/>
                </p:cNvSpPr>
                <p:nvPr/>
              </p:nvSpPr>
              <p:spPr bwMode="auto">
                <a:xfrm>
                  <a:off x="4384676" y="3600450"/>
                  <a:ext cx="422275" cy="793750"/>
                </a:xfrm>
                <a:custGeom>
                  <a:avLst/>
                  <a:gdLst>
                    <a:gd name="T0" fmla="*/ 0 w 266"/>
                    <a:gd name="T1" fmla="*/ 0 h 500"/>
                    <a:gd name="T2" fmla="*/ 0 w 266"/>
                    <a:gd name="T3" fmla="*/ 96 h 500"/>
                    <a:gd name="T4" fmla="*/ 266 w 266"/>
                    <a:gd name="T5" fmla="*/ 500 h 500"/>
                    <a:gd name="T6" fmla="*/ 266 w 266"/>
                    <a:gd name="T7" fmla="*/ 404 h 500"/>
                    <a:gd name="T8" fmla="*/ 0 w 266"/>
                    <a:gd name="T9" fmla="*/ 0 h 500"/>
                  </a:gdLst>
                  <a:ahLst/>
                  <a:cxnLst>
                    <a:cxn ang="0">
                      <a:pos x="T0" y="T1"/>
                    </a:cxn>
                    <a:cxn ang="0">
                      <a:pos x="T2" y="T3"/>
                    </a:cxn>
                    <a:cxn ang="0">
                      <a:pos x="T4" y="T5"/>
                    </a:cxn>
                    <a:cxn ang="0">
                      <a:pos x="T6" y="T7"/>
                    </a:cxn>
                    <a:cxn ang="0">
                      <a:pos x="T8" y="T9"/>
                    </a:cxn>
                  </a:cxnLst>
                  <a:rect l="0" t="0" r="r" b="b"/>
                  <a:pathLst>
                    <a:path w="266" h="500">
                      <a:moveTo>
                        <a:pt x="0" y="0"/>
                      </a:moveTo>
                      <a:lnTo>
                        <a:pt x="0" y="96"/>
                      </a:lnTo>
                      <a:lnTo>
                        <a:pt x="266" y="500"/>
                      </a:lnTo>
                      <a:lnTo>
                        <a:pt x="266" y="404"/>
                      </a:lnTo>
                      <a:lnTo>
                        <a:pt x="0" y="0"/>
                      </a:lnTo>
                      <a:close/>
                    </a:path>
                  </a:pathLst>
                </a:custGeom>
                <a:solidFill>
                  <a:srgbClr val="041B31">
                    <a:lumMod val="50000"/>
                  </a:srgbClr>
                </a:solidFill>
                <a:ln w="3175">
                  <a:noFill/>
                </a:ln>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defRPr/>
                  </a:pPr>
                  <a:endParaRPr lang="ko-KR" altLang="en-US" sz="1300" b="1" kern="0" dirty="0" smtClean="0">
                    <a:solidFill>
                      <a:srgbClr val="FFFFFF"/>
                    </a:solidFill>
                    <a:latin typeface="Raleway"/>
                    <a:ea typeface="맑은 고딕"/>
                    <a:cs typeface="Raleway"/>
                  </a:endParaRPr>
                </a:p>
              </p:txBody>
            </p:sp>
            <p:sp>
              <p:nvSpPr>
                <p:cNvPr id="238" name="Freeform 40"/>
                <p:cNvSpPr>
                  <a:spLocks/>
                </p:cNvSpPr>
                <p:nvPr/>
              </p:nvSpPr>
              <p:spPr bwMode="auto">
                <a:xfrm>
                  <a:off x="4806951" y="3600450"/>
                  <a:ext cx="422275" cy="793750"/>
                </a:xfrm>
                <a:custGeom>
                  <a:avLst/>
                  <a:gdLst>
                    <a:gd name="T0" fmla="*/ 266 w 266"/>
                    <a:gd name="T1" fmla="*/ 0 h 500"/>
                    <a:gd name="T2" fmla="*/ 266 w 266"/>
                    <a:gd name="T3" fmla="*/ 96 h 500"/>
                    <a:gd name="T4" fmla="*/ 0 w 266"/>
                    <a:gd name="T5" fmla="*/ 500 h 500"/>
                    <a:gd name="T6" fmla="*/ 0 w 266"/>
                    <a:gd name="T7" fmla="*/ 404 h 500"/>
                    <a:gd name="T8" fmla="*/ 266 w 266"/>
                    <a:gd name="T9" fmla="*/ 0 h 500"/>
                  </a:gdLst>
                  <a:ahLst/>
                  <a:cxnLst>
                    <a:cxn ang="0">
                      <a:pos x="T0" y="T1"/>
                    </a:cxn>
                    <a:cxn ang="0">
                      <a:pos x="T2" y="T3"/>
                    </a:cxn>
                    <a:cxn ang="0">
                      <a:pos x="T4" y="T5"/>
                    </a:cxn>
                    <a:cxn ang="0">
                      <a:pos x="T6" y="T7"/>
                    </a:cxn>
                    <a:cxn ang="0">
                      <a:pos x="T8" y="T9"/>
                    </a:cxn>
                  </a:cxnLst>
                  <a:rect l="0" t="0" r="r" b="b"/>
                  <a:pathLst>
                    <a:path w="266" h="500">
                      <a:moveTo>
                        <a:pt x="266" y="0"/>
                      </a:moveTo>
                      <a:lnTo>
                        <a:pt x="266" y="96"/>
                      </a:lnTo>
                      <a:lnTo>
                        <a:pt x="0" y="500"/>
                      </a:lnTo>
                      <a:lnTo>
                        <a:pt x="0" y="404"/>
                      </a:lnTo>
                      <a:lnTo>
                        <a:pt x="266" y="0"/>
                      </a:lnTo>
                      <a:close/>
                    </a:path>
                  </a:pathLst>
                </a:custGeom>
                <a:solidFill>
                  <a:srgbClr val="041B31">
                    <a:lumMod val="50000"/>
                  </a:srgbClr>
                </a:solidFill>
                <a:ln w="3175">
                  <a:noFill/>
                </a:ln>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defRPr/>
                  </a:pPr>
                  <a:endParaRPr lang="ko-KR" altLang="en-US" sz="1300" b="1" kern="0" dirty="0" smtClean="0">
                    <a:solidFill>
                      <a:srgbClr val="FFFFFF"/>
                    </a:solidFill>
                    <a:latin typeface="Raleway"/>
                    <a:ea typeface="맑은 고딕"/>
                    <a:cs typeface="Raleway"/>
                  </a:endParaRPr>
                </a:p>
              </p:txBody>
            </p:sp>
            <p:sp>
              <p:nvSpPr>
                <p:cNvPr id="239" name="Freeform 119"/>
                <p:cNvSpPr>
                  <a:spLocks/>
                </p:cNvSpPr>
                <p:nvPr/>
              </p:nvSpPr>
              <p:spPr bwMode="auto">
                <a:xfrm>
                  <a:off x="4384676" y="3600450"/>
                  <a:ext cx="844550" cy="641350"/>
                </a:xfrm>
                <a:custGeom>
                  <a:avLst/>
                  <a:gdLst>
                    <a:gd name="T0" fmla="*/ 266 w 532"/>
                    <a:gd name="T1" fmla="*/ 404 h 404"/>
                    <a:gd name="T2" fmla="*/ 532 w 532"/>
                    <a:gd name="T3" fmla="*/ 0 h 404"/>
                    <a:gd name="T4" fmla="*/ 0 w 532"/>
                    <a:gd name="T5" fmla="*/ 0 h 404"/>
                    <a:gd name="T6" fmla="*/ 266 w 532"/>
                    <a:gd name="T7" fmla="*/ 404 h 404"/>
                  </a:gdLst>
                  <a:ahLst/>
                  <a:cxnLst>
                    <a:cxn ang="0">
                      <a:pos x="T0" y="T1"/>
                    </a:cxn>
                    <a:cxn ang="0">
                      <a:pos x="T2" y="T3"/>
                    </a:cxn>
                    <a:cxn ang="0">
                      <a:pos x="T4" y="T5"/>
                    </a:cxn>
                    <a:cxn ang="0">
                      <a:pos x="T6" y="T7"/>
                    </a:cxn>
                  </a:cxnLst>
                  <a:rect l="0" t="0" r="r" b="b"/>
                  <a:pathLst>
                    <a:path w="532" h="404">
                      <a:moveTo>
                        <a:pt x="266" y="404"/>
                      </a:moveTo>
                      <a:lnTo>
                        <a:pt x="532" y="0"/>
                      </a:lnTo>
                      <a:lnTo>
                        <a:pt x="0" y="0"/>
                      </a:lnTo>
                      <a:lnTo>
                        <a:pt x="266" y="404"/>
                      </a:lnTo>
                      <a:close/>
                    </a:path>
                  </a:pathLst>
                </a:custGeom>
                <a:solidFill>
                  <a:srgbClr val="041B31"/>
                </a:solidFill>
                <a:ln w="3175">
                  <a:noFill/>
                </a:ln>
              </p:spPr>
              <p:txBody>
                <a:bodyPr vert="horz" wrap="square" lIns="0" tIns="0" rIns="0" bIns="0" numCol="1" anchor="ctr" anchorCtr="0" compatLnSpc="1">
                  <a:prstTxWarp prst="textNoShape">
                    <a:avLst/>
                  </a:prstTxWarp>
                </a:bodyPr>
                <a:lstStyle/>
                <a:p>
                  <a:pPr algn="ctr" defTabSz="863935" fontAlgn="auto">
                    <a:spcBef>
                      <a:spcPts val="0"/>
                    </a:spcBef>
                    <a:spcAft>
                      <a:spcPts val="378"/>
                    </a:spcAft>
                    <a:defRPr/>
                  </a:pPr>
                  <a:endParaRPr lang="ko-KR" altLang="en-US" sz="1300" b="1" kern="0" dirty="0" smtClean="0">
                    <a:solidFill>
                      <a:srgbClr val="FFFFFF"/>
                    </a:solidFill>
                    <a:latin typeface="Raleway"/>
                    <a:ea typeface="Roboto Condensed Regular"/>
                    <a:cs typeface="Raleway"/>
                  </a:endParaRPr>
                </a:p>
              </p:txBody>
            </p:sp>
          </p:grpSp>
          <p:sp>
            <p:nvSpPr>
              <p:cNvPr id="236" name="TextBox 235"/>
              <p:cNvSpPr txBox="1"/>
              <p:nvPr/>
            </p:nvSpPr>
            <p:spPr>
              <a:xfrm>
                <a:off x="4788030" y="3740934"/>
                <a:ext cx="1547554" cy="193940"/>
              </a:xfrm>
              <a:prstGeom prst="rect">
                <a:avLst/>
              </a:prstGeom>
              <a:noFill/>
              <a:ln>
                <a:noFill/>
              </a:ln>
            </p:spPr>
            <p:txBody>
              <a:bodyPr wrap="square" lIns="72000" tIns="0" rIns="72000" bIns="0" rtlCol="0" anchor="t">
                <a:noAutofit/>
              </a:bodyPr>
              <a:lstStyle/>
              <a:p>
                <a:pPr algn="ctr" defTabSz="863935" fontAlgn="auto">
                  <a:spcBef>
                    <a:spcPts val="0"/>
                  </a:spcBef>
                  <a:spcAft>
                    <a:spcPts val="0"/>
                  </a:spcAft>
                  <a:defRPr/>
                </a:pPr>
                <a:r>
                  <a:rPr lang="en-US" altLang="ko-KR" sz="1300" b="1" kern="0" dirty="0" smtClean="0">
                    <a:solidFill>
                      <a:srgbClr val="FFFFFF"/>
                    </a:solidFill>
                    <a:latin typeface="Raleway"/>
                    <a:ea typeface="맑은 고딕"/>
                    <a:cs typeface="Raleway"/>
                  </a:rPr>
                  <a:t>Drink</a:t>
                </a:r>
                <a:endParaRPr lang="ko-KR" altLang="en-US" sz="1300" b="1" kern="0" dirty="0" smtClean="0">
                  <a:solidFill>
                    <a:srgbClr val="FFFFFF"/>
                  </a:solidFill>
                  <a:latin typeface="Raleway"/>
                  <a:ea typeface="맑은 고딕"/>
                  <a:cs typeface="Raleway"/>
                </a:endParaRPr>
              </a:p>
            </p:txBody>
          </p:sp>
        </p:grpSp>
        <p:sp>
          <p:nvSpPr>
            <p:cNvPr id="234" name="Freeform 79"/>
            <p:cNvSpPr>
              <a:spLocks/>
            </p:cNvSpPr>
            <p:nvPr/>
          </p:nvSpPr>
          <p:spPr bwMode="auto">
            <a:xfrm>
              <a:off x="5117397" y="3652671"/>
              <a:ext cx="887009" cy="100276"/>
            </a:xfrm>
            <a:custGeom>
              <a:avLst/>
              <a:gdLst>
                <a:gd name="T0" fmla="*/ 0 w 490"/>
                <a:gd name="T1" fmla="*/ 0 h 53"/>
                <a:gd name="T2" fmla="*/ 35 w 490"/>
                <a:gd name="T3" fmla="*/ 53 h 53"/>
                <a:gd name="T4" fmla="*/ 455 w 490"/>
                <a:gd name="T5" fmla="*/ 53 h 53"/>
                <a:gd name="T6" fmla="*/ 490 w 490"/>
                <a:gd name="T7" fmla="*/ 0 h 53"/>
                <a:gd name="T8" fmla="*/ 0 w 490"/>
                <a:gd name="T9" fmla="*/ 0 h 53"/>
              </a:gdLst>
              <a:ahLst/>
              <a:cxnLst>
                <a:cxn ang="0">
                  <a:pos x="T0" y="T1"/>
                </a:cxn>
                <a:cxn ang="0">
                  <a:pos x="T2" y="T3"/>
                </a:cxn>
                <a:cxn ang="0">
                  <a:pos x="T4" y="T5"/>
                </a:cxn>
                <a:cxn ang="0">
                  <a:pos x="T6" y="T7"/>
                </a:cxn>
                <a:cxn ang="0">
                  <a:pos x="T8" y="T9"/>
                </a:cxn>
              </a:cxnLst>
              <a:rect l="0" t="0" r="r" b="b"/>
              <a:pathLst>
                <a:path w="490" h="53">
                  <a:moveTo>
                    <a:pt x="0" y="0"/>
                  </a:moveTo>
                  <a:lnTo>
                    <a:pt x="35" y="53"/>
                  </a:lnTo>
                  <a:lnTo>
                    <a:pt x="455" y="53"/>
                  </a:lnTo>
                  <a:lnTo>
                    <a:pt x="490" y="0"/>
                  </a:lnTo>
                  <a:lnTo>
                    <a:pt x="0" y="0"/>
                  </a:lnTo>
                  <a:close/>
                </a:path>
              </a:pathLst>
            </a:custGeom>
            <a:solidFill>
              <a:srgbClr val="041B31">
                <a:lumMod val="50000"/>
                <a:alpha val="40000"/>
              </a:srgbClr>
            </a:solidFill>
            <a:ln w="9525">
              <a:noFill/>
              <a:round/>
              <a:headEnd/>
              <a:tailEnd/>
            </a:ln>
          </p:spPr>
          <p:txBody>
            <a:bodyPr vert="horz" wrap="square" lIns="91440" tIns="45720" rIns="91440" bIns="45720" numCol="1" anchor="t" anchorCtr="0" compatLnSpc="1">
              <a:prstTxWarp prst="textNoShape">
                <a:avLst/>
              </a:prstTxWarp>
            </a:bodyPr>
            <a:lstStyle/>
            <a:p>
              <a:pPr defTabSz="863935" fontAlgn="auto">
                <a:spcBef>
                  <a:spcPts val="0"/>
                </a:spcBef>
                <a:spcAft>
                  <a:spcPts val="0"/>
                </a:spcAft>
                <a:defRPr/>
              </a:pPr>
              <a:endParaRPr lang="ko-KR" altLang="en-US" sz="1300" b="1" kern="0" dirty="0" smtClean="0">
                <a:solidFill>
                  <a:srgbClr val="FFFFFF"/>
                </a:solidFill>
                <a:latin typeface="Raleway"/>
                <a:ea typeface="맑은 고딕"/>
                <a:cs typeface="Raleway"/>
              </a:endParaRPr>
            </a:p>
          </p:txBody>
        </p:sp>
      </p:grpSp>
      <p:cxnSp>
        <p:nvCxnSpPr>
          <p:cNvPr id="219" name="Straight Connector 120"/>
          <p:cNvCxnSpPr/>
          <p:nvPr/>
        </p:nvCxnSpPr>
        <p:spPr>
          <a:xfrm flipH="1">
            <a:off x="4653975" y="5659257"/>
            <a:ext cx="1423602" cy="0"/>
          </a:xfrm>
          <a:prstGeom prst="line">
            <a:avLst/>
          </a:prstGeom>
          <a:noFill/>
          <a:ln w="6350" cap="flat" cmpd="sng" algn="ctr">
            <a:solidFill>
              <a:srgbClr val="FFFFFF">
                <a:lumMod val="65000"/>
              </a:srgbClr>
            </a:solidFill>
            <a:prstDash val="sysDash"/>
            <a:miter lim="800000"/>
            <a:headEnd type="arrow" w="sm" len="sm"/>
            <a:tailEnd type="none" w="sm" len="sm"/>
          </a:ln>
          <a:effectLst/>
        </p:spPr>
      </p:cxnSp>
      <p:sp>
        <p:nvSpPr>
          <p:cNvPr id="220" name="TextBox 219"/>
          <p:cNvSpPr txBox="1"/>
          <p:nvPr/>
        </p:nvSpPr>
        <p:spPr>
          <a:xfrm>
            <a:off x="3142608" y="5457188"/>
            <a:ext cx="1521448" cy="916071"/>
          </a:xfrm>
          <a:prstGeom prst="rect">
            <a:avLst/>
          </a:prstGeom>
          <a:noFill/>
        </p:spPr>
        <p:txBody>
          <a:bodyPr wrap="square" lIns="0" tIns="57594" rIns="0" bIns="0" rtlCol="0">
            <a:spAutoFit/>
          </a:bodyPr>
          <a:lstStyle/>
          <a:p>
            <a:pPr algn="r" defTabSz="863935" fontAlgn="auto">
              <a:spcBef>
                <a:spcPts val="0"/>
              </a:spcBef>
              <a:spcAft>
                <a:spcPts val="0"/>
              </a:spcAft>
              <a:defRPr/>
            </a:pPr>
            <a:r>
              <a:rPr lang="en-US" sz="1400" b="1" kern="0" dirty="0" smtClean="0">
                <a:solidFill>
                  <a:srgbClr val="041B31"/>
                </a:solidFill>
                <a:latin typeface="Raleway"/>
                <a:cs typeface="Raleway"/>
              </a:rPr>
              <a:t>Communication</a:t>
            </a:r>
          </a:p>
          <a:p>
            <a:pPr algn="r" defTabSz="863935" fontAlgn="auto">
              <a:spcBef>
                <a:spcPts val="0"/>
              </a:spcBef>
              <a:spcAft>
                <a:spcPts val="0"/>
              </a:spcAft>
              <a:defRPr/>
            </a:pPr>
            <a:r>
              <a:rPr lang="en-US" sz="1000" kern="0" dirty="0" smtClean="0">
                <a:solidFill>
                  <a:srgbClr val="7E7E7E"/>
                </a:solidFill>
                <a:latin typeface="Raleway Light"/>
                <a:cs typeface="Raleway Light"/>
              </a:rPr>
              <a:t>Lorem ipsum dolor sit amet,consectetur adipisicing elit, sed do eiusmod tempor</a:t>
            </a:r>
          </a:p>
        </p:txBody>
      </p:sp>
      <p:cxnSp>
        <p:nvCxnSpPr>
          <p:cNvPr id="221" name="Straight Connector 127"/>
          <p:cNvCxnSpPr/>
          <p:nvPr/>
        </p:nvCxnSpPr>
        <p:spPr>
          <a:xfrm>
            <a:off x="7610295" y="6285400"/>
            <a:ext cx="1645543" cy="0"/>
          </a:xfrm>
          <a:prstGeom prst="line">
            <a:avLst/>
          </a:prstGeom>
          <a:noFill/>
          <a:ln w="6350" cap="flat" cmpd="sng" algn="ctr">
            <a:solidFill>
              <a:srgbClr val="FFFFFF">
                <a:lumMod val="65000"/>
              </a:srgbClr>
            </a:solidFill>
            <a:prstDash val="sysDash"/>
            <a:miter lim="800000"/>
            <a:headEnd type="arrow" w="sm" len="sm"/>
            <a:tailEnd type="none" w="sm" len="sm"/>
          </a:ln>
          <a:effectLst/>
        </p:spPr>
      </p:cxnSp>
      <p:sp>
        <p:nvSpPr>
          <p:cNvPr id="222" name="TextBox 221"/>
          <p:cNvSpPr txBox="1"/>
          <p:nvPr/>
        </p:nvSpPr>
        <p:spPr>
          <a:xfrm>
            <a:off x="9274518" y="6088148"/>
            <a:ext cx="1521448" cy="889153"/>
          </a:xfrm>
          <a:prstGeom prst="rect">
            <a:avLst/>
          </a:prstGeom>
          <a:noFill/>
        </p:spPr>
        <p:txBody>
          <a:bodyPr wrap="square" lIns="0" tIns="57594" rIns="0" bIns="0" rtlCol="0">
            <a:spAutoFit/>
          </a:bodyPr>
          <a:lstStyle/>
          <a:p>
            <a:pPr defTabSz="863935" fontAlgn="auto">
              <a:spcBef>
                <a:spcPts val="0"/>
              </a:spcBef>
              <a:spcAft>
                <a:spcPts val="0"/>
              </a:spcAft>
              <a:defRPr/>
            </a:pPr>
            <a:r>
              <a:rPr lang="en-US" sz="1400" b="1" kern="0" dirty="0" smtClean="0">
                <a:solidFill>
                  <a:srgbClr val="041B31"/>
                </a:solidFill>
                <a:latin typeface="Raleway"/>
                <a:cs typeface="Raleway"/>
              </a:rPr>
              <a:t>Quality</a:t>
            </a:r>
          </a:p>
          <a:p>
            <a:pPr defTabSz="863935" fontAlgn="auto">
              <a:spcBef>
                <a:spcPts val="0"/>
              </a:spcBef>
              <a:spcAft>
                <a:spcPts val="0"/>
              </a:spcAft>
              <a:defRPr/>
            </a:pPr>
            <a:r>
              <a:rPr lang="en-US" sz="1000" kern="0" dirty="0" smtClean="0">
                <a:solidFill>
                  <a:srgbClr val="7E7E7E"/>
                </a:solidFill>
                <a:latin typeface="Raleway Light"/>
                <a:cs typeface="Raleway Light"/>
              </a:rPr>
              <a:t>Lorem ipsum dolor sit amet,consectetur adipisicing elit, sed do</a:t>
            </a:r>
          </a:p>
        </p:txBody>
      </p:sp>
      <p:sp>
        <p:nvSpPr>
          <p:cNvPr id="223" name="TextBox 222"/>
          <p:cNvSpPr txBox="1"/>
          <p:nvPr/>
        </p:nvSpPr>
        <p:spPr>
          <a:xfrm>
            <a:off x="733959" y="2639405"/>
            <a:ext cx="2287583" cy="2114991"/>
          </a:xfrm>
          <a:prstGeom prst="rect">
            <a:avLst/>
          </a:prstGeom>
          <a:noFill/>
        </p:spPr>
        <p:txBody>
          <a:bodyPr wrap="square" lIns="43205" tIns="21603" rIns="43205" bIns="21603" rtlCol="0">
            <a:spAutoFit/>
          </a:bodyPr>
          <a:lstStyle/>
          <a:p>
            <a:pPr algn="just" defTabSz="863935" fontAlgn="auto">
              <a:lnSpc>
                <a:spcPct val="130000"/>
              </a:lnSpc>
              <a:spcBef>
                <a:spcPts val="0"/>
              </a:spcBef>
              <a:spcAft>
                <a:spcPts val="0"/>
              </a:spcAft>
              <a:defRPr/>
            </a:pPr>
            <a:r>
              <a:rPr lang="pt-BR" sz="1000" kern="0" dirty="0" smtClean="0">
                <a:solidFill>
                  <a:srgbClr val="7E7E7E"/>
                </a:solidFill>
                <a:latin typeface="Raleway Light"/>
                <a:cs typeface="Raleway Light"/>
              </a:rPr>
              <a:t>Lorem ipsum dolor sit amet, consectetur adipiscing elit. Aliquam tincidunt ante nec sem congue convallis. Pellentesque vel mauris quis nisl ornare rutrum in id risus. Pellentesque vel mauris quis nisl ornare rutrum in id risus. Proin vehicula ut sem et tempus. Interdum adipiscing ante nec mauris quis.</a:t>
            </a:r>
          </a:p>
        </p:txBody>
      </p:sp>
      <p:sp>
        <p:nvSpPr>
          <p:cNvPr id="224" name="TextBox 223"/>
          <p:cNvSpPr txBox="1"/>
          <p:nvPr/>
        </p:nvSpPr>
        <p:spPr>
          <a:xfrm>
            <a:off x="723047" y="2406825"/>
            <a:ext cx="3583083" cy="305361"/>
          </a:xfrm>
          <a:prstGeom prst="rect">
            <a:avLst/>
          </a:prstGeom>
          <a:noFill/>
        </p:spPr>
        <p:txBody>
          <a:bodyPr wrap="square" lIns="43205" tIns="21603" rIns="43205" bIns="21603" rtlCol="0">
            <a:spAutoFit/>
          </a:bodyPr>
          <a:lstStyle/>
          <a:p>
            <a:pPr defTabSz="863935" fontAlgn="auto">
              <a:spcBef>
                <a:spcPts val="0"/>
              </a:spcBef>
              <a:spcAft>
                <a:spcPts val="0"/>
              </a:spcAft>
              <a:defRPr/>
            </a:pPr>
            <a:r>
              <a:rPr lang="id-ID" sz="1700" b="1" kern="0" dirty="0" smtClean="0">
                <a:solidFill>
                  <a:srgbClr val="C42A13"/>
                </a:solidFill>
                <a:latin typeface="Raleway Light"/>
                <a:cs typeface="Raleway Light"/>
              </a:rPr>
              <a:t>Basic Subtitle </a:t>
            </a:r>
          </a:p>
        </p:txBody>
      </p:sp>
      <p:sp>
        <p:nvSpPr>
          <p:cNvPr id="225" name="TextBox 224"/>
          <p:cNvSpPr txBox="1"/>
          <p:nvPr/>
        </p:nvSpPr>
        <p:spPr>
          <a:xfrm>
            <a:off x="720477" y="1715698"/>
            <a:ext cx="5841802" cy="479854"/>
          </a:xfrm>
          <a:prstGeom prst="rect">
            <a:avLst/>
          </a:prstGeom>
          <a:noFill/>
        </p:spPr>
        <p:txBody>
          <a:bodyPr wrap="square" lIns="43205" tIns="21603" rIns="43205" bIns="21603" rtlCol="0">
            <a:spAutoFit/>
          </a:bodyPr>
          <a:lstStyle/>
          <a:p>
            <a:pPr defTabSz="863935" fontAlgn="auto">
              <a:spcBef>
                <a:spcPts val="0"/>
              </a:spcBef>
              <a:spcAft>
                <a:spcPts val="0"/>
              </a:spcAft>
              <a:defRPr/>
            </a:pPr>
            <a:r>
              <a:rPr lang="id-ID" sz="2800" b="1" kern="0" dirty="0" smtClean="0">
                <a:solidFill>
                  <a:srgbClr val="041B31"/>
                </a:solidFill>
                <a:latin typeface="Raleway"/>
                <a:cs typeface="Raleway"/>
              </a:rPr>
              <a:t>TRIANGLE DIAGRAM</a:t>
            </a:r>
          </a:p>
        </p:txBody>
      </p:sp>
      <p:grpSp>
        <p:nvGrpSpPr>
          <p:cNvPr id="226" name="Group 134"/>
          <p:cNvGrpSpPr/>
          <p:nvPr/>
        </p:nvGrpSpPr>
        <p:grpSpPr>
          <a:xfrm>
            <a:off x="775093" y="2277230"/>
            <a:ext cx="1294497" cy="34560"/>
            <a:chOff x="1775295" y="2028842"/>
            <a:chExt cx="3631535" cy="45719"/>
          </a:xfrm>
        </p:grpSpPr>
        <p:sp>
          <p:nvSpPr>
            <p:cNvPr id="227" name="Rectangle 135"/>
            <p:cNvSpPr/>
            <p:nvPr/>
          </p:nvSpPr>
          <p:spPr>
            <a:xfrm flipV="1">
              <a:off x="1775295" y="2028842"/>
              <a:ext cx="540353" cy="45719"/>
            </a:xfrm>
            <a:prstGeom prst="rect">
              <a:avLst/>
            </a:prstGeom>
            <a:solidFill>
              <a:srgbClr val="C42A13"/>
            </a:solidFill>
            <a:ln w="6350" cap="flat" cmpd="sng" algn="ctr">
              <a:noFill/>
              <a:prstDash val="solid"/>
              <a:miter lim="800000"/>
            </a:ln>
            <a:effectLst/>
          </p:spPr>
          <p:txBody>
            <a:bodyPr lIns="243797" tIns="121899" rIns="243797" bIns="121899" rtlCol="0" anchor="ctr"/>
            <a:lstStyle/>
            <a:p>
              <a:pPr algn="ctr" defTabSz="863935" fontAlgn="auto">
                <a:spcBef>
                  <a:spcPts val="0"/>
                </a:spcBef>
                <a:spcAft>
                  <a:spcPts val="0"/>
                </a:spcAft>
                <a:defRPr/>
              </a:pPr>
              <a:endParaRPr lang="en-US" sz="1700" kern="0" dirty="0" smtClean="0">
                <a:solidFill>
                  <a:srgbClr val="FFFFFF"/>
                </a:solidFill>
                <a:latin typeface="Lato Light"/>
              </a:endParaRPr>
            </a:p>
          </p:txBody>
        </p:sp>
        <p:sp>
          <p:nvSpPr>
            <p:cNvPr id="228" name="Rectangle 136"/>
            <p:cNvSpPr/>
            <p:nvPr/>
          </p:nvSpPr>
          <p:spPr>
            <a:xfrm flipV="1">
              <a:off x="2390858" y="2028842"/>
              <a:ext cx="540353" cy="45719"/>
            </a:xfrm>
            <a:prstGeom prst="rect">
              <a:avLst/>
            </a:prstGeom>
            <a:solidFill>
              <a:srgbClr val="F9711C"/>
            </a:solidFill>
            <a:ln w="6350" cap="flat" cmpd="sng" algn="ctr">
              <a:noFill/>
              <a:prstDash val="solid"/>
              <a:miter lim="800000"/>
            </a:ln>
            <a:effectLst/>
          </p:spPr>
          <p:txBody>
            <a:bodyPr lIns="243797" tIns="121899" rIns="243797" bIns="121899" rtlCol="0" anchor="ctr"/>
            <a:lstStyle/>
            <a:p>
              <a:pPr algn="ctr" defTabSz="863935" fontAlgn="auto">
                <a:spcBef>
                  <a:spcPts val="0"/>
                </a:spcBef>
                <a:spcAft>
                  <a:spcPts val="0"/>
                </a:spcAft>
                <a:defRPr/>
              </a:pPr>
              <a:endParaRPr lang="en-US" sz="1700" kern="0" dirty="0" smtClean="0">
                <a:solidFill>
                  <a:srgbClr val="FFFFFF"/>
                </a:solidFill>
                <a:latin typeface="Lato Light"/>
              </a:endParaRPr>
            </a:p>
          </p:txBody>
        </p:sp>
        <p:sp>
          <p:nvSpPr>
            <p:cNvPr id="229" name="Rectangle 137"/>
            <p:cNvSpPr/>
            <p:nvPr/>
          </p:nvSpPr>
          <p:spPr>
            <a:xfrm flipV="1">
              <a:off x="3025596" y="2028842"/>
              <a:ext cx="540353" cy="45719"/>
            </a:xfrm>
            <a:prstGeom prst="rect">
              <a:avLst/>
            </a:prstGeom>
            <a:solidFill>
              <a:srgbClr val="92AF27"/>
            </a:solidFill>
            <a:ln w="6350" cap="flat" cmpd="sng" algn="ctr">
              <a:noFill/>
              <a:prstDash val="solid"/>
              <a:miter lim="800000"/>
            </a:ln>
            <a:effectLst/>
          </p:spPr>
          <p:txBody>
            <a:bodyPr lIns="243797" tIns="121899" rIns="243797" bIns="121899" rtlCol="0" anchor="ctr"/>
            <a:lstStyle/>
            <a:p>
              <a:pPr algn="ctr" defTabSz="863935" fontAlgn="auto">
                <a:spcBef>
                  <a:spcPts val="0"/>
                </a:spcBef>
                <a:spcAft>
                  <a:spcPts val="0"/>
                </a:spcAft>
                <a:defRPr/>
              </a:pPr>
              <a:endParaRPr lang="en-US" sz="1700" kern="0" dirty="0" smtClean="0">
                <a:solidFill>
                  <a:srgbClr val="FFFFFF"/>
                </a:solidFill>
                <a:latin typeface="Lato Light"/>
              </a:endParaRPr>
            </a:p>
          </p:txBody>
        </p:sp>
        <p:sp>
          <p:nvSpPr>
            <p:cNvPr id="230" name="Rectangle 138"/>
            <p:cNvSpPr/>
            <p:nvPr/>
          </p:nvSpPr>
          <p:spPr>
            <a:xfrm flipV="1">
              <a:off x="3641289" y="2028842"/>
              <a:ext cx="540353" cy="45719"/>
            </a:xfrm>
            <a:prstGeom prst="rect">
              <a:avLst/>
            </a:prstGeom>
            <a:solidFill>
              <a:srgbClr val="38B28A"/>
            </a:solidFill>
            <a:ln w="6350" cap="flat" cmpd="sng" algn="ctr">
              <a:noFill/>
              <a:prstDash val="solid"/>
              <a:miter lim="800000"/>
            </a:ln>
            <a:effectLst/>
          </p:spPr>
          <p:txBody>
            <a:bodyPr lIns="243797" tIns="121899" rIns="243797" bIns="121899" rtlCol="0" anchor="ctr"/>
            <a:lstStyle/>
            <a:p>
              <a:pPr algn="ctr" defTabSz="863935" fontAlgn="auto">
                <a:spcBef>
                  <a:spcPts val="0"/>
                </a:spcBef>
                <a:spcAft>
                  <a:spcPts val="0"/>
                </a:spcAft>
                <a:defRPr/>
              </a:pPr>
              <a:endParaRPr lang="en-US" sz="1700" kern="0" dirty="0" smtClean="0">
                <a:solidFill>
                  <a:srgbClr val="FFFFFF"/>
                </a:solidFill>
                <a:latin typeface="Lato Light"/>
              </a:endParaRPr>
            </a:p>
          </p:txBody>
        </p:sp>
        <p:sp>
          <p:nvSpPr>
            <p:cNvPr id="231" name="Rectangle 139"/>
            <p:cNvSpPr/>
            <p:nvPr/>
          </p:nvSpPr>
          <p:spPr>
            <a:xfrm flipV="1">
              <a:off x="4256852" y="2028842"/>
              <a:ext cx="540353" cy="45719"/>
            </a:xfrm>
            <a:prstGeom prst="rect">
              <a:avLst/>
            </a:prstGeom>
            <a:solidFill>
              <a:srgbClr val="16749F"/>
            </a:solidFill>
            <a:ln w="6350" cap="flat" cmpd="sng" algn="ctr">
              <a:noFill/>
              <a:prstDash val="solid"/>
              <a:miter lim="800000"/>
            </a:ln>
            <a:effectLst/>
          </p:spPr>
          <p:txBody>
            <a:bodyPr lIns="243797" tIns="121899" rIns="243797" bIns="121899" rtlCol="0" anchor="ctr"/>
            <a:lstStyle/>
            <a:p>
              <a:pPr algn="ctr" defTabSz="863935" fontAlgn="auto">
                <a:spcBef>
                  <a:spcPts val="0"/>
                </a:spcBef>
                <a:spcAft>
                  <a:spcPts val="0"/>
                </a:spcAft>
                <a:defRPr/>
              </a:pPr>
              <a:endParaRPr lang="en-US" sz="1700" kern="0" dirty="0" smtClean="0">
                <a:solidFill>
                  <a:srgbClr val="FFFFFF"/>
                </a:solidFill>
                <a:latin typeface="Lato Light"/>
              </a:endParaRPr>
            </a:p>
          </p:txBody>
        </p:sp>
        <p:sp>
          <p:nvSpPr>
            <p:cNvPr id="232" name="Rectangle 140"/>
            <p:cNvSpPr/>
            <p:nvPr/>
          </p:nvSpPr>
          <p:spPr>
            <a:xfrm flipV="1">
              <a:off x="4866477" y="2028842"/>
              <a:ext cx="540353" cy="45719"/>
            </a:xfrm>
            <a:prstGeom prst="rect">
              <a:avLst/>
            </a:prstGeom>
            <a:solidFill>
              <a:srgbClr val="041B31"/>
            </a:solidFill>
            <a:ln w="6350" cap="flat" cmpd="sng" algn="ctr">
              <a:noFill/>
              <a:prstDash val="solid"/>
              <a:miter lim="800000"/>
            </a:ln>
            <a:effectLst/>
          </p:spPr>
          <p:txBody>
            <a:bodyPr lIns="243797" tIns="121899" rIns="243797" bIns="121899" rtlCol="0" anchor="ctr"/>
            <a:lstStyle/>
            <a:p>
              <a:pPr algn="ctr" defTabSz="863935" fontAlgn="auto">
                <a:spcBef>
                  <a:spcPts val="0"/>
                </a:spcBef>
                <a:spcAft>
                  <a:spcPts val="0"/>
                </a:spcAft>
                <a:defRPr/>
              </a:pPr>
              <a:endParaRPr lang="en-US" sz="1700" kern="0" dirty="0" smtClean="0">
                <a:solidFill>
                  <a:srgbClr val="FFFFFF"/>
                </a:solidFill>
                <a:latin typeface="Lato Light"/>
              </a:endParaRPr>
            </a:p>
          </p:txBody>
        </p:sp>
      </p:grpSp>
    </p:spTree>
    <p:extLst>
      <p:ext uri="{BB962C8B-B14F-4D97-AF65-F5344CB8AC3E}">
        <p14:creationId xmlns:p14="http://schemas.microsoft.com/office/powerpoint/2010/main" val="25195647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23074</TotalTime>
  <Words>376</Words>
  <Application>Microsoft Office PowerPoint</Application>
  <PresentationFormat>自定义</PresentationFormat>
  <Paragraphs>38</Paragraphs>
  <Slides>2</Slides>
  <Notes>0</Notes>
  <HiddenSlides>0</HiddenSlides>
  <MMClips>0</MMClips>
  <ScaleCrop>false</ScaleCrop>
  <HeadingPairs>
    <vt:vector size="4" baseType="variant">
      <vt:variant>
        <vt:lpstr>主题</vt:lpstr>
      </vt:variant>
      <vt:variant>
        <vt:i4>2</vt:i4>
      </vt:variant>
      <vt:variant>
        <vt:lpstr>幻灯片标题</vt:lpstr>
      </vt:variant>
      <vt:variant>
        <vt:i4>2</vt:i4>
      </vt:variant>
    </vt:vector>
  </HeadingPairs>
  <TitlesOfParts>
    <vt:vector size="4" baseType="lpstr">
      <vt:lpstr>第一PPT模板网：www.1ppt.com</vt:lpstr>
      <vt:lpstr>第一PPT：www.1ppt.com</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1366</cp:revision>
  <dcterms:created xsi:type="dcterms:W3CDTF">2009-02-11T05:37:22Z</dcterms:created>
  <dcterms:modified xsi:type="dcterms:W3CDTF">2019-08-29T01:29:04Z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