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6"/>
  </p:notesMasterIdLst>
  <p:handoutMasterIdLst>
    <p:handoutMasterId r:id="rId7"/>
  </p:handoutMasterIdLst>
  <p:sldIdLst>
    <p:sldId id="461" r:id="rId3"/>
    <p:sldId id="462" r:id="rId4"/>
    <p:sldId id="359" r:id="rId5"/>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varScale="1">
        <p:scale>
          <a:sx n="64" d="100"/>
          <a:sy n="64" d="100"/>
        </p:scale>
        <p:origin x="-132" y="-642"/>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2019/8/29</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7"/>
          <p:cNvSpPr txBox="1">
            <a:spLocks/>
          </p:cNvSpPr>
          <p:nvPr/>
        </p:nvSpPr>
        <p:spPr>
          <a:xfrm>
            <a:off x="3624952" y="1361203"/>
            <a:ext cx="4125845" cy="646331"/>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lnSpc>
                <a:spcPct val="150000"/>
              </a:lnSpc>
              <a:spcAft>
                <a:spcPts val="0"/>
              </a:spcAft>
              <a:buFont typeface="Arial" pitchFamily="34" charset="0"/>
              <a:buNone/>
            </a:pPr>
            <a:r>
              <a:rPr lang="id-ID" sz="2400" dirty="0" smtClean="0">
                <a:solidFill>
                  <a:srgbClr val="5C5C5C">
                    <a:lumMod val="75000"/>
                  </a:srgbClr>
                </a:solidFill>
                <a:latin typeface="Roboto" panose="02000000000000000000" pitchFamily="2" charset="0"/>
                <a:ea typeface="Roboto" panose="02000000000000000000" pitchFamily="2" charset="0"/>
              </a:rPr>
              <a:t>Kerucut Infographic</a:t>
            </a:r>
            <a:endParaRPr lang="en-US" sz="2400" dirty="0" smtClean="0">
              <a:solidFill>
                <a:srgbClr val="5C5C5C">
                  <a:lumMod val="75000"/>
                </a:srgbClr>
              </a:solidFill>
              <a:latin typeface="Roboto" panose="02000000000000000000" pitchFamily="2" charset="0"/>
              <a:ea typeface="Roboto" panose="02000000000000000000" pitchFamily="2" charset="0"/>
            </a:endParaRPr>
          </a:p>
        </p:txBody>
      </p:sp>
      <p:sp>
        <p:nvSpPr>
          <p:cNvPr id="34" name="Title 1"/>
          <p:cNvSpPr txBox="1">
            <a:spLocks/>
          </p:cNvSpPr>
          <p:nvPr/>
        </p:nvSpPr>
        <p:spPr>
          <a:xfrm>
            <a:off x="3624952" y="1826090"/>
            <a:ext cx="4125845" cy="36355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fontAlgn="auto">
              <a:spcAft>
                <a:spcPts val="0"/>
              </a:spcAft>
            </a:pPr>
            <a:r>
              <a:rPr lang="en-US" sz="1100" dirty="0" smtClean="0">
                <a:solidFill>
                  <a:prstClr val="white">
                    <a:lumMod val="75000"/>
                  </a:prstClr>
                </a:solidFill>
                <a:latin typeface="Roboto" panose="02000000000000000000" pitchFamily="2" charset="0"/>
                <a:ea typeface="Roboto" panose="02000000000000000000" pitchFamily="2" charset="0"/>
              </a:rPr>
              <a:t>Put a relevant subtitle in this line</a:t>
            </a:r>
            <a:endParaRPr lang="en-US" sz="1100" dirty="0">
              <a:solidFill>
                <a:prstClr val="white">
                  <a:lumMod val="75000"/>
                </a:prstClr>
              </a:solidFill>
              <a:latin typeface="Roboto" panose="02000000000000000000" pitchFamily="2" charset="0"/>
              <a:ea typeface="Roboto" panose="02000000000000000000" pitchFamily="2" charset="0"/>
            </a:endParaRPr>
          </a:p>
        </p:txBody>
      </p:sp>
      <p:grpSp>
        <p:nvGrpSpPr>
          <p:cNvPr id="35" name="Group 1"/>
          <p:cNvGrpSpPr/>
          <p:nvPr/>
        </p:nvGrpSpPr>
        <p:grpSpPr>
          <a:xfrm>
            <a:off x="648469" y="4887466"/>
            <a:ext cx="3673475" cy="1881187"/>
            <a:chOff x="1047907" y="3811319"/>
            <a:chExt cx="3673475" cy="1881187"/>
          </a:xfrm>
        </p:grpSpPr>
        <p:grpSp>
          <p:nvGrpSpPr>
            <p:cNvPr id="36" name="Group 7"/>
            <p:cNvGrpSpPr>
              <a:grpSpLocks/>
            </p:cNvGrpSpPr>
            <p:nvPr/>
          </p:nvGrpSpPr>
          <p:grpSpPr bwMode="auto">
            <a:xfrm>
              <a:off x="1047907" y="3965306"/>
              <a:ext cx="3673475" cy="1727200"/>
              <a:chOff x="1728" y="3024"/>
              <a:chExt cx="2304" cy="1080"/>
            </a:xfrm>
          </p:grpSpPr>
          <p:sp>
            <p:nvSpPr>
              <p:cNvPr id="3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gradFill flip="none" rotWithShape="1">
                <a:gsLst>
                  <a:gs pos="0">
                    <a:srgbClr val="1B6AA3">
                      <a:lumMod val="67000"/>
                    </a:srgbClr>
                  </a:gs>
                  <a:gs pos="48000">
                    <a:srgbClr val="1B6AA3">
                      <a:lumMod val="97000"/>
                      <a:lumOff val="3000"/>
                    </a:srgbClr>
                  </a:gs>
                  <a:gs pos="100000">
                    <a:srgbClr val="1B6AA3">
                      <a:lumMod val="60000"/>
                      <a:lumOff val="40000"/>
                    </a:srgb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auto">
                  <a:spcBef>
                    <a:spcPts val="0"/>
                  </a:spcBef>
                  <a:spcAft>
                    <a:spcPts val="0"/>
                  </a:spcAft>
                  <a:defRPr/>
                </a:pPr>
                <a:endParaRPr lang="zh-CN" altLang="en-US" b="1" kern="0" smtClean="0">
                  <a:solidFill>
                    <a:srgbClr val="000000"/>
                  </a:solidFill>
                  <a:latin typeface="Arial" charset="0"/>
                  <a:ea typeface="微软雅黑" pitchFamily="34" charset="-122"/>
                </a:endParaRPr>
              </a:p>
            </p:txBody>
          </p:sp>
          <p:sp>
            <p:nvSpPr>
              <p:cNvPr id="3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fontAlgn="auto">
                  <a:spcBef>
                    <a:spcPts val="0"/>
                  </a:spcBef>
                  <a:spcAft>
                    <a:spcPts val="0"/>
                  </a:spcAft>
                  <a:defRPr/>
                </a:pPr>
                <a:endParaRPr lang="zh-CN" altLang="en-US" b="1" kern="0" smtClean="0">
                  <a:solidFill>
                    <a:srgbClr val="000000"/>
                  </a:solidFill>
                  <a:latin typeface="Arial" charset="0"/>
                  <a:ea typeface="微软雅黑" pitchFamily="34" charset="-122"/>
                </a:endParaRPr>
              </a:p>
            </p:txBody>
          </p:sp>
        </p:grpSp>
        <p:sp>
          <p:nvSpPr>
            <p:cNvPr id="37" name="Oval 7"/>
            <p:cNvSpPr>
              <a:spLocks noChangeArrowheads="1"/>
            </p:cNvSpPr>
            <p:nvPr/>
          </p:nvSpPr>
          <p:spPr bwMode="auto">
            <a:xfrm>
              <a:off x="1467007" y="3811319"/>
              <a:ext cx="2832100"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eaLnBrk="1" fontAlgn="base" hangingPunct="1">
                <a:lnSpc>
                  <a:spcPct val="100000"/>
                </a:lnSpc>
                <a:spcBef>
                  <a:spcPct val="0"/>
                </a:spcBef>
                <a:spcAft>
                  <a:spcPts val="0"/>
                </a:spcAft>
                <a:buClrTx/>
                <a:buSzTx/>
                <a:buFontTx/>
                <a:buNone/>
                <a:defRPr/>
              </a:pPr>
              <a:endParaRPr lang="zh-CN" altLang="en-US" sz="1800" b="0" kern="0" smtClean="0">
                <a:solidFill>
                  <a:srgbClr val="000000"/>
                </a:solidFill>
              </a:endParaRPr>
            </a:p>
          </p:txBody>
        </p:sp>
      </p:grpSp>
      <p:grpSp>
        <p:nvGrpSpPr>
          <p:cNvPr id="40" name="Group 2"/>
          <p:cNvGrpSpPr/>
          <p:nvPr/>
        </p:nvGrpSpPr>
        <p:grpSpPr>
          <a:xfrm>
            <a:off x="1259657" y="3865116"/>
            <a:ext cx="2484437" cy="1541462"/>
            <a:chOff x="1659095" y="2788969"/>
            <a:chExt cx="2484437" cy="1541462"/>
          </a:xfrm>
        </p:grpSpPr>
        <p:grpSp>
          <p:nvGrpSpPr>
            <p:cNvPr id="41" name="Group 8"/>
            <p:cNvGrpSpPr>
              <a:grpSpLocks/>
            </p:cNvGrpSpPr>
            <p:nvPr/>
          </p:nvGrpSpPr>
          <p:grpSpPr bwMode="auto">
            <a:xfrm>
              <a:off x="1659095" y="2957244"/>
              <a:ext cx="2484437" cy="1373187"/>
              <a:chOff x="2016" y="1944"/>
              <a:chExt cx="1728" cy="936"/>
            </a:xfrm>
          </p:grpSpPr>
          <p:sp>
            <p:nvSpPr>
              <p:cNvPr id="4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gradFill flip="none" rotWithShape="1">
                <a:gsLst>
                  <a:gs pos="0">
                    <a:srgbClr val="84CBC5">
                      <a:lumMod val="67000"/>
                    </a:srgbClr>
                  </a:gs>
                  <a:gs pos="48000">
                    <a:srgbClr val="84CBC5">
                      <a:lumMod val="97000"/>
                      <a:lumOff val="3000"/>
                    </a:srgbClr>
                  </a:gs>
                  <a:gs pos="100000">
                    <a:srgbClr val="84CBC5">
                      <a:lumMod val="60000"/>
                      <a:lumOff val="40000"/>
                    </a:srgbClr>
                  </a:gs>
                </a:gsLst>
                <a:lin ang="162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fontAlgn="auto">
                  <a:spcBef>
                    <a:spcPts val="0"/>
                  </a:spcBef>
                  <a:spcAft>
                    <a:spcPts val="0"/>
                  </a:spcAft>
                  <a:defRPr/>
                </a:pPr>
                <a:endParaRPr lang="zh-CN" altLang="en-US" b="1" kern="0" smtClean="0">
                  <a:solidFill>
                    <a:srgbClr val="000000"/>
                  </a:solidFill>
                  <a:latin typeface="Arial" charset="0"/>
                  <a:ea typeface="微软雅黑" pitchFamily="34" charset="-122"/>
                </a:endParaRPr>
              </a:p>
            </p:txBody>
          </p:sp>
          <p:sp>
            <p:nvSpPr>
              <p:cNvPr id="4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fontAlgn="auto">
                  <a:spcBef>
                    <a:spcPts val="0"/>
                  </a:spcBef>
                  <a:spcAft>
                    <a:spcPts val="0"/>
                  </a:spcAft>
                  <a:defRPr/>
                </a:pPr>
                <a:endParaRPr lang="zh-CN" altLang="en-US" b="1" kern="0" smtClean="0">
                  <a:solidFill>
                    <a:srgbClr val="000000"/>
                  </a:solidFill>
                  <a:latin typeface="Arial" charset="0"/>
                  <a:ea typeface="微软雅黑" pitchFamily="34" charset="-122"/>
                </a:endParaRPr>
              </a:p>
            </p:txBody>
          </p:sp>
        </p:grpSp>
        <p:sp>
          <p:nvSpPr>
            <p:cNvPr id="4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eaLnBrk="1" fontAlgn="base" hangingPunct="1">
                <a:lnSpc>
                  <a:spcPct val="100000"/>
                </a:lnSpc>
                <a:spcBef>
                  <a:spcPct val="0"/>
                </a:spcBef>
                <a:spcAft>
                  <a:spcPts val="0"/>
                </a:spcAft>
                <a:buClrTx/>
                <a:buSzTx/>
                <a:buFontTx/>
                <a:buNone/>
                <a:defRPr/>
              </a:pPr>
              <a:endParaRPr lang="zh-CN" altLang="en-US" sz="1800" b="0" kern="0" smtClean="0">
                <a:solidFill>
                  <a:srgbClr val="000000"/>
                </a:solidFill>
              </a:endParaRPr>
            </a:p>
          </p:txBody>
        </p:sp>
      </p:grpSp>
      <p:sp>
        <p:nvSpPr>
          <p:cNvPr id="45" name="Freeform 12"/>
          <p:cNvSpPr>
            <a:spLocks/>
          </p:cNvSpPr>
          <p:nvPr/>
        </p:nvSpPr>
        <p:spPr bwMode="auto">
          <a:xfrm>
            <a:off x="1786707" y="2712591"/>
            <a:ext cx="1430337" cy="146685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gradFill flip="none" rotWithShape="1">
            <a:gsLst>
              <a:gs pos="0">
                <a:srgbClr val="F8D35E">
                  <a:lumMod val="67000"/>
                </a:srgbClr>
              </a:gs>
              <a:gs pos="48000">
                <a:srgbClr val="F8D35E">
                  <a:lumMod val="97000"/>
                  <a:lumOff val="3000"/>
                </a:srgbClr>
              </a:gs>
              <a:gs pos="100000">
                <a:srgbClr val="F8D35E">
                  <a:lumMod val="60000"/>
                  <a:lumOff val="40000"/>
                </a:srgbClr>
              </a:gs>
            </a:gsLst>
            <a:lin ang="16200000" scaled="1"/>
            <a:tileRect/>
          </a:gradFill>
          <a:ln>
            <a:noFill/>
          </a:ln>
          <a:extLst/>
        </p:spPr>
        <p:txBody>
          <a:bodyPr wrap="none" anchor="ctr"/>
          <a:lstStyle/>
          <a:p>
            <a:pPr fontAlgn="auto">
              <a:spcBef>
                <a:spcPts val="0"/>
              </a:spcBef>
              <a:spcAft>
                <a:spcPts val="0"/>
              </a:spcAft>
              <a:defRPr/>
            </a:pPr>
            <a:endParaRPr lang="zh-CN" altLang="en-US" b="1" kern="0" smtClean="0">
              <a:solidFill>
                <a:srgbClr val="000000"/>
              </a:solidFill>
              <a:latin typeface="Arial" charset="0"/>
              <a:ea typeface="微软雅黑" pitchFamily="34" charset="-122"/>
            </a:endParaRPr>
          </a:p>
        </p:txBody>
      </p:sp>
      <p:grpSp>
        <p:nvGrpSpPr>
          <p:cNvPr id="46" name="Group 19"/>
          <p:cNvGrpSpPr>
            <a:grpSpLocks/>
          </p:cNvGrpSpPr>
          <p:nvPr/>
        </p:nvGrpSpPr>
        <p:grpSpPr bwMode="auto">
          <a:xfrm>
            <a:off x="2848266" y="3684136"/>
            <a:ext cx="4680000" cy="2208276"/>
            <a:chOff x="1930" y="1737"/>
            <a:chExt cx="3203" cy="1514"/>
          </a:xfrm>
        </p:grpSpPr>
        <p:sp>
          <p:nvSpPr>
            <p:cNvPr id="47" name="Line 20"/>
            <p:cNvSpPr>
              <a:spLocks noChangeShapeType="1"/>
            </p:cNvSpPr>
            <p:nvPr/>
          </p:nvSpPr>
          <p:spPr bwMode="auto">
            <a:xfrm flipH="1">
              <a:off x="2579" y="3251"/>
              <a:ext cx="2545" cy="0"/>
            </a:xfrm>
            <a:prstGeom prst="line">
              <a:avLst/>
            </a:prstGeom>
            <a:noFill/>
            <a:ln w="25400" cap="rnd">
              <a:solidFill>
                <a:srgbClr val="1B6AA3">
                  <a:lumMod val="75000"/>
                  <a:lumOff val="25000"/>
                </a:srgb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fontAlgn="auto">
                <a:spcBef>
                  <a:spcPts val="0"/>
                </a:spcBef>
                <a:spcAft>
                  <a:spcPts val="0"/>
                </a:spcAft>
                <a:defRPr/>
              </a:pPr>
              <a:endParaRPr lang="zh-CN" altLang="en-US" b="1" kern="0" smtClean="0">
                <a:solidFill>
                  <a:srgbClr val="000000"/>
                </a:solidFill>
                <a:latin typeface="Arial" charset="0"/>
                <a:ea typeface="微软雅黑" pitchFamily="34" charset="-122"/>
              </a:endParaRPr>
            </a:p>
          </p:txBody>
        </p:sp>
        <p:sp>
          <p:nvSpPr>
            <p:cNvPr id="48" name="Line 21"/>
            <p:cNvSpPr>
              <a:spLocks noChangeShapeType="1"/>
            </p:cNvSpPr>
            <p:nvPr/>
          </p:nvSpPr>
          <p:spPr bwMode="auto">
            <a:xfrm flipH="1">
              <a:off x="1930" y="1737"/>
              <a:ext cx="3203" cy="0"/>
            </a:xfrm>
            <a:prstGeom prst="line">
              <a:avLst/>
            </a:prstGeom>
            <a:noFill/>
            <a:ln w="25400" cap="rnd">
              <a:solidFill>
                <a:srgbClr val="F8D35E">
                  <a:lumMod val="75000"/>
                </a:srgb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fontAlgn="auto">
                <a:spcBef>
                  <a:spcPts val="0"/>
                </a:spcBef>
                <a:spcAft>
                  <a:spcPts val="0"/>
                </a:spcAft>
                <a:defRPr/>
              </a:pPr>
              <a:endParaRPr lang="zh-CN" altLang="en-US" b="1" kern="0" smtClean="0">
                <a:solidFill>
                  <a:srgbClr val="000000"/>
                </a:solidFill>
                <a:latin typeface="Arial" charset="0"/>
                <a:ea typeface="微软雅黑" pitchFamily="34" charset="-122"/>
              </a:endParaRPr>
            </a:p>
          </p:txBody>
        </p:sp>
        <p:sp>
          <p:nvSpPr>
            <p:cNvPr id="49" name="Line 22"/>
            <p:cNvSpPr>
              <a:spLocks noChangeShapeType="1"/>
            </p:cNvSpPr>
            <p:nvPr/>
          </p:nvSpPr>
          <p:spPr bwMode="auto">
            <a:xfrm flipH="1">
              <a:off x="2221" y="2462"/>
              <a:ext cx="2903" cy="0"/>
            </a:xfrm>
            <a:prstGeom prst="line">
              <a:avLst/>
            </a:prstGeom>
            <a:noFill/>
            <a:ln w="25400" cap="rnd">
              <a:solidFill>
                <a:srgbClr val="84CBC5">
                  <a:lumMod val="75000"/>
                </a:srgb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fontAlgn="auto">
                <a:spcBef>
                  <a:spcPts val="0"/>
                </a:spcBef>
                <a:spcAft>
                  <a:spcPts val="0"/>
                </a:spcAft>
                <a:defRPr/>
              </a:pPr>
              <a:endParaRPr lang="zh-CN" altLang="en-US" b="1" kern="0" smtClean="0">
                <a:solidFill>
                  <a:srgbClr val="000000"/>
                </a:solidFill>
                <a:latin typeface="Arial" charset="0"/>
                <a:ea typeface="微软雅黑" pitchFamily="34" charset="-122"/>
              </a:endParaRPr>
            </a:p>
          </p:txBody>
        </p:sp>
      </p:grpSp>
      <p:sp>
        <p:nvSpPr>
          <p:cNvPr id="50" name="Freeform 19"/>
          <p:cNvSpPr>
            <a:spLocks noEditPoints="1"/>
          </p:cNvSpPr>
          <p:nvPr/>
        </p:nvSpPr>
        <p:spPr bwMode="auto">
          <a:xfrm>
            <a:off x="2316447" y="4702175"/>
            <a:ext cx="458640" cy="44287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id-ID" kern="0" smtClean="0">
              <a:solidFill>
                <a:srgbClr val="5C5C5C"/>
              </a:solidFill>
              <a:latin typeface="Calibri" panose="020F0502020204030204"/>
            </a:endParaRPr>
          </a:p>
        </p:txBody>
      </p:sp>
      <p:sp>
        <p:nvSpPr>
          <p:cNvPr id="51" name="Freeform 11"/>
          <p:cNvSpPr>
            <a:spLocks noChangeAspect="1" noEditPoints="1"/>
          </p:cNvSpPr>
          <p:nvPr/>
        </p:nvSpPr>
        <p:spPr bwMode="auto">
          <a:xfrm>
            <a:off x="2263902" y="3444626"/>
            <a:ext cx="479553" cy="480060"/>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en-US" kern="0" dirty="0" smtClean="0">
              <a:solidFill>
                <a:srgbClr val="5C5C5C"/>
              </a:solidFill>
              <a:latin typeface="Calibri" panose="020F0502020204030204"/>
            </a:endParaRPr>
          </a:p>
        </p:txBody>
      </p:sp>
      <p:grpSp>
        <p:nvGrpSpPr>
          <p:cNvPr id="52" name="Group 29"/>
          <p:cNvGrpSpPr/>
          <p:nvPr/>
        </p:nvGrpSpPr>
        <p:grpSpPr>
          <a:xfrm>
            <a:off x="2286910" y="6060147"/>
            <a:ext cx="451474" cy="442875"/>
            <a:chOff x="6786562" y="796925"/>
            <a:chExt cx="500063" cy="490538"/>
          </a:xfrm>
          <a:solidFill>
            <a:sysClr val="window" lastClr="FFFFFF"/>
          </a:solidFill>
        </p:grpSpPr>
        <p:sp>
          <p:nvSpPr>
            <p:cNvPr id="5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id-ID" kern="0" smtClean="0">
                <a:solidFill>
                  <a:srgbClr val="5C5C5C"/>
                </a:solidFill>
                <a:latin typeface="Calibri" panose="020F0502020204030204"/>
              </a:endParaRPr>
            </a:p>
          </p:txBody>
        </p:sp>
        <p:sp>
          <p:nvSpPr>
            <p:cNvPr id="5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id-ID" kern="0" smtClean="0">
                <a:solidFill>
                  <a:srgbClr val="5C5C5C"/>
                </a:solidFill>
                <a:latin typeface="Calibri" panose="020F0502020204030204"/>
              </a:endParaRPr>
            </a:p>
          </p:txBody>
        </p:sp>
        <p:sp>
          <p:nvSpPr>
            <p:cNvPr id="5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id-ID" kern="0" smtClean="0">
                <a:solidFill>
                  <a:srgbClr val="5C5C5C"/>
                </a:solidFill>
                <a:latin typeface="Calibri" panose="020F0502020204030204"/>
              </a:endParaRPr>
            </a:p>
          </p:txBody>
        </p:sp>
        <p:sp>
          <p:nvSpPr>
            <p:cNvPr id="5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defRPr/>
              </a:pPr>
              <a:endParaRPr lang="id-ID" kern="0" smtClean="0">
                <a:solidFill>
                  <a:srgbClr val="5C5C5C"/>
                </a:solidFill>
                <a:latin typeface="Calibri" panose="020F0502020204030204"/>
              </a:endParaRPr>
            </a:p>
          </p:txBody>
        </p:sp>
      </p:grpSp>
      <p:sp>
        <p:nvSpPr>
          <p:cNvPr id="57" name="Text Box 13"/>
          <p:cNvSpPr txBox="1">
            <a:spLocks noChangeArrowheads="1"/>
          </p:cNvSpPr>
          <p:nvPr/>
        </p:nvSpPr>
        <p:spPr bwMode="auto">
          <a:xfrm>
            <a:off x="4758127" y="3833336"/>
            <a:ext cx="2618024" cy="400110"/>
          </a:xfrm>
          <a:prstGeom prst="rect">
            <a:avLst/>
          </a:prstGeom>
          <a:noFill/>
          <a:ln w="9525" algn="ctr">
            <a:noFill/>
            <a:miter lim="800000"/>
            <a:headEnd/>
            <a:tailEnd/>
          </a:ln>
        </p:spPr>
        <p:txBody>
          <a:bodyPr wrap="none">
            <a:spAutoFit/>
          </a:bodyPr>
          <a:lstStyle/>
          <a:p>
            <a:pPr algn="r" fontAlgn="auto" latinLnBrk="1">
              <a:spcBef>
                <a:spcPts val="0"/>
              </a:spcBef>
              <a:spcAft>
                <a:spcPts val="0"/>
              </a:spcAft>
            </a:pPr>
            <a:r>
              <a:rPr kumimoji="1" lang="en-US" altLang="ko-KR" sz="1000" dirty="0">
                <a:solidFill>
                  <a:prstClr val="white">
                    <a:lumMod val="65000"/>
                  </a:prstClr>
                </a:solidFill>
                <a:latin typeface="Roboto" panose="02000000000000000000" pitchFamily="2" charset="0"/>
                <a:ea typeface="Roboto" panose="02000000000000000000" pitchFamily="2" charset="0"/>
              </a:rPr>
              <a:t>How to revolutionise business models and</a:t>
            </a:r>
          </a:p>
          <a:p>
            <a:pPr algn="r" fontAlgn="auto" latinLnBrk="1">
              <a:spcBef>
                <a:spcPts val="0"/>
              </a:spcBef>
              <a:spcAft>
                <a:spcPts val="0"/>
              </a:spcAft>
            </a:pPr>
            <a:r>
              <a:rPr kumimoji="1" lang="en-US" altLang="ko-KR" sz="1000" dirty="0">
                <a:solidFill>
                  <a:prstClr val="white">
                    <a:lumMod val="65000"/>
                  </a:prstClr>
                </a:solidFill>
                <a:latin typeface="Roboto" panose="02000000000000000000" pitchFamily="2" charset="0"/>
                <a:ea typeface="Roboto" panose="02000000000000000000" pitchFamily="2" charset="0"/>
              </a:rPr>
              <a:t>shift value creation?</a:t>
            </a:r>
          </a:p>
        </p:txBody>
      </p:sp>
      <p:sp>
        <p:nvSpPr>
          <p:cNvPr id="58" name="Text Box 11"/>
          <p:cNvSpPr txBox="1">
            <a:spLocks noChangeArrowheads="1"/>
          </p:cNvSpPr>
          <p:nvPr/>
        </p:nvSpPr>
        <p:spPr bwMode="auto">
          <a:xfrm>
            <a:off x="4873542" y="4876790"/>
            <a:ext cx="2502609" cy="400110"/>
          </a:xfrm>
          <a:prstGeom prst="rect">
            <a:avLst/>
          </a:prstGeom>
          <a:noFill/>
          <a:ln w="9525" algn="ctr">
            <a:noFill/>
            <a:miter lim="800000"/>
            <a:headEnd/>
            <a:tailEnd/>
          </a:ln>
        </p:spPr>
        <p:txBody>
          <a:bodyPr wrap="none">
            <a:spAutoFit/>
          </a:bodyPr>
          <a:lstStyle/>
          <a:p>
            <a:pPr algn="r" fontAlgn="auto" latinLnBrk="1">
              <a:spcBef>
                <a:spcPts val="0"/>
              </a:spcBef>
              <a:spcAft>
                <a:spcPts val="0"/>
              </a:spcAft>
            </a:pPr>
            <a:r>
              <a:rPr kumimoji="1" lang="en-US" altLang="ko-KR" sz="1000" dirty="0">
                <a:solidFill>
                  <a:prstClr val="white">
                    <a:lumMod val="65000"/>
                  </a:prstClr>
                </a:solidFill>
                <a:latin typeface="Roboto" panose="02000000000000000000" pitchFamily="2" charset="0"/>
                <a:ea typeface="Roboto" panose="02000000000000000000" pitchFamily="2" charset="0"/>
              </a:rPr>
              <a:t>How to sell products and process orders</a:t>
            </a:r>
          </a:p>
          <a:p>
            <a:pPr algn="r" fontAlgn="auto" latinLnBrk="1">
              <a:spcBef>
                <a:spcPts val="0"/>
              </a:spcBef>
              <a:spcAft>
                <a:spcPts val="0"/>
              </a:spcAft>
            </a:pPr>
            <a:r>
              <a:rPr kumimoji="1" lang="en-US" altLang="ko-KR" sz="1000" dirty="0">
                <a:solidFill>
                  <a:prstClr val="white">
                    <a:lumMod val="65000"/>
                  </a:prstClr>
                </a:solidFill>
                <a:latin typeface="Roboto" panose="02000000000000000000" pitchFamily="2" charset="0"/>
                <a:ea typeface="Roboto" panose="02000000000000000000" pitchFamily="2" charset="0"/>
              </a:rPr>
              <a:t>Over the Web?</a:t>
            </a:r>
          </a:p>
        </p:txBody>
      </p:sp>
      <p:sp>
        <p:nvSpPr>
          <p:cNvPr id="59" name="Text Box 10"/>
          <p:cNvSpPr txBox="1">
            <a:spLocks noChangeArrowheads="1"/>
          </p:cNvSpPr>
          <p:nvPr/>
        </p:nvSpPr>
        <p:spPr bwMode="auto">
          <a:xfrm>
            <a:off x="4758127" y="6017453"/>
            <a:ext cx="2616422" cy="400110"/>
          </a:xfrm>
          <a:prstGeom prst="rect">
            <a:avLst/>
          </a:prstGeom>
          <a:noFill/>
          <a:ln w="9525" algn="ctr">
            <a:noFill/>
            <a:miter lim="800000"/>
            <a:headEnd/>
            <a:tailEnd/>
          </a:ln>
        </p:spPr>
        <p:txBody>
          <a:bodyPr wrap="none">
            <a:spAutoFit/>
          </a:bodyPr>
          <a:lstStyle/>
          <a:p>
            <a:pPr algn="r" fontAlgn="auto" latinLnBrk="1">
              <a:spcBef>
                <a:spcPts val="0"/>
              </a:spcBef>
              <a:spcAft>
                <a:spcPts val="0"/>
              </a:spcAft>
            </a:pPr>
            <a:r>
              <a:rPr kumimoji="1" lang="en-US" altLang="ko-KR" sz="1000" dirty="0">
                <a:solidFill>
                  <a:prstClr val="white">
                    <a:lumMod val="65000"/>
                  </a:prstClr>
                </a:solidFill>
                <a:latin typeface="Roboto" panose="02000000000000000000" pitchFamily="2" charset="0"/>
                <a:ea typeface="Roboto" panose="02000000000000000000" pitchFamily="2" charset="0"/>
              </a:rPr>
              <a:t>How to reach online user and provide </a:t>
            </a:r>
          </a:p>
          <a:p>
            <a:pPr algn="r" fontAlgn="auto" latinLnBrk="1">
              <a:spcBef>
                <a:spcPts val="0"/>
              </a:spcBef>
              <a:spcAft>
                <a:spcPts val="0"/>
              </a:spcAft>
            </a:pPr>
            <a:r>
              <a:rPr kumimoji="1" lang="en-US" altLang="ko-KR" sz="1000" dirty="0">
                <a:solidFill>
                  <a:prstClr val="white">
                    <a:lumMod val="65000"/>
                  </a:prstClr>
                </a:solidFill>
                <a:latin typeface="Roboto" panose="02000000000000000000" pitchFamily="2" charset="0"/>
                <a:ea typeface="Roboto" panose="02000000000000000000" pitchFamily="2" charset="0"/>
              </a:rPr>
              <a:t>Customised In-depth product information?</a:t>
            </a:r>
          </a:p>
        </p:txBody>
      </p:sp>
      <p:sp>
        <p:nvSpPr>
          <p:cNvPr id="60" name="Text Box 35"/>
          <p:cNvSpPr txBox="1">
            <a:spLocks noChangeArrowheads="1"/>
          </p:cNvSpPr>
          <p:nvPr/>
        </p:nvSpPr>
        <p:spPr bwMode="auto">
          <a:xfrm>
            <a:off x="4418928" y="3362809"/>
            <a:ext cx="2955621" cy="227755"/>
          </a:xfrm>
          <a:prstGeom prst="rect">
            <a:avLst/>
          </a:prstGeom>
          <a:noFill/>
          <a:ln w="9525" algn="ctr">
            <a:noFill/>
            <a:miter lim="800000"/>
            <a:headEnd/>
            <a:tailEnd/>
          </a:ln>
          <a:effectLst>
            <a:outerShdw dist="17961" dir="2700000" algn="ctr" rotWithShape="0">
              <a:srgbClr val="FCFCFC">
                <a:alpha val="50000"/>
              </a:srgbClr>
            </a:outerShdw>
          </a:effectLst>
        </p:spPr>
        <p:txBody>
          <a:bodyPr wrap="square">
            <a:spAutoFit/>
          </a:bodyPr>
          <a:lstStyle/>
          <a:p>
            <a:pPr algn="r" fontAlgn="auto" latinLnBrk="1">
              <a:lnSpc>
                <a:spcPct val="80000"/>
              </a:lnSpc>
              <a:spcBef>
                <a:spcPts val="0"/>
              </a:spcBef>
              <a:spcAft>
                <a:spcPts val="0"/>
              </a:spcAft>
              <a:defRPr/>
            </a:pPr>
            <a:r>
              <a:rPr kumimoji="1" lang="en-US" altLang="ko-KR" sz="1100" kern="0" dirty="0" smtClean="0">
                <a:solidFill>
                  <a:srgbClr val="F8D35E">
                    <a:lumMod val="75000"/>
                  </a:srgbClr>
                </a:solidFill>
                <a:latin typeface="Roboto" panose="02000000000000000000" pitchFamily="2" charset="0"/>
                <a:ea typeface="Roboto" panose="02000000000000000000" pitchFamily="2" charset="0"/>
              </a:rPr>
              <a:t>Business Model</a:t>
            </a:r>
            <a:r>
              <a:rPr kumimoji="1" lang="id-ID" altLang="ko-KR" sz="1100" kern="0" dirty="0" smtClean="0">
                <a:solidFill>
                  <a:srgbClr val="F8D35E">
                    <a:lumMod val="75000"/>
                  </a:srgbClr>
                </a:solidFill>
                <a:latin typeface="Roboto" panose="02000000000000000000" pitchFamily="2" charset="0"/>
                <a:ea typeface="Roboto" panose="02000000000000000000" pitchFamily="2" charset="0"/>
              </a:rPr>
              <a:t> </a:t>
            </a:r>
            <a:r>
              <a:rPr kumimoji="1" lang="en-US" altLang="ko-KR" sz="1100" kern="0" dirty="0" smtClean="0">
                <a:solidFill>
                  <a:srgbClr val="F8D35E">
                    <a:lumMod val="75000"/>
                  </a:srgbClr>
                </a:solidFill>
                <a:latin typeface="Roboto" panose="02000000000000000000" pitchFamily="2" charset="0"/>
                <a:ea typeface="Roboto" panose="02000000000000000000" pitchFamily="2" charset="0"/>
              </a:rPr>
              <a:t>Innovation</a:t>
            </a:r>
            <a:endParaRPr kumimoji="1" lang="en-US" altLang="ko-KR" sz="1100" kern="0" dirty="0">
              <a:solidFill>
                <a:srgbClr val="F8D35E">
                  <a:lumMod val="75000"/>
                </a:srgbClr>
              </a:solidFill>
              <a:latin typeface="Roboto" panose="02000000000000000000" pitchFamily="2" charset="0"/>
              <a:ea typeface="Roboto" panose="02000000000000000000" pitchFamily="2" charset="0"/>
            </a:endParaRPr>
          </a:p>
        </p:txBody>
      </p:sp>
      <p:sp>
        <p:nvSpPr>
          <p:cNvPr id="61" name="Rectangle 36"/>
          <p:cNvSpPr>
            <a:spLocks noChangeArrowheads="1"/>
          </p:cNvSpPr>
          <p:nvPr/>
        </p:nvSpPr>
        <p:spPr bwMode="auto">
          <a:xfrm>
            <a:off x="4696134" y="5586083"/>
            <a:ext cx="2678415" cy="240275"/>
          </a:xfrm>
          <a:prstGeom prst="rect">
            <a:avLst/>
          </a:prstGeom>
          <a:noFill/>
          <a:ln w="9525" algn="ctr">
            <a:noFill/>
            <a:miter lim="800000"/>
            <a:headEnd/>
            <a:tailEnd/>
          </a:ln>
          <a:effectLst>
            <a:outerShdw dist="17961" dir="2700000" algn="ctr" rotWithShape="0">
              <a:srgbClr val="FCFCFC">
                <a:alpha val="50000"/>
              </a:srgbClr>
            </a:outerShdw>
          </a:effectLst>
        </p:spPr>
        <p:txBody>
          <a:bodyPr wrap="none" anchor="ctr"/>
          <a:lstStyle/>
          <a:p>
            <a:pPr algn="r" fontAlgn="auto" latinLnBrk="1">
              <a:spcBef>
                <a:spcPts val="0"/>
              </a:spcBef>
              <a:spcAft>
                <a:spcPts val="0"/>
              </a:spcAft>
              <a:defRPr/>
            </a:pPr>
            <a:r>
              <a:rPr kumimoji="1" lang="en-US" altLang="ko-KR" sz="1100" kern="0" dirty="0">
                <a:solidFill>
                  <a:srgbClr val="1B6AA3"/>
                </a:solidFill>
                <a:latin typeface="Roboto" panose="02000000000000000000" pitchFamily="2" charset="0"/>
                <a:ea typeface="Roboto" panose="02000000000000000000" pitchFamily="2" charset="0"/>
              </a:rPr>
              <a:t>Marketing Innovation</a:t>
            </a:r>
          </a:p>
        </p:txBody>
      </p:sp>
      <p:sp>
        <p:nvSpPr>
          <p:cNvPr id="62" name="Rectangle 37"/>
          <p:cNvSpPr>
            <a:spLocks noChangeArrowheads="1"/>
          </p:cNvSpPr>
          <p:nvPr/>
        </p:nvSpPr>
        <p:spPr bwMode="auto">
          <a:xfrm>
            <a:off x="4843471" y="4441396"/>
            <a:ext cx="2531078" cy="240275"/>
          </a:xfrm>
          <a:prstGeom prst="rect">
            <a:avLst/>
          </a:prstGeom>
          <a:noFill/>
          <a:ln w="9525" algn="ctr">
            <a:noFill/>
            <a:miter lim="800000"/>
            <a:headEnd/>
            <a:tailEnd/>
          </a:ln>
          <a:effectLst>
            <a:outerShdw dist="17961" dir="2700000" algn="ctr" rotWithShape="0">
              <a:srgbClr val="FCFCFC">
                <a:alpha val="50000"/>
              </a:srgbClr>
            </a:outerShdw>
          </a:effectLst>
        </p:spPr>
        <p:txBody>
          <a:bodyPr wrap="none" anchor="ctr"/>
          <a:lstStyle/>
          <a:p>
            <a:pPr algn="r" fontAlgn="auto" latinLnBrk="1">
              <a:spcBef>
                <a:spcPts val="0"/>
              </a:spcBef>
              <a:spcAft>
                <a:spcPts val="0"/>
              </a:spcAft>
              <a:defRPr/>
            </a:pPr>
            <a:r>
              <a:rPr kumimoji="1" lang="en-US" altLang="ko-KR" sz="1100" kern="0" dirty="0">
                <a:solidFill>
                  <a:srgbClr val="84CBC5">
                    <a:lumMod val="75000"/>
                  </a:srgbClr>
                </a:solidFill>
                <a:latin typeface="Roboto" panose="02000000000000000000" pitchFamily="2" charset="0"/>
                <a:ea typeface="Roboto" panose="02000000000000000000" pitchFamily="2" charset="0"/>
              </a:rPr>
              <a:t>Channel Innovation</a:t>
            </a:r>
          </a:p>
        </p:txBody>
      </p:sp>
      <p:sp>
        <p:nvSpPr>
          <p:cNvPr id="63" name="TextBox 62"/>
          <p:cNvSpPr txBox="1"/>
          <p:nvPr/>
        </p:nvSpPr>
        <p:spPr>
          <a:xfrm>
            <a:off x="8066714" y="3430113"/>
            <a:ext cx="2940947" cy="2760174"/>
          </a:xfrm>
          <a:prstGeom prst="rect">
            <a:avLst/>
          </a:prstGeom>
          <a:noFill/>
        </p:spPr>
        <p:txBody>
          <a:bodyPr wrap="square" rIns="144000" bIns="36000" numCol="1" spcCol="360000">
            <a:spAutoFit/>
          </a:bodyPr>
          <a:lstStyle/>
          <a:p>
            <a:pPr fontAlgn="auto">
              <a:lnSpc>
                <a:spcPct val="150000"/>
              </a:lnSpc>
              <a:spcBef>
                <a:spcPts val="0"/>
              </a:spcBef>
              <a:spcAft>
                <a:spcPts val="0"/>
              </a:spcAft>
              <a:defRPr/>
            </a:pPr>
            <a:r>
              <a:rPr lang="id-ID" sz="1600" b="1" dirty="0" smtClean="0">
                <a:solidFill>
                  <a:srgbClr val="5C5C5C">
                    <a:lumMod val="75000"/>
                    <a:lumOff val="25000"/>
                  </a:srgbClr>
                </a:solidFill>
                <a:latin typeface="Roboto" panose="02000000000000000000" pitchFamily="2" charset="0"/>
                <a:ea typeface="Roboto" panose="02000000000000000000" pitchFamily="2" charset="0"/>
              </a:rPr>
              <a:t>Short Description</a:t>
            </a:r>
          </a:p>
          <a:p>
            <a:pPr fontAlgn="auto">
              <a:lnSpc>
                <a:spcPct val="150000"/>
              </a:lnSpc>
              <a:spcBef>
                <a:spcPts val="0"/>
              </a:spcBef>
              <a:spcAft>
                <a:spcPts val="0"/>
              </a:spcAft>
              <a:defRPr/>
            </a:pPr>
            <a:r>
              <a:rPr lang="en-US" sz="1000" dirty="0" smtClean="0">
                <a:solidFill>
                  <a:prstClr val="white">
                    <a:lumMod val="65000"/>
                  </a:prstClr>
                </a:solidFill>
                <a:latin typeface="Roboto" panose="02000000000000000000" pitchFamily="2" charset="0"/>
                <a:ea typeface="Roboto" panose="02000000000000000000" pitchFamily="2" charset="0"/>
              </a:rPr>
              <a:t>The </a:t>
            </a:r>
            <a:r>
              <a:rPr lang="en-US" sz="1000" dirty="0">
                <a:solidFill>
                  <a:prstClr val="white">
                    <a:lumMod val="65000"/>
                  </a:prstClr>
                </a:solidFill>
                <a:latin typeface="Roboto" panose="02000000000000000000" pitchFamily="2" charset="0"/>
                <a:ea typeface="Roboto" panose="02000000000000000000" pitchFamily="2" charset="0"/>
              </a:rPr>
              <a:t>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a:t>
            </a:r>
            <a:r>
              <a:rPr lang="en-US" sz="1000" dirty="0" smtClean="0">
                <a:solidFill>
                  <a:prstClr val="white">
                    <a:lumMod val="65000"/>
                  </a:prstClr>
                </a:solidFill>
                <a:latin typeface="Roboto" panose="02000000000000000000" pitchFamily="2" charset="0"/>
                <a:ea typeface="Roboto" panose="02000000000000000000" pitchFamily="2" charset="0"/>
              </a:rPr>
              <a:t>believable.</a:t>
            </a:r>
            <a:endParaRPr lang="en-US" sz="1000" dirty="0">
              <a:solidFill>
                <a:prstClr val="white">
                  <a:lumMod val="65000"/>
                </a:prstClr>
              </a:solidFill>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3117711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0-#ppt_w/2"/>
                                          </p:val>
                                        </p:tav>
                                        <p:tav tm="100000">
                                          <p:val>
                                            <p:strVal val="#ppt_x"/>
                                          </p:val>
                                        </p:tav>
                                      </p:tavLst>
                                    </p:anim>
                                    <p:anim calcmode="lin" valueType="num">
                                      <p:cBhvr additive="base">
                                        <p:cTn id="12" dur="500" fill="hold"/>
                                        <p:tgtEl>
                                          <p:spTgt spid="34"/>
                                        </p:tgtEl>
                                        <p:attrNameLst>
                                          <p:attrName>ppt_y</p:attrName>
                                        </p:attrNameLst>
                                      </p:cBhvr>
                                      <p:tavLst>
                                        <p:tav tm="0">
                                          <p:val>
                                            <p:strVal val="#ppt_y"/>
                                          </p:val>
                                        </p:tav>
                                        <p:tav tm="100000">
                                          <p:val>
                                            <p:strVal val="#ppt_y"/>
                                          </p:val>
                                        </p:tav>
                                      </p:tavLst>
                                    </p:anim>
                                  </p:childTnLst>
                                </p:cTn>
                              </p:par>
                              <p:par>
                                <p:cTn id="13" presetID="2" presetClass="entr" presetSubtype="1" fill="hold" nodeType="withEffect">
                                  <p:stCondLst>
                                    <p:cond delay="100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1000" fill="hold"/>
                                        <p:tgtEl>
                                          <p:spTgt spid="35"/>
                                        </p:tgtEl>
                                        <p:attrNameLst>
                                          <p:attrName>ppt_x</p:attrName>
                                        </p:attrNameLst>
                                      </p:cBhvr>
                                      <p:tavLst>
                                        <p:tav tm="0">
                                          <p:val>
                                            <p:strVal val="#ppt_x"/>
                                          </p:val>
                                        </p:tav>
                                        <p:tav tm="100000">
                                          <p:val>
                                            <p:strVal val="#ppt_x"/>
                                          </p:val>
                                        </p:tav>
                                      </p:tavLst>
                                    </p:anim>
                                    <p:anim calcmode="lin" valueType="num">
                                      <p:cBhvr additive="base">
                                        <p:cTn id="16" dur="1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200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1000" fill="hold"/>
                                        <p:tgtEl>
                                          <p:spTgt spid="40"/>
                                        </p:tgtEl>
                                        <p:attrNameLst>
                                          <p:attrName>ppt_x</p:attrName>
                                        </p:attrNameLst>
                                      </p:cBhvr>
                                      <p:tavLst>
                                        <p:tav tm="0">
                                          <p:val>
                                            <p:strVal val="#ppt_x"/>
                                          </p:val>
                                        </p:tav>
                                        <p:tav tm="100000">
                                          <p:val>
                                            <p:strVal val="#ppt_x"/>
                                          </p:val>
                                        </p:tav>
                                      </p:tavLst>
                                    </p:anim>
                                    <p:anim calcmode="lin" valueType="num">
                                      <p:cBhvr additive="base">
                                        <p:cTn id="20" dur="1000" fill="hold"/>
                                        <p:tgtEl>
                                          <p:spTgt spid="4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300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1000" fill="hold"/>
                                        <p:tgtEl>
                                          <p:spTgt spid="45"/>
                                        </p:tgtEl>
                                        <p:attrNameLst>
                                          <p:attrName>ppt_x</p:attrName>
                                        </p:attrNameLst>
                                      </p:cBhvr>
                                      <p:tavLst>
                                        <p:tav tm="0">
                                          <p:val>
                                            <p:strVal val="#ppt_x"/>
                                          </p:val>
                                        </p:tav>
                                        <p:tav tm="100000">
                                          <p:val>
                                            <p:strVal val="#ppt_x"/>
                                          </p:val>
                                        </p:tav>
                                      </p:tavLst>
                                    </p:anim>
                                    <p:anim calcmode="lin" valueType="num">
                                      <p:cBhvr additive="base">
                                        <p:cTn id="24" dur="1000" fill="hold"/>
                                        <p:tgtEl>
                                          <p:spTgt spid="45"/>
                                        </p:tgtEl>
                                        <p:attrNameLst>
                                          <p:attrName>ppt_y</p:attrName>
                                        </p:attrNameLst>
                                      </p:cBhvr>
                                      <p:tavLst>
                                        <p:tav tm="0">
                                          <p:val>
                                            <p:strVal val="0-#ppt_h/2"/>
                                          </p:val>
                                        </p:tav>
                                        <p:tav tm="100000">
                                          <p:val>
                                            <p:strVal val="#ppt_y"/>
                                          </p:val>
                                        </p:tav>
                                      </p:tavLst>
                                    </p:anim>
                                  </p:childTnLst>
                                </p:cTn>
                              </p:par>
                              <p:par>
                                <p:cTn id="25" presetID="53" presetClass="entr" presetSubtype="16" fill="hold" nodeType="withEffect">
                                  <p:stCondLst>
                                    <p:cond delay="4000"/>
                                  </p:stCondLst>
                                  <p:childTnLst>
                                    <p:set>
                                      <p:cBhvr>
                                        <p:cTn id="26" dur="1" fill="hold">
                                          <p:stCondLst>
                                            <p:cond delay="0"/>
                                          </p:stCondLst>
                                        </p:cTn>
                                        <p:tgtEl>
                                          <p:spTgt spid="52"/>
                                        </p:tgtEl>
                                        <p:attrNameLst>
                                          <p:attrName>style.visibility</p:attrName>
                                        </p:attrNameLst>
                                      </p:cBhvr>
                                      <p:to>
                                        <p:strVal val="visible"/>
                                      </p:to>
                                    </p:set>
                                    <p:anim calcmode="lin" valueType="num">
                                      <p:cBhvr>
                                        <p:cTn id="27" dur="500" fill="hold"/>
                                        <p:tgtEl>
                                          <p:spTgt spid="52"/>
                                        </p:tgtEl>
                                        <p:attrNameLst>
                                          <p:attrName>ppt_w</p:attrName>
                                        </p:attrNameLst>
                                      </p:cBhvr>
                                      <p:tavLst>
                                        <p:tav tm="0">
                                          <p:val>
                                            <p:fltVal val="0"/>
                                          </p:val>
                                        </p:tav>
                                        <p:tav tm="100000">
                                          <p:val>
                                            <p:strVal val="#ppt_w"/>
                                          </p:val>
                                        </p:tav>
                                      </p:tavLst>
                                    </p:anim>
                                    <p:anim calcmode="lin" valueType="num">
                                      <p:cBhvr>
                                        <p:cTn id="28" dur="500" fill="hold"/>
                                        <p:tgtEl>
                                          <p:spTgt spid="52"/>
                                        </p:tgtEl>
                                        <p:attrNameLst>
                                          <p:attrName>ppt_h</p:attrName>
                                        </p:attrNameLst>
                                      </p:cBhvr>
                                      <p:tavLst>
                                        <p:tav tm="0">
                                          <p:val>
                                            <p:fltVal val="0"/>
                                          </p:val>
                                        </p:tav>
                                        <p:tav tm="100000">
                                          <p:val>
                                            <p:strVal val="#ppt_h"/>
                                          </p:val>
                                        </p:tav>
                                      </p:tavLst>
                                    </p:anim>
                                    <p:animEffect transition="in" filter="fade">
                                      <p:cBhvr>
                                        <p:cTn id="29" dur="500"/>
                                        <p:tgtEl>
                                          <p:spTgt spid="52"/>
                                        </p:tgtEl>
                                      </p:cBhvr>
                                    </p:animEffect>
                                  </p:childTnLst>
                                </p:cTn>
                              </p:par>
                              <p:par>
                                <p:cTn id="30" presetID="53" presetClass="entr" presetSubtype="16" fill="hold" grpId="0" nodeType="withEffect">
                                  <p:stCondLst>
                                    <p:cond delay="4000"/>
                                  </p:stCondLst>
                                  <p:childTnLst>
                                    <p:set>
                                      <p:cBhvr>
                                        <p:cTn id="31" dur="1" fill="hold">
                                          <p:stCondLst>
                                            <p:cond delay="0"/>
                                          </p:stCondLst>
                                        </p:cTn>
                                        <p:tgtEl>
                                          <p:spTgt spid="50"/>
                                        </p:tgtEl>
                                        <p:attrNameLst>
                                          <p:attrName>style.visibility</p:attrName>
                                        </p:attrNameLst>
                                      </p:cBhvr>
                                      <p:to>
                                        <p:strVal val="visible"/>
                                      </p:to>
                                    </p:set>
                                    <p:anim calcmode="lin" valueType="num">
                                      <p:cBhvr>
                                        <p:cTn id="32" dur="500" fill="hold"/>
                                        <p:tgtEl>
                                          <p:spTgt spid="50"/>
                                        </p:tgtEl>
                                        <p:attrNameLst>
                                          <p:attrName>ppt_w</p:attrName>
                                        </p:attrNameLst>
                                      </p:cBhvr>
                                      <p:tavLst>
                                        <p:tav tm="0">
                                          <p:val>
                                            <p:fltVal val="0"/>
                                          </p:val>
                                        </p:tav>
                                        <p:tav tm="100000">
                                          <p:val>
                                            <p:strVal val="#ppt_w"/>
                                          </p:val>
                                        </p:tav>
                                      </p:tavLst>
                                    </p:anim>
                                    <p:anim calcmode="lin" valueType="num">
                                      <p:cBhvr>
                                        <p:cTn id="33" dur="500" fill="hold"/>
                                        <p:tgtEl>
                                          <p:spTgt spid="50"/>
                                        </p:tgtEl>
                                        <p:attrNameLst>
                                          <p:attrName>ppt_h</p:attrName>
                                        </p:attrNameLst>
                                      </p:cBhvr>
                                      <p:tavLst>
                                        <p:tav tm="0">
                                          <p:val>
                                            <p:fltVal val="0"/>
                                          </p:val>
                                        </p:tav>
                                        <p:tav tm="100000">
                                          <p:val>
                                            <p:strVal val="#ppt_h"/>
                                          </p:val>
                                        </p:tav>
                                      </p:tavLst>
                                    </p:anim>
                                    <p:animEffect transition="in" filter="fade">
                                      <p:cBhvr>
                                        <p:cTn id="34" dur="500"/>
                                        <p:tgtEl>
                                          <p:spTgt spid="50"/>
                                        </p:tgtEl>
                                      </p:cBhvr>
                                    </p:animEffect>
                                  </p:childTnLst>
                                </p:cTn>
                              </p:par>
                              <p:par>
                                <p:cTn id="35" presetID="53" presetClass="entr" presetSubtype="16" fill="hold" grpId="0" nodeType="withEffect">
                                  <p:stCondLst>
                                    <p:cond delay="4000"/>
                                  </p:stCondLst>
                                  <p:childTnLst>
                                    <p:set>
                                      <p:cBhvr>
                                        <p:cTn id="36" dur="1" fill="hold">
                                          <p:stCondLst>
                                            <p:cond delay="0"/>
                                          </p:stCondLst>
                                        </p:cTn>
                                        <p:tgtEl>
                                          <p:spTgt spid="51"/>
                                        </p:tgtEl>
                                        <p:attrNameLst>
                                          <p:attrName>style.visibility</p:attrName>
                                        </p:attrNameLst>
                                      </p:cBhvr>
                                      <p:to>
                                        <p:strVal val="visible"/>
                                      </p:to>
                                    </p:set>
                                    <p:anim calcmode="lin" valueType="num">
                                      <p:cBhvr>
                                        <p:cTn id="37" dur="500" fill="hold"/>
                                        <p:tgtEl>
                                          <p:spTgt spid="51"/>
                                        </p:tgtEl>
                                        <p:attrNameLst>
                                          <p:attrName>ppt_w</p:attrName>
                                        </p:attrNameLst>
                                      </p:cBhvr>
                                      <p:tavLst>
                                        <p:tav tm="0">
                                          <p:val>
                                            <p:fltVal val="0"/>
                                          </p:val>
                                        </p:tav>
                                        <p:tav tm="100000">
                                          <p:val>
                                            <p:strVal val="#ppt_w"/>
                                          </p:val>
                                        </p:tav>
                                      </p:tavLst>
                                    </p:anim>
                                    <p:anim calcmode="lin" valueType="num">
                                      <p:cBhvr>
                                        <p:cTn id="38" dur="500" fill="hold"/>
                                        <p:tgtEl>
                                          <p:spTgt spid="51"/>
                                        </p:tgtEl>
                                        <p:attrNameLst>
                                          <p:attrName>ppt_h</p:attrName>
                                        </p:attrNameLst>
                                      </p:cBhvr>
                                      <p:tavLst>
                                        <p:tav tm="0">
                                          <p:val>
                                            <p:fltVal val="0"/>
                                          </p:val>
                                        </p:tav>
                                        <p:tav tm="100000">
                                          <p:val>
                                            <p:strVal val="#ppt_h"/>
                                          </p:val>
                                        </p:tav>
                                      </p:tavLst>
                                    </p:anim>
                                    <p:animEffect transition="in" filter="fade">
                                      <p:cBhvr>
                                        <p:cTn id="39" dur="500"/>
                                        <p:tgtEl>
                                          <p:spTgt spid="51"/>
                                        </p:tgtEl>
                                      </p:cBhvr>
                                    </p:animEffect>
                                  </p:childTnLst>
                                </p:cTn>
                              </p:par>
                              <p:par>
                                <p:cTn id="40" presetID="22" presetClass="entr" presetSubtype="8" fill="hold" nodeType="withEffect">
                                  <p:stCondLst>
                                    <p:cond delay="4500"/>
                                  </p:stCondLst>
                                  <p:childTnLst>
                                    <p:set>
                                      <p:cBhvr>
                                        <p:cTn id="41" dur="1" fill="hold">
                                          <p:stCondLst>
                                            <p:cond delay="0"/>
                                          </p:stCondLst>
                                        </p:cTn>
                                        <p:tgtEl>
                                          <p:spTgt spid="46"/>
                                        </p:tgtEl>
                                        <p:attrNameLst>
                                          <p:attrName>style.visibility</p:attrName>
                                        </p:attrNameLst>
                                      </p:cBhvr>
                                      <p:to>
                                        <p:strVal val="visible"/>
                                      </p:to>
                                    </p:set>
                                    <p:animEffect transition="in" filter="wipe(left)">
                                      <p:cBhvr>
                                        <p:cTn id="42" dur="500"/>
                                        <p:tgtEl>
                                          <p:spTgt spid="46"/>
                                        </p:tgtEl>
                                      </p:cBhvr>
                                    </p:animEffect>
                                  </p:childTnLst>
                                </p:cTn>
                              </p:par>
                              <p:par>
                                <p:cTn id="43" presetID="2" presetClass="entr" presetSubtype="1" fill="hold" grpId="0" nodeType="withEffect">
                                  <p:stCondLst>
                                    <p:cond delay="5000"/>
                                  </p:stCondLst>
                                  <p:childTnLst>
                                    <p:set>
                                      <p:cBhvr>
                                        <p:cTn id="44" dur="1" fill="hold">
                                          <p:stCondLst>
                                            <p:cond delay="0"/>
                                          </p:stCondLst>
                                        </p:cTn>
                                        <p:tgtEl>
                                          <p:spTgt spid="61"/>
                                        </p:tgtEl>
                                        <p:attrNameLst>
                                          <p:attrName>style.visibility</p:attrName>
                                        </p:attrNameLst>
                                      </p:cBhvr>
                                      <p:to>
                                        <p:strVal val="visible"/>
                                      </p:to>
                                    </p:set>
                                    <p:anim calcmode="lin" valueType="num">
                                      <p:cBhvr additive="base">
                                        <p:cTn id="45" dur="500" fill="hold"/>
                                        <p:tgtEl>
                                          <p:spTgt spid="61"/>
                                        </p:tgtEl>
                                        <p:attrNameLst>
                                          <p:attrName>ppt_x</p:attrName>
                                        </p:attrNameLst>
                                      </p:cBhvr>
                                      <p:tavLst>
                                        <p:tav tm="0">
                                          <p:val>
                                            <p:strVal val="#ppt_x"/>
                                          </p:val>
                                        </p:tav>
                                        <p:tav tm="100000">
                                          <p:val>
                                            <p:strVal val="#ppt_x"/>
                                          </p:val>
                                        </p:tav>
                                      </p:tavLst>
                                    </p:anim>
                                    <p:anim calcmode="lin" valueType="num">
                                      <p:cBhvr additive="base">
                                        <p:cTn id="46" dur="500" fill="hold"/>
                                        <p:tgtEl>
                                          <p:spTgt spid="61"/>
                                        </p:tgtEl>
                                        <p:attrNameLst>
                                          <p:attrName>ppt_y</p:attrName>
                                        </p:attrNameLst>
                                      </p:cBhvr>
                                      <p:tavLst>
                                        <p:tav tm="0">
                                          <p:val>
                                            <p:strVal val="0-#ppt_h/2"/>
                                          </p:val>
                                        </p:tav>
                                        <p:tav tm="100000">
                                          <p:val>
                                            <p:strVal val="#ppt_y"/>
                                          </p:val>
                                        </p:tav>
                                      </p:tavLst>
                                    </p:anim>
                                  </p:childTnLst>
                                </p:cTn>
                              </p:par>
                              <p:par>
                                <p:cTn id="47" presetID="2" presetClass="entr" presetSubtype="1" fill="hold" grpId="0" nodeType="withEffect">
                                  <p:stCondLst>
                                    <p:cond delay="5000"/>
                                  </p:stCondLst>
                                  <p:childTnLst>
                                    <p:set>
                                      <p:cBhvr>
                                        <p:cTn id="48" dur="1" fill="hold">
                                          <p:stCondLst>
                                            <p:cond delay="0"/>
                                          </p:stCondLst>
                                        </p:cTn>
                                        <p:tgtEl>
                                          <p:spTgt spid="62"/>
                                        </p:tgtEl>
                                        <p:attrNameLst>
                                          <p:attrName>style.visibility</p:attrName>
                                        </p:attrNameLst>
                                      </p:cBhvr>
                                      <p:to>
                                        <p:strVal val="visible"/>
                                      </p:to>
                                    </p:set>
                                    <p:anim calcmode="lin" valueType="num">
                                      <p:cBhvr additive="base">
                                        <p:cTn id="49" dur="500" fill="hold"/>
                                        <p:tgtEl>
                                          <p:spTgt spid="62"/>
                                        </p:tgtEl>
                                        <p:attrNameLst>
                                          <p:attrName>ppt_x</p:attrName>
                                        </p:attrNameLst>
                                      </p:cBhvr>
                                      <p:tavLst>
                                        <p:tav tm="0">
                                          <p:val>
                                            <p:strVal val="#ppt_x"/>
                                          </p:val>
                                        </p:tav>
                                        <p:tav tm="100000">
                                          <p:val>
                                            <p:strVal val="#ppt_x"/>
                                          </p:val>
                                        </p:tav>
                                      </p:tavLst>
                                    </p:anim>
                                    <p:anim calcmode="lin" valueType="num">
                                      <p:cBhvr additive="base">
                                        <p:cTn id="50" dur="500" fill="hold"/>
                                        <p:tgtEl>
                                          <p:spTgt spid="62"/>
                                        </p:tgtEl>
                                        <p:attrNameLst>
                                          <p:attrName>ppt_y</p:attrName>
                                        </p:attrNameLst>
                                      </p:cBhvr>
                                      <p:tavLst>
                                        <p:tav tm="0">
                                          <p:val>
                                            <p:strVal val="0-#ppt_h/2"/>
                                          </p:val>
                                        </p:tav>
                                        <p:tav tm="100000">
                                          <p:val>
                                            <p:strVal val="#ppt_y"/>
                                          </p:val>
                                        </p:tav>
                                      </p:tavLst>
                                    </p:anim>
                                  </p:childTnLst>
                                </p:cTn>
                              </p:par>
                              <p:par>
                                <p:cTn id="51" presetID="2" presetClass="entr" presetSubtype="1" fill="hold" grpId="0" nodeType="withEffect">
                                  <p:stCondLst>
                                    <p:cond delay="5000"/>
                                  </p:stCondLst>
                                  <p:childTnLst>
                                    <p:set>
                                      <p:cBhvr>
                                        <p:cTn id="52" dur="1" fill="hold">
                                          <p:stCondLst>
                                            <p:cond delay="0"/>
                                          </p:stCondLst>
                                        </p:cTn>
                                        <p:tgtEl>
                                          <p:spTgt spid="60"/>
                                        </p:tgtEl>
                                        <p:attrNameLst>
                                          <p:attrName>style.visibility</p:attrName>
                                        </p:attrNameLst>
                                      </p:cBhvr>
                                      <p:to>
                                        <p:strVal val="visible"/>
                                      </p:to>
                                    </p:set>
                                    <p:anim calcmode="lin" valueType="num">
                                      <p:cBhvr additive="base">
                                        <p:cTn id="53" dur="500" fill="hold"/>
                                        <p:tgtEl>
                                          <p:spTgt spid="60"/>
                                        </p:tgtEl>
                                        <p:attrNameLst>
                                          <p:attrName>ppt_x</p:attrName>
                                        </p:attrNameLst>
                                      </p:cBhvr>
                                      <p:tavLst>
                                        <p:tav tm="0">
                                          <p:val>
                                            <p:strVal val="#ppt_x"/>
                                          </p:val>
                                        </p:tav>
                                        <p:tav tm="100000">
                                          <p:val>
                                            <p:strVal val="#ppt_x"/>
                                          </p:val>
                                        </p:tav>
                                      </p:tavLst>
                                    </p:anim>
                                    <p:anim calcmode="lin" valueType="num">
                                      <p:cBhvr additive="base">
                                        <p:cTn id="54" dur="500" fill="hold"/>
                                        <p:tgtEl>
                                          <p:spTgt spid="60"/>
                                        </p:tgtEl>
                                        <p:attrNameLst>
                                          <p:attrName>ppt_y</p:attrName>
                                        </p:attrNameLst>
                                      </p:cBhvr>
                                      <p:tavLst>
                                        <p:tav tm="0">
                                          <p:val>
                                            <p:strVal val="0-#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57"/>
                                        </p:tgtEl>
                                        <p:attrNameLst>
                                          <p:attrName>style.visibility</p:attrName>
                                        </p:attrNameLst>
                                      </p:cBhvr>
                                      <p:to>
                                        <p:strVal val="visible"/>
                                      </p:to>
                                    </p:set>
                                    <p:anim calcmode="lin" valueType="num">
                                      <p:cBhvr additive="base">
                                        <p:cTn id="57" dur="500" fill="hold"/>
                                        <p:tgtEl>
                                          <p:spTgt spid="57"/>
                                        </p:tgtEl>
                                        <p:attrNameLst>
                                          <p:attrName>ppt_x</p:attrName>
                                        </p:attrNameLst>
                                      </p:cBhvr>
                                      <p:tavLst>
                                        <p:tav tm="0">
                                          <p:val>
                                            <p:strVal val="#ppt_x"/>
                                          </p:val>
                                        </p:tav>
                                        <p:tav tm="100000">
                                          <p:val>
                                            <p:strVal val="#ppt_x"/>
                                          </p:val>
                                        </p:tav>
                                      </p:tavLst>
                                    </p:anim>
                                    <p:anim calcmode="lin" valueType="num">
                                      <p:cBhvr additive="base">
                                        <p:cTn id="58" dur="500" fill="hold"/>
                                        <p:tgtEl>
                                          <p:spTgt spid="57"/>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5000"/>
                                  </p:stCondLst>
                                  <p:childTnLst>
                                    <p:set>
                                      <p:cBhvr>
                                        <p:cTn id="60" dur="1" fill="hold">
                                          <p:stCondLst>
                                            <p:cond delay="0"/>
                                          </p:stCondLst>
                                        </p:cTn>
                                        <p:tgtEl>
                                          <p:spTgt spid="58"/>
                                        </p:tgtEl>
                                        <p:attrNameLst>
                                          <p:attrName>style.visibility</p:attrName>
                                        </p:attrNameLst>
                                      </p:cBhvr>
                                      <p:to>
                                        <p:strVal val="visible"/>
                                      </p:to>
                                    </p:set>
                                    <p:anim calcmode="lin" valueType="num">
                                      <p:cBhvr additive="base">
                                        <p:cTn id="61" dur="500" fill="hold"/>
                                        <p:tgtEl>
                                          <p:spTgt spid="58"/>
                                        </p:tgtEl>
                                        <p:attrNameLst>
                                          <p:attrName>ppt_x</p:attrName>
                                        </p:attrNameLst>
                                      </p:cBhvr>
                                      <p:tavLst>
                                        <p:tav tm="0">
                                          <p:val>
                                            <p:strVal val="#ppt_x"/>
                                          </p:val>
                                        </p:tav>
                                        <p:tav tm="100000">
                                          <p:val>
                                            <p:strVal val="#ppt_x"/>
                                          </p:val>
                                        </p:tav>
                                      </p:tavLst>
                                    </p:anim>
                                    <p:anim calcmode="lin" valueType="num">
                                      <p:cBhvr additive="base">
                                        <p:cTn id="62" dur="500" fill="hold"/>
                                        <p:tgtEl>
                                          <p:spTgt spid="58"/>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5000"/>
                                  </p:stCondLst>
                                  <p:childTnLst>
                                    <p:set>
                                      <p:cBhvr>
                                        <p:cTn id="64" dur="1" fill="hold">
                                          <p:stCondLst>
                                            <p:cond delay="0"/>
                                          </p:stCondLst>
                                        </p:cTn>
                                        <p:tgtEl>
                                          <p:spTgt spid="59"/>
                                        </p:tgtEl>
                                        <p:attrNameLst>
                                          <p:attrName>style.visibility</p:attrName>
                                        </p:attrNameLst>
                                      </p:cBhvr>
                                      <p:to>
                                        <p:strVal val="visible"/>
                                      </p:to>
                                    </p:set>
                                    <p:anim calcmode="lin" valueType="num">
                                      <p:cBhvr additive="base">
                                        <p:cTn id="65" dur="500" fill="hold"/>
                                        <p:tgtEl>
                                          <p:spTgt spid="59"/>
                                        </p:tgtEl>
                                        <p:attrNameLst>
                                          <p:attrName>ppt_x</p:attrName>
                                        </p:attrNameLst>
                                      </p:cBhvr>
                                      <p:tavLst>
                                        <p:tav tm="0">
                                          <p:val>
                                            <p:strVal val="#ppt_x"/>
                                          </p:val>
                                        </p:tav>
                                        <p:tav tm="100000">
                                          <p:val>
                                            <p:strVal val="#ppt_x"/>
                                          </p:val>
                                        </p:tav>
                                      </p:tavLst>
                                    </p:anim>
                                    <p:anim calcmode="lin" valueType="num">
                                      <p:cBhvr additive="base">
                                        <p:cTn id="66" dur="500" fill="hold"/>
                                        <p:tgtEl>
                                          <p:spTgt spid="59"/>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5500"/>
                                  </p:stCondLst>
                                  <p:childTnLst>
                                    <p:set>
                                      <p:cBhvr>
                                        <p:cTn id="68" dur="1" fill="hold">
                                          <p:stCondLst>
                                            <p:cond delay="0"/>
                                          </p:stCondLst>
                                        </p:cTn>
                                        <p:tgtEl>
                                          <p:spTgt spid="63"/>
                                        </p:tgtEl>
                                        <p:attrNameLst>
                                          <p:attrName>style.visibility</p:attrName>
                                        </p:attrNameLst>
                                      </p:cBhvr>
                                      <p:to>
                                        <p:strVal val="visible"/>
                                      </p:to>
                                    </p:set>
                                    <p:anim calcmode="lin" valueType="num">
                                      <p:cBhvr additive="base">
                                        <p:cTn id="69" dur="500" fill="hold"/>
                                        <p:tgtEl>
                                          <p:spTgt spid="63"/>
                                        </p:tgtEl>
                                        <p:attrNameLst>
                                          <p:attrName>ppt_x</p:attrName>
                                        </p:attrNameLst>
                                      </p:cBhvr>
                                      <p:tavLst>
                                        <p:tav tm="0">
                                          <p:val>
                                            <p:strVal val="#ppt_x"/>
                                          </p:val>
                                        </p:tav>
                                        <p:tav tm="100000">
                                          <p:val>
                                            <p:strVal val="#ppt_x"/>
                                          </p:val>
                                        </p:tav>
                                      </p:tavLst>
                                    </p:anim>
                                    <p:anim calcmode="lin" valueType="num">
                                      <p:cBhvr additive="base">
                                        <p:cTn id="70"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45" grpId="0" animBg="1"/>
      <p:bldP spid="50" grpId="0" animBg="1"/>
      <p:bldP spid="51" grpId="0" animBg="1"/>
      <p:bldP spid="57" grpId="0"/>
      <p:bldP spid="58" grpId="0"/>
      <p:bldP spid="59" grpId="0"/>
      <p:bldP spid="60" grpId="0"/>
      <p:bldP spid="61" grpId="0"/>
      <p:bldP spid="62" grpId="0"/>
      <p:bldP spid="6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Freeform 7"/>
          <p:cNvSpPr>
            <a:spLocks/>
          </p:cNvSpPr>
          <p:nvPr/>
        </p:nvSpPr>
        <p:spPr bwMode="auto">
          <a:xfrm>
            <a:off x="3560313" y="2780478"/>
            <a:ext cx="4536817" cy="22000"/>
          </a:xfrm>
          <a:custGeom>
            <a:avLst/>
            <a:gdLst>
              <a:gd name="T0" fmla="*/ 0 w 1313"/>
              <a:gd name="T1" fmla="*/ 0 h 7"/>
              <a:gd name="T2" fmla="*/ 3600000 w 1313"/>
              <a:gd name="T3" fmla="*/ 0 h 7"/>
              <a:gd name="T4" fmla="*/ 3600000 w 1313"/>
              <a:gd name="T5" fmla="*/ 18000 h 7"/>
              <a:gd name="T6" fmla="*/ 0 w 1313"/>
              <a:gd name="T7" fmla="*/ 18000 h 7"/>
              <a:gd name="T8" fmla="*/ 0 w 1313"/>
              <a:gd name="T9" fmla="*/ 0 h 7"/>
              <a:gd name="T10" fmla="*/ 0 w 1313"/>
              <a:gd name="T11" fmla="*/ 0 h 7"/>
              <a:gd name="T12" fmla="*/ 0 60000 65536"/>
              <a:gd name="T13" fmla="*/ 0 60000 65536"/>
              <a:gd name="T14" fmla="*/ 0 60000 65536"/>
              <a:gd name="T15" fmla="*/ 0 60000 65536"/>
              <a:gd name="T16" fmla="*/ 0 60000 65536"/>
              <a:gd name="T17" fmla="*/ 0 60000 65536"/>
              <a:gd name="T18" fmla="*/ 0 w 1313"/>
              <a:gd name="T19" fmla="*/ 0 h 7"/>
              <a:gd name="T20" fmla="*/ 1313 w 1313"/>
              <a:gd name="T21" fmla="*/ 7 h 7"/>
            </a:gdLst>
            <a:ahLst/>
            <a:cxnLst>
              <a:cxn ang="T12">
                <a:pos x="T0" y="T1"/>
              </a:cxn>
              <a:cxn ang="T13">
                <a:pos x="T2" y="T3"/>
              </a:cxn>
              <a:cxn ang="T14">
                <a:pos x="T4" y="T5"/>
              </a:cxn>
              <a:cxn ang="T15">
                <a:pos x="T6" y="T7"/>
              </a:cxn>
              <a:cxn ang="T16">
                <a:pos x="T8" y="T9"/>
              </a:cxn>
              <a:cxn ang="T17">
                <a:pos x="T10" y="T11"/>
              </a:cxn>
            </a:cxnLst>
            <a:rect l="T18" t="T19" r="T20" b="T21"/>
            <a:pathLst>
              <a:path w="1313" h="7">
                <a:moveTo>
                  <a:pt x="0" y="0"/>
                </a:moveTo>
                <a:lnTo>
                  <a:pt x="1313" y="0"/>
                </a:lnTo>
                <a:lnTo>
                  <a:pt x="1313" y="7"/>
                </a:lnTo>
                <a:lnTo>
                  <a:pt x="0" y="7"/>
                </a:lnTo>
                <a:lnTo>
                  <a:pt x="0" y="0"/>
                </a:lnTo>
                <a:close/>
              </a:path>
            </a:pathLst>
          </a:custGeom>
          <a:solidFill>
            <a:srgbClr val="DC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15214" tIns="57607" rIns="115214" bIns="57607"/>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69" name="Freeform 8"/>
          <p:cNvSpPr>
            <a:spLocks/>
          </p:cNvSpPr>
          <p:nvPr/>
        </p:nvSpPr>
        <p:spPr bwMode="auto">
          <a:xfrm>
            <a:off x="3560313" y="3194490"/>
            <a:ext cx="4536817" cy="22001"/>
          </a:xfrm>
          <a:custGeom>
            <a:avLst/>
            <a:gdLst>
              <a:gd name="T0" fmla="*/ 0 w 186"/>
              <a:gd name="T1" fmla="*/ 0 h 2"/>
              <a:gd name="T2" fmla="*/ 3600000 w 186"/>
              <a:gd name="T3" fmla="*/ 0 h 2"/>
              <a:gd name="T4" fmla="*/ 3600000 w 186"/>
              <a:gd name="T5" fmla="*/ 18000 h 2"/>
              <a:gd name="T6" fmla="*/ 0 w 186"/>
              <a:gd name="T7" fmla="*/ 18000 h 2"/>
              <a:gd name="T8" fmla="*/ 0 w 186"/>
              <a:gd name="T9" fmla="*/ 0 h 2"/>
              <a:gd name="T10" fmla="*/ 0 60000 65536"/>
              <a:gd name="T11" fmla="*/ 0 60000 65536"/>
              <a:gd name="T12" fmla="*/ 0 60000 65536"/>
              <a:gd name="T13" fmla="*/ 0 60000 65536"/>
              <a:gd name="T14" fmla="*/ 0 60000 65536"/>
              <a:gd name="T15" fmla="*/ 0 w 186"/>
              <a:gd name="T16" fmla="*/ 0 h 2"/>
              <a:gd name="T17" fmla="*/ 186 w 186"/>
              <a:gd name="T18" fmla="*/ 2 h 2"/>
            </a:gdLst>
            <a:ahLst/>
            <a:cxnLst>
              <a:cxn ang="T10">
                <a:pos x="T0" y="T1"/>
              </a:cxn>
              <a:cxn ang="T11">
                <a:pos x="T2" y="T3"/>
              </a:cxn>
              <a:cxn ang="T12">
                <a:pos x="T4" y="T5"/>
              </a:cxn>
              <a:cxn ang="T13">
                <a:pos x="T6" y="T7"/>
              </a:cxn>
              <a:cxn ang="T14">
                <a:pos x="T8" y="T9"/>
              </a:cxn>
            </a:cxnLst>
            <a:rect l="T15" t="T16" r="T17" b="T18"/>
            <a:pathLst>
              <a:path w="186" h="2">
                <a:moveTo>
                  <a:pt x="0" y="0"/>
                </a:moveTo>
                <a:cubicBezTo>
                  <a:pt x="62" y="0"/>
                  <a:pt x="124" y="0"/>
                  <a:pt x="186" y="0"/>
                </a:cubicBezTo>
                <a:cubicBezTo>
                  <a:pt x="186" y="1"/>
                  <a:pt x="186" y="1"/>
                  <a:pt x="186" y="2"/>
                </a:cubicBezTo>
                <a:cubicBezTo>
                  <a:pt x="124" y="2"/>
                  <a:pt x="62" y="2"/>
                  <a:pt x="0" y="2"/>
                </a:cubicBezTo>
                <a:cubicBezTo>
                  <a:pt x="0" y="1"/>
                  <a:pt x="0" y="1"/>
                  <a:pt x="0" y="0"/>
                </a:cubicBezTo>
                <a:close/>
              </a:path>
            </a:pathLst>
          </a:custGeom>
          <a:solidFill>
            <a:srgbClr val="DC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15214" tIns="57607" rIns="115214" bIns="57607"/>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70" name="Freeform 9"/>
          <p:cNvSpPr>
            <a:spLocks/>
          </p:cNvSpPr>
          <p:nvPr/>
        </p:nvSpPr>
        <p:spPr bwMode="auto">
          <a:xfrm>
            <a:off x="3560313" y="3620501"/>
            <a:ext cx="4536817" cy="24001"/>
          </a:xfrm>
          <a:custGeom>
            <a:avLst/>
            <a:gdLst>
              <a:gd name="T0" fmla="*/ 0 w 186"/>
              <a:gd name="T1" fmla="*/ 0 h 1"/>
              <a:gd name="T2" fmla="*/ 3600000 w 186"/>
              <a:gd name="T3" fmla="*/ 0 h 1"/>
              <a:gd name="T4" fmla="*/ 3600000 w 186"/>
              <a:gd name="T5" fmla="*/ 18000 h 1"/>
              <a:gd name="T6" fmla="*/ 0 w 186"/>
              <a:gd name="T7" fmla="*/ 18000 h 1"/>
              <a:gd name="T8" fmla="*/ 0 w 186"/>
              <a:gd name="T9" fmla="*/ 0 h 1"/>
              <a:gd name="T10" fmla="*/ 0 60000 65536"/>
              <a:gd name="T11" fmla="*/ 0 60000 65536"/>
              <a:gd name="T12" fmla="*/ 0 60000 65536"/>
              <a:gd name="T13" fmla="*/ 0 60000 65536"/>
              <a:gd name="T14" fmla="*/ 0 60000 65536"/>
              <a:gd name="T15" fmla="*/ 0 w 186"/>
              <a:gd name="T16" fmla="*/ 0 h 1"/>
              <a:gd name="T17" fmla="*/ 186 w 186"/>
              <a:gd name="T18" fmla="*/ 1 h 1"/>
            </a:gdLst>
            <a:ahLst/>
            <a:cxnLst>
              <a:cxn ang="T10">
                <a:pos x="T0" y="T1"/>
              </a:cxn>
              <a:cxn ang="T11">
                <a:pos x="T2" y="T3"/>
              </a:cxn>
              <a:cxn ang="T12">
                <a:pos x="T4" y="T5"/>
              </a:cxn>
              <a:cxn ang="T13">
                <a:pos x="T6" y="T7"/>
              </a:cxn>
              <a:cxn ang="T14">
                <a:pos x="T8" y="T9"/>
              </a:cxn>
            </a:cxnLst>
            <a:rect l="T15" t="T16" r="T17" b="T18"/>
            <a:pathLst>
              <a:path w="186" h="1">
                <a:moveTo>
                  <a:pt x="0" y="0"/>
                </a:moveTo>
                <a:cubicBezTo>
                  <a:pt x="62" y="0"/>
                  <a:pt x="124" y="0"/>
                  <a:pt x="186" y="0"/>
                </a:cubicBezTo>
                <a:cubicBezTo>
                  <a:pt x="186" y="0"/>
                  <a:pt x="186" y="1"/>
                  <a:pt x="186" y="1"/>
                </a:cubicBezTo>
                <a:cubicBezTo>
                  <a:pt x="124" y="1"/>
                  <a:pt x="62" y="1"/>
                  <a:pt x="0" y="1"/>
                </a:cubicBezTo>
                <a:cubicBezTo>
                  <a:pt x="0" y="1"/>
                  <a:pt x="0" y="0"/>
                  <a:pt x="0" y="0"/>
                </a:cubicBezTo>
                <a:close/>
              </a:path>
            </a:pathLst>
          </a:custGeom>
          <a:solidFill>
            <a:srgbClr val="DC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15214" tIns="57607" rIns="115214" bIns="57607"/>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71" name="Freeform 10"/>
          <p:cNvSpPr>
            <a:spLocks/>
          </p:cNvSpPr>
          <p:nvPr/>
        </p:nvSpPr>
        <p:spPr bwMode="auto">
          <a:xfrm>
            <a:off x="3560313" y="4034511"/>
            <a:ext cx="4536817" cy="24001"/>
          </a:xfrm>
          <a:custGeom>
            <a:avLst/>
            <a:gdLst>
              <a:gd name="T0" fmla="*/ 0 w 186"/>
              <a:gd name="T1" fmla="*/ 0 h 2"/>
              <a:gd name="T2" fmla="*/ 3600000 w 186"/>
              <a:gd name="T3" fmla="*/ 0 h 2"/>
              <a:gd name="T4" fmla="*/ 3600000 w 186"/>
              <a:gd name="T5" fmla="*/ 18000 h 2"/>
              <a:gd name="T6" fmla="*/ 0 w 186"/>
              <a:gd name="T7" fmla="*/ 18000 h 2"/>
              <a:gd name="T8" fmla="*/ 0 w 186"/>
              <a:gd name="T9" fmla="*/ 0 h 2"/>
              <a:gd name="T10" fmla="*/ 0 60000 65536"/>
              <a:gd name="T11" fmla="*/ 0 60000 65536"/>
              <a:gd name="T12" fmla="*/ 0 60000 65536"/>
              <a:gd name="T13" fmla="*/ 0 60000 65536"/>
              <a:gd name="T14" fmla="*/ 0 60000 65536"/>
              <a:gd name="T15" fmla="*/ 0 w 186"/>
              <a:gd name="T16" fmla="*/ 0 h 2"/>
              <a:gd name="T17" fmla="*/ 186 w 186"/>
              <a:gd name="T18" fmla="*/ 2 h 2"/>
            </a:gdLst>
            <a:ahLst/>
            <a:cxnLst>
              <a:cxn ang="T10">
                <a:pos x="T0" y="T1"/>
              </a:cxn>
              <a:cxn ang="T11">
                <a:pos x="T2" y="T3"/>
              </a:cxn>
              <a:cxn ang="T12">
                <a:pos x="T4" y="T5"/>
              </a:cxn>
              <a:cxn ang="T13">
                <a:pos x="T6" y="T7"/>
              </a:cxn>
              <a:cxn ang="T14">
                <a:pos x="T8" y="T9"/>
              </a:cxn>
            </a:cxnLst>
            <a:rect l="T15" t="T16" r="T17" b="T18"/>
            <a:pathLst>
              <a:path w="186" h="2">
                <a:moveTo>
                  <a:pt x="0" y="0"/>
                </a:moveTo>
                <a:cubicBezTo>
                  <a:pt x="62" y="0"/>
                  <a:pt x="124" y="0"/>
                  <a:pt x="186" y="0"/>
                </a:cubicBezTo>
                <a:cubicBezTo>
                  <a:pt x="186" y="1"/>
                  <a:pt x="186" y="1"/>
                  <a:pt x="186" y="2"/>
                </a:cubicBezTo>
                <a:cubicBezTo>
                  <a:pt x="124" y="2"/>
                  <a:pt x="62" y="2"/>
                  <a:pt x="0" y="2"/>
                </a:cubicBezTo>
                <a:cubicBezTo>
                  <a:pt x="0" y="1"/>
                  <a:pt x="0" y="1"/>
                  <a:pt x="0" y="0"/>
                </a:cubicBezTo>
                <a:close/>
              </a:path>
            </a:pathLst>
          </a:custGeom>
          <a:solidFill>
            <a:srgbClr val="DC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15214" tIns="57607" rIns="115214" bIns="57607"/>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72" name="Freeform 11"/>
          <p:cNvSpPr>
            <a:spLocks/>
          </p:cNvSpPr>
          <p:nvPr/>
        </p:nvSpPr>
        <p:spPr bwMode="auto">
          <a:xfrm>
            <a:off x="3560313" y="4462524"/>
            <a:ext cx="4536817" cy="22001"/>
          </a:xfrm>
          <a:custGeom>
            <a:avLst/>
            <a:gdLst>
              <a:gd name="T0" fmla="*/ 0 w 186"/>
              <a:gd name="T1" fmla="*/ 0 h 1"/>
              <a:gd name="T2" fmla="*/ 3600000 w 186"/>
              <a:gd name="T3" fmla="*/ 0 h 1"/>
              <a:gd name="T4" fmla="*/ 3600000 w 186"/>
              <a:gd name="T5" fmla="*/ 18000 h 1"/>
              <a:gd name="T6" fmla="*/ 0 w 186"/>
              <a:gd name="T7" fmla="*/ 18000 h 1"/>
              <a:gd name="T8" fmla="*/ 0 w 186"/>
              <a:gd name="T9" fmla="*/ 0 h 1"/>
              <a:gd name="T10" fmla="*/ 0 60000 65536"/>
              <a:gd name="T11" fmla="*/ 0 60000 65536"/>
              <a:gd name="T12" fmla="*/ 0 60000 65536"/>
              <a:gd name="T13" fmla="*/ 0 60000 65536"/>
              <a:gd name="T14" fmla="*/ 0 60000 65536"/>
              <a:gd name="T15" fmla="*/ 0 w 186"/>
              <a:gd name="T16" fmla="*/ 0 h 1"/>
              <a:gd name="T17" fmla="*/ 186 w 186"/>
              <a:gd name="T18" fmla="*/ 1 h 1"/>
            </a:gdLst>
            <a:ahLst/>
            <a:cxnLst>
              <a:cxn ang="T10">
                <a:pos x="T0" y="T1"/>
              </a:cxn>
              <a:cxn ang="T11">
                <a:pos x="T2" y="T3"/>
              </a:cxn>
              <a:cxn ang="T12">
                <a:pos x="T4" y="T5"/>
              </a:cxn>
              <a:cxn ang="T13">
                <a:pos x="T6" y="T7"/>
              </a:cxn>
              <a:cxn ang="T14">
                <a:pos x="T8" y="T9"/>
              </a:cxn>
            </a:cxnLst>
            <a:rect l="T15" t="T16" r="T17" b="T18"/>
            <a:pathLst>
              <a:path w="186" h="1">
                <a:moveTo>
                  <a:pt x="0" y="0"/>
                </a:moveTo>
                <a:cubicBezTo>
                  <a:pt x="62" y="0"/>
                  <a:pt x="124" y="0"/>
                  <a:pt x="186" y="0"/>
                </a:cubicBezTo>
                <a:cubicBezTo>
                  <a:pt x="186" y="0"/>
                  <a:pt x="186" y="1"/>
                  <a:pt x="186" y="1"/>
                </a:cubicBezTo>
                <a:cubicBezTo>
                  <a:pt x="124" y="1"/>
                  <a:pt x="62" y="1"/>
                  <a:pt x="0" y="1"/>
                </a:cubicBezTo>
                <a:cubicBezTo>
                  <a:pt x="0" y="1"/>
                  <a:pt x="0" y="0"/>
                  <a:pt x="0" y="0"/>
                </a:cubicBezTo>
                <a:close/>
              </a:path>
            </a:pathLst>
          </a:custGeom>
          <a:solidFill>
            <a:srgbClr val="DC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15214" tIns="57607" rIns="115214" bIns="57607"/>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73" name="Freeform 12"/>
          <p:cNvSpPr>
            <a:spLocks/>
          </p:cNvSpPr>
          <p:nvPr/>
        </p:nvSpPr>
        <p:spPr bwMode="auto">
          <a:xfrm>
            <a:off x="3560313" y="4876535"/>
            <a:ext cx="4536817" cy="22000"/>
          </a:xfrm>
          <a:custGeom>
            <a:avLst/>
            <a:gdLst>
              <a:gd name="T0" fmla="*/ 0 w 186"/>
              <a:gd name="T1" fmla="*/ 0 h 2"/>
              <a:gd name="T2" fmla="*/ 3600000 w 186"/>
              <a:gd name="T3" fmla="*/ 0 h 2"/>
              <a:gd name="T4" fmla="*/ 3600000 w 186"/>
              <a:gd name="T5" fmla="*/ 18000 h 2"/>
              <a:gd name="T6" fmla="*/ 0 w 186"/>
              <a:gd name="T7" fmla="*/ 18000 h 2"/>
              <a:gd name="T8" fmla="*/ 0 w 186"/>
              <a:gd name="T9" fmla="*/ 0 h 2"/>
              <a:gd name="T10" fmla="*/ 0 60000 65536"/>
              <a:gd name="T11" fmla="*/ 0 60000 65536"/>
              <a:gd name="T12" fmla="*/ 0 60000 65536"/>
              <a:gd name="T13" fmla="*/ 0 60000 65536"/>
              <a:gd name="T14" fmla="*/ 0 60000 65536"/>
              <a:gd name="T15" fmla="*/ 0 w 186"/>
              <a:gd name="T16" fmla="*/ 0 h 2"/>
              <a:gd name="T17" fmla="*/ 186 w 186"/>
              <a:gd name="T18" fmla="*/ 2 h 2"/>
            </a:gdLst>
            <a:ahLst/>
            <a:cxnLst>
              <a:cxn ang="T10">
                <a:pos x="T0" y="T1"/>
              </a:cxn>
              <a:cxn ang="T11">
                <a:pos x="T2" y="T3"/>
              </a:cxn>
              <a:cxn ang="T12">
                <a:pos x="T4" y="T5"/>
              </a:cxn>
              <a:cxn ang="T13">
                <a:pos x="T6" y="T7"/>
              </a:cxn>
              <a:cxn ang="T14">
                <a:pos x="T8" y="T9"/>
              </a:cxn>
            </a:cxnLst>
            <a:rect l="T15" t="T16" r="T17" b="T18"/>
            <a:pathLst>
              <a:path w="186" h="2">
                <a:moveTo>
                  <a:pt x="0" y="0"/>
                </a:moveTo>
                <a:cubicBezTo>
                  <a:pt x="62" y="0"/>
                  <a:pt x="124" y="0"/>
                  <a:pt x="186" y="0"/>
                </a:cubicBezTo>
                <a:cubicBezTo>
                  <a:pt x="186" y="1"/>
                  <a:pt x="186" y="1"/>
                  <a:pt x="186" y="2"/>
                </a:cubicBezTo>
                <a:cubicBezTo>
                  <a:pt x="124" y="2"/>
                  <a:pt x="62" y="2"/>
                  <a:pt x="0" y="2"/>
                </a:cubicBezTo>
                <a:cubicBezTo>
                  <a:pt x="0" y="1"/>
                  <a:pt x="0" y="1"/>
                  <a:pt x="0" y="0"/>
                </a:cubicBezTo>
                <a:close/>
              </a:path>
            </a:pathLst>
          </a:custGeom>
          <a:solidFill>
            <a:srgbClr val="DC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15214" tIns="57607" rIns="115214" bIns="57607"/>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74" name="Freeform 13"/>
          <p:cNvSpPr>
            <a:spLocks/>
          </p:cNvSpPr>
          <p:nvPr/>
        </p:nvSpPr>
        <p:spPr bwMode="auto">
          <a:xfrm>
            <a:off x="3560313" y="5304547"/>
            <a:ext cx="4536817" cy="22000"/>
          </a:xfrm>
          <a:custGeom>
            <a:avLst/>
            <a:gdLst>
              <a:gd name="T0" fmla="*/ 0 w 186"/>
              <a:gd name="T1" fmla="*/ 0 h 1"/>
              <a:gd name="T2" fmla="*/ 3600000 w 186"/>
              <a:gd name="T3" fmla="*/ 0 h 1"/>
              <a:gd name="T4" fmla="*/ 3600000 w 186"/>
              <a:gd name="T5" fmla="*/ 18000 h 1"/>
              <a:gd name="T6" fmla="*/ 0 w 186"/>
              <a:gd name="T7" fmla="*/ 18000 h 1"/>
              <a:gd name="T8" fmla="*/ 0 w 186"/>
              <a:gd name="T9" fmla="*/ 0 h 1"/>
              <a:gd name="T10" fmla="*/ 0 60000 65536"/>
              <a:gd name="T11" fmla="*/ 0 60000 65536"/>
              <a:gd name="T12" fmla="*/ 0 60000 65536"/>
              <a:gd name="T13" fmla="*/ 0 60000 65536"/>
              <a:gd name="T14" fmla="*/ 0 60000 65536"/>
              <a:gd name="T15" fmla="*/ 0 w 186"/>
              <a:gd name="T16" fmla="*/ 0 h 1"/>
              <a:gd name="T17" fmla="*/ 186 w 186"/>
              <a:gd name="T18" fmla="*/ 1 h 1"/>
            </a:gdLst>
            <a:ahLst/>
            <a:cxnLst>
              <a:cxn ang="T10">
                <a:pos x="T0" y="T1"/>
              </a:cxn>
              <a:cxn ang="T11">
                <a:pos x="T2" y="T3"/>
              </a:cxn>
              <a:cxn ang="T12">
                <a:pos x="T4" y="T5"/>
              </a:cxn>
              <a:cxn ang="T13">
                <a:pos x="T6" y="T7"/>
              </a:cxn>
              <a:cxn ang="T14">
                <a:pos x="T8" y="T9"/>
              </a:cxn>
            </a:cxnLst>
            <a:rect l="T15" t="T16" r="T17" b="T18"/>
            <a:pathLst>
              <a:path w="186" h="1">
                <a:moveTo>
                  <a:pt x="0" y="0"/>
                </a:moveTo>
                <a:cubicBezTo>
                  <a:pt x="62" y="0"/>
                  <a:pt x="124" y="0"/>
                  <a:pt x="186" y="0"/>
                </a:cubicBezTo>
                <a:cubicBezTo>
                  <a:pt x="186" y="0"/>
                  <a:pt x="186" y="1"/>
                  <a:pt x="186" y="1"/>
                </a:cubicBezTo>
                <a:cubicBezTo>
                  <a:pt x="124" y="1"/>
                  <a:pt x="62" y="1"/>
                  <a:pt x="0" y="1"/>
                </a:cubicBezTo>
                <a:cubicBezTo>
                  <a:pt x="0" y="1"/>
                  <a:pt x="0" y="0"/>
                  <a:pt x="0" y="0"/>
                </a:cubicBezTo>
                <a:close/>
              </a:path>
            </a:pathLst>
          </a:custGeom>
          <a:solidFill>
            <a:srgbClr val="DC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15214" tIns="57607" rIns="115214" bIns="57607"/>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75" name="Freeform 14"/>
          <p:cNvSpPr>
            <a:spLocks/>
          </p:cNvSpPr>
          <p:nvPr/>
        </p:nvSpPr>
        <p:spPr bwMode="auto">
          <a:xfrm>
            <a:off x="3560313" y="5716558"/>
            <a:ext cx="4536817" cy="22000"/>
          </a:xfrm>
          <a:custGeom>
            <a:avLst/>
            <a:gdLst>
              <a:gd name="T0" fmla="*/ 0 w 1313"/>
              <a:gd name="T1" fmla="*/ 0 h 14"/>
              <a:gd name="T2" fmla="*/ 3600000 w 1313"/>
              <a:gd name="T3" fmla="*/ 0 h 14"/>
              <a:gd name="T4" fmla="*/ 3600000 w 1313"/>
              <a:gd name="T5" fmla="*/ 18000 h 14"/>
              <a:gd name="T6" fmla="*/ 0 w 1313"/>
              <a:gd name="T7" fmla="*/ 18000 h 14"/>
              <a:gd name="T8" fmla="*/ 0 w 1313"/>
              <a:gd name="T9" fmla="*/ 0 h 14"/>
              <a:gd name="T10" fmla="*/ 0 w 1313"/>
              <a:gd name="T11" fmla="*/ 0 h 14"/>
              <a:gd name="T12" fmla="*/ 0 60000 65536"/>
              <a:gd name="T13" fmla="*/ 0 60000 65536"/>
              <a:gd name="T14" fmla="*/ 0 60000 65536"/>
              <a:gd name="T15" fmla="*/ 0 60000 65536"/>
              <a:gd name="T16" fmla="*/ 0 60000 65536"/>
              <a:gd name="T17" fmla="*/ 0 60000 65536"/>
              <a:gd name="T18" fmla="*/ 0 w 1313"/>
              <a:gd name="T19" fmla="*/ 0 h 14"/>
              <a:gd name="T20" fmla="*/ 1313 w 1313"/>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313" h="14">
                <a:moveTo>
                  <a:pt x="0" y="0"/>
                </a:moveTo>
                <a:lnTo>
                  <a:pt x="1313" y="0"/>
                </a:lnTo>
                <a:lnTo>
                  <a:pt x="1313" y="14"/>
                </a:lnTo>
                <a:lnTo>
                  <a:pt x="0" y="14"/>
                </a:lnTo>
                <a:lnTo>
                  <a:pt x="0" y="0"/>
                </a:lnTo>
                <a:close/>
              </a:path>
            </a:pathLst>
          </a:custGeom>
          <a:solidFill>
            <a:srgbClr val="DC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15214" tIns="57607" rIns="115214" bIns="57607"/>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grpSp>
        <p:nvGrpSpPr>
          <p:cNvPr id="76" name="组合 47"/>
          <p:cNvGrpSpPr>
            <a:grpSpLocks/>
          </p:cNvGrpSpPr>
          <p:nvPr/>
        </p:nvGrpSpPr>
        <p:grpSpPr bwMode="auto">
          <a:xfrm>
            <a:off x="713800" y="2322466"/>
            <a:ext cx="5110921" cy="3654099"/>
            <a:chOff x="323528" y="1275606"/>
            <a:chExt cx="4056284" cy="2900786"/>
          </a:xfrm>
        </p:grpSpPr>
        <p:sp>
          <p:nvSpPr>
            <p:cNvPr id="77" name="Freeform 15"/>
            <p:cNvSpPr>
              <a:spLocks/>
            </p:cNvSpPr>
            <p:nvPr/>
          </p:nvSpPr>
          <p:spPr bwMode="auto">
            <a:xfrm>
              <a:off x="1743830" y="1275606"/>
              <a:ext cx="606982" cy="594945"/>
            </a:xfrm>
            <a:custGeom>
              <a:avLst/>
              <a:gdLst>
                <a:gd name="T0" fmla="*/ 0 w 353"/>
                <a:gd name="T1" fmla="*/ 242449 h 346"/>
                <a:gd name="T2" fmla="*/ 606982 w 353"/>
                <a:gd name="T3" fmla="*/ 0 h 346"/>
                <a:gd name="T4" fmla="*/ 606982 w 353"/>
                <a:gd name="T5" fmla="*/ 594945 h 346"/>
                <a:gd name="T6" fmla="*/ 0 w 353"/>
                <a:gd name="T7" fmla="*/ 594945 h 346"/>
                <a:gd name="T8" fmla="*/ 0 w 353"/>
                <a:gd name="T9" fmla="*/ 242449 h 346"/>
                <a:gd name="T10" fmla="*/ 0 w 353"/>
                <a:gd name="T11" fmla="*/ 242449 h 346"/>
                <a:gd name="T12" fmla="*/ 0 60000 65536"/>
                <a:gd name="T13" fmla="*/ 0 60000 65536"/>
                <a:gd name="T14" fmla="*/ 0 60000 65536"/>
                <a:gd name="T15" fmla="*/ 0 60000 65536"/>
                <a:gd name="T16" fmla="*/ 0 60000 65536"/>
                <a:gd name="T17" fmla="*/ 0 60000 65536"/>
                <a:gd name="T18" fmla="*/ 0 w 353"/>
                <a:gd name="T19" fmla="*/ 0 h 346"/>
                <a:gd name="T20" fmla="*/ 353 w 353"/>
                <a:gd name="T21" fmla="*/ 346 h 346"/>
              </a:gdLst>
              <a:ahLst/>
              <a:cxnLst>
                <a:cxn ang="T12">
                  <a:pos x="T0" y="T1"/>
                </a:cxn>
                <a:cxn ang="T13">
                  <a:pos x="T2" y="T3"/>
                </a:cxn>
                <a:cxn ang="T14">
                  <a:pos x="T4" y="T5"/>
                </a:cxn>
                <a:cxn ang="T15">
                  <a:pos x="T6" y="T7"/>
                </a:cxn>
                <a:cxn ang="T16">
                  <a:pos x="T8" y="T9"/>
                </a:cxn>
                <a:cxn ang="T17">
                  <a:pos x="T10" y="T11"/>
                </a:cxn>
              </a:cxnLst>
              <a:rect l="T18" t="T19" r="T20" b="T21"/>
              <a:pathLst>
                <a:path w="353" h="346">
                  <a:moveTo>
                    <a:pt x="0" y="141"/>
                  </a:moveTo>
                  <a:lnTo>
                    <a:pt x="353" y="0"/>
                  </a:lnTo>
                  <a:lnTo>
                    <a:pt x="353" y="346"/>
                  </a:lnTo>
                  <a:lnTo>
                    <a:pt x="0" y="346"/>
                  </a:lnTo>
                  <a:lnTo>
                    <a:pt x="0" y="141"/>
                  </a:lnTo>
                  <a:close/>
                </a:path>
              </a:pathLst>
            </a:custGeom>
            <a:solidFill>
              <a:srgbClr val="F4A77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78" name="Freeform 16"/>
            <p:cNvSpPr>
              <a:spLocks/>
            </p:cNvSpPr>
            <p:nvPr/>
          </p:nvSpPr>
          <p:spPr bwMode="auto">
            <a:xfrm>
              <a:off x="2350810" y="1275606"/>
              <a:ext cx="606982" cy="594945"/>
            </a:xfrm>
            <a:custGeom>
              <a:avLst/>
              <a:gdLst>
                <a:gd name="T0" fmla="*/ 606982 w 353"/>
                <a:gd name="T1" fmla="*/ 242449 h 346"/>
                <a:gd name="T2" fmla="*/ 0 w 353"/>
                <a:gd name="T3" fmla="*/ 0 h 346"/>
                <a:gd name="T4" fmla="*/ 0 w 353"/>
                <a:gd name="T5" fmla="*/ 594945 h 346"/>
                <a:gd name="T6" fmla="*/ 606982 w 353"/>
                <a:gd name="T7" fmla="*/ 594945 h 346"/>
                <a:gd name="T8" fmla="*/ 606982 w 353"/>
                <a:gd name="T9" fmla="*/ 242449 h 346"/>
                <a:gd name="T10" fmla="*/ 606982 w 353"/>
                <a:gd name="T11" fmla="*/ 242449 h 346"/>
                <a:gd name="T12" fmla="*/ 0 60000 65536"/>
                <a:gd name="T13" fmla="*/ 0 60000 65536"/>
                <a:gd name="T14" fmla="*/ 0 60000 65536"/>
                <a:gd name="T15" fmla="*/ 0 60000 65536"/>
                <a:gd name="T16" fmla="*/ 0 60000 65536"/>
                <a:gd name="T17" fmla="*/ 0 60000 65536"/>
                <a:gd name="T18" fmla="*/ 0 w 353"/>
                <a:gd name="T19" fmla="*/ 0 h 346"/>
                <a:gd name="T20" fmla="*/ 353 w 353"/>
                <a:gd name="T21" fmla="*/ 346 h 346"/>
              </a:gdLst>
              <a:ahLst/>
              <a:cxnLst>
                <a:cxn ang="T12">
                  <a:pos x="T0" y="T1"/>
                </a:cxn>
                <a:cxn ang="T13">
                  <a:pos x="T2" y="T3"/>
                </a:cxn>
                <a:cxn ang="T14">
                  <a:pos x="T4" y="T5"/>
                </a:cxn>
                <a:cxn ang="T15">
                  <a:pos x="T6" y="T7"/>
                </a:cxn>
                <a:cxn ang="T16">
                  <a:pos x="T8" y="T9"/>
                </a:cxn>
                <a:cxn ang="T17">
                  <a:pos x="T10" y="T11"/>
                </a:cxn>
              </a:cxnLst>
              <a:rect l="T18" t="T19" r="T20" b="T21"/>
              <a:pathLst>
                <a:path w="353" h="346">
                  <a:moveTo>
                    <a:pt x="353" y="141"/>
                  </a:moveTo>
                  <a:lnTo>
                    <a:pt x="0" y="0"/>
                  </a:lnTo>
                  <a:lnTo>
                    <a:pt x="0" y="346"/>
                  </a:lnTo>
                  <a:lnTo>
                    <a:pt x="353" y="346"/>
                  </a:lnTo>
                  <a:lnTo>
                    <a:pt x="353" y="141"/>
                  </a:lnTo>
                  <a:close/>
                </a:path>
              </a:pathLst>
            </a:custGeom>
            <a:solidFill>
              <a:srgbClr val="EE76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79" name="Freeform 17"/>
            <p:cNvSpPr>
              <a:spLocks/>
            </p:cNvSpPr>
            <p:nvPr/>
          </p:nvSpPr>
          <p:spPr bwMode="auto">
            <a:xfrm>
              <a:off x="1549526" y="1604030"/>
              <a:ext cx="801284" cy="594945"/>
            </a:xfrm>
            <a:custGeom>
              <a:avLst/>
              <a:gdLst>
                <a:gd name="T0" fmla="*/ 0 w 66"/>
                <a:gd name="T1" fmla="*/ 242835 h 49"/>
                <a:gd name="T2" fmla="*/ 801284 w 66"/>
                <a:gd name="T3" fmla="*/ 0 h 49"/>
                <a:gd name="T4" fmla="*/ 801284 w 66"/>
                <a:gd name="T5" fmla="*/ 594945 h 49"/>
                <a:gd name="T6" fmla="*/ 0 w 66"/>
                <a:gd name="T7" fmla="*/ 594945 h 49"/>
                <a:gd name="T8" fmla="*/ 0 w 66"/>
                <a:gd name="T9" fmla="*/ 242835 h 49"/>
                <a:gd name="T10" fmla="*/ 0 60000 65536"/>
                <a:gd name="T11" fmla="*/ 0 60000 65536"/>
                <a:gd name="T12" fmla="*/ 0 60000 65536"/>
                <a:gd name="T13" fmla="*/ 0 60000 65536"/>
                <a:gd name="T14" fmla="*/ 0 60000 65536"/>
                <a:gd name="T15" fmla="*/ 0 w 66"/>
                <a:gd name="T16" fmla="*/ 0 h 49"/>
                <a:gd name="T17" fmla="*/ 66 w 66"/>
                <a:gd name="T18" fmla="*/ 49 h 49"/>
              </a:gdLst>
              <a:ahLst/>
              <a:cxnLst>
                <a:cxn ang="T10">
                  <a:pos x="T0" y="T1"/>
                </a:cxn>
                <a:cxn ang="T11">
                  <a:pos x="T2" y="T3"/>
                </a:cxn>
                <a:cxn ang="T12">
                  <a:pos x="T4" y="T5"/>
                </a:cxn>
                <a:cxn ang="T13">
                  <a:pos x="T6" y="T7"/>
                </a:cxn>
                <a:cxn ang="T14">
                  <a:pos x="T8" y="T9"/>
                </a:cxn>
              </a:cxnLst>
              <a:rect l="T15" t="T16" r="T17" b="T18"/>
              <a:pathLst>
                <a:path w="66" h="49">
                  <a:moveTo>
                    <a:pt x="0" y="20"/>
                  </a:moveTo>
                  <a:cubicBezTo>
                    <a:pt x="22" y="13"/>
                    <a:pt x="44" y="7"/>
                    <a:pt x="66" y="0"/>
                  </a:cubicBezTo>
                  <a:cubicBezTo>
                    <a:pt x="66" y="16"/>
                    <a:pt x="66" y="33"/>
                    <a:pt x="66" y="49"/>
                  </a:cubicBezTo>
                  <a:cubicBezTo>
                    <a:pt x="44" y="49"/>
                    <a:pt x="22" y="49"/>
                    <a:pt x="0" y="49"/>
                  </a:cubicBezTo>
                  <a:cubicBezTo>
                    <a:pt x="0" y="39"/>
                    <a:pt x="0" y="30"/>
                    <a:pt x="0" y="20"/>
                  </a:cubicBezTo>
                  <a:close/>
                </a:path>
              </a:pathLst>
            </a:custGeom>
            <a:solidFill>
              <a:srgbClr val="EE764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80" name="Freeform 18"/>
            <p:cNvSpPr>
              <a:spLocks/>
            </p:cNvSpPr>
            <p:nvPr/>
          </p:nvSpPr>
          <p:spPr bwMode="auto">
            <a:xfrm>
              <a:off x="2350810" y="1604030"/>
              <a:ext cx="801284" cy="594945"/>
            </a:xfrm>
            <a:custGeom>
              <a:avLst/>
              <a:gdLst>
                <a:gd name="T0" fmla="*/ 801284 w 66"/>
                <a:gd name="T1" fmla="*/ 242835 h 49"/>
                <a:gd name="T2" fmla="*/ 0 w 66"/>
                <a:gd name="T3" fmla="*/ 0 h 49"/>
                <a:gd name="T4" fmla="*/ 0 w 66"/>
                <a:gd name="T5" fmla="*/ 594945 h 49"/>
                <a:gd name="T6" fmla="*/ 801284 w 66"/>
                <a:gd name="T7" fmla="*/ 594945 h 49"/>
                <a:gd name="T8" fmla="*/ 801284 w 66"/>
                <a:gd name="T9" fmla="*/ 242835 h 49"/>
                <a:gd name="T10" fmla="*/ 0 60000 65536"/>
                <a:gd name="T11" fmla="*/ 0 60000 65536"/>
                <a:gd name="T12" fmla="*/ 0 60000 65536"/>
                <a:gd name="T13" fmla="*/ 0 60000 65536"/>
                <a:gd name="T14" fmla="*/ 0 60000 65536"/>
                <a:gd name="T15" fmla="*/ 0 w 66"/>
                <a:gd name="T16" fmla="*/ 0 h 49"/>
                <a:gd name="T17" fmla="*/ 66 w 66"/>
                <a:gd name="T18" fmla="*/ 49 h 49"/>
              </a:gdLst>
              <a:ahLst/>
              <a:cxnLst>
                <a:cxn ang="T10">
                  <a:pos x="T0" y="T1"/>
                </a:cxn>
                <a:cxn ang="T11">
                  <a:pos x="T2" y="T3"/>
                </a:cxn>
                <a:cxn ang="T12">
                  <a:pos x="T4" y="T5"/>
                </a:cxn>
                <a:cxn ang="T13">
                  <a:pos x="T6" y="T7"/>
                </a:cxn>
                <a:cxn ang="T14">
                  <a:pos x="T8" y="T9"/>
                </a:cxn>
              </a:cxnLst>
              <a:rect l="T15" t="T16" r="T17" b="T18"/>
              <a:pathLst>
                <a:path w="66" h="49">
                  <a:moveTo>
                    <a:pt x="66" y="20"/>
                  </a:moveTo>
                  <a:cubicBezTo>
                    <a:pt x="44" y="13"/>
                    <a:pt x="22" y="7"/>
                    <a:pt x="0" y="0"/>
                  </a:cubicBezTo>
                  <a:cubicBezTo>
                    <a:pt x="0" y="16"/>
                    <a:pt x="0" y="33"/>
                    <a:pt x="0" y="49"/>
                  </a:cubicBezTo>
                  <a:cubicBezTo>
                    <a:pt x="22" y="49"/>
                    <a:pt x="44" y="49"/>
                    <a:pt x="66" y="49"/>
                  </a:cubicBezTo>
                  <a:cubicBezTo>
                    <a:pt x="66" y="39"/>
                    <a:pt x="66" y="30"/>
                    <a:pt x="66" y="20"/>
                  </a:cubicBezTo>
                  <a:close/>
                </a:path>
              </a:pathLst>
            </a:custGeom>
            <a:solidFill>
              <a:srgbClr val="E84A1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81" name="Freeform 19"/>
            <p:cNvSpPr>
              <a:spLocks/>
            </p:cNvSpPr>
            <p:nvPr/>
          </p:nvSpPr>
          <p:spPr bwMode="auto">
            <a:xfrm>
              <a:off x="1343187" y="1930734"/>
              <a:ext cx="1007623" cy="594945"/>
            </a:xfrm>
            <a:custGeom>
              <a:avLst/>
              <a:gdLst>
                <a:gd name="T0" fmla="*/ 0 w 83"/>
                <a:gd name="T1" fmla="*/ 242835 h 49"/>
                <a:gd name="T2" fmla="*/ 1007623 w 83"/>
                <a:gd name="T3" fmla="*/ 0 h 49"/>
                <a:gd name="T4" fmla="*/ 1007623 w 83"/>
                <a:gd name="T5" fmla="*/ 594945 h 49"/>
                <a:gd name="T6" fmla="*/ 0 w 83"/>
                <a:gd name="T7" fmla="*/ 594945 h 49"/>
                <a:gd name="T8" fmla="*/ 0 w 83"/>
                <a:gd name="T9" fmla="*/ 242835 h 49"/>
                <a:gd name="T10" fmla="*/ 0 60000 65536"/>
                <a:gd name="T11" fmla="*/ 0 60000 65536"/>
                <a:gd name="T12" fmla="*/ 0 60000 65536"/>
                <a:gd name="T13" fmla="*/ 0 60000 65536"/>
                <a:gd name="T14" fmla="*/ 0 60000 65536"/>
                <a:gd name="T15" fmla="*/ 0 w 83"/>
                <a:gd name="T16" fmla="*/ 0 h 49"/>
                <a:gd name="T17" fmla="*/ 83 w 83"/>
                <a:gd name="T18" fmla="*/ 49 h 49"/>
              </a:gdLst>
              <a:ahLst/>
              <a:cxnLst>
                <a:cxn ang="T10">
                  <a:pos x="T0" y="T1"/>
                </a:cxn>
                <a:cxn ang="T11">
                  <a:pos x="T2" y="T3"/>
                </a:cxn>
                <a:cxn ang="T12">
                  <a:pos x="T4" y="T5"/>
                </a:cxn>
                <a:cxn ang="T13">
                  <a:pos x="T6" y="T7"/>
                </a:cxn>
                <a:cxn ang="T14">
                  <a:pos x="T8" y="T9"/>
                </a:cxn>
              </a:cxnLst>
              <a:rect l="T15" t="T16" r="T17" b="T18"/>
              <a:pathLst>
                <a:path w="83" h="49">
                  <a:moveTo>
                    <a:pt x="0" y="20"/>
                  </a:moveTo>
                  <a:cubicBezTo>
                    <a:pt x="28" y="13"/>
                    <a:pt x="55" y="7"/>
                    <a:pt x="83" y="0"/>
                  </a:cubicBezTo>
                  <a:cubicBezTo>
                    <a:pt x="83" y="16"/>
                    <a:pt x="83" y="33"/>
                    <a:pt x="83" y="49"/>
                  </a:cubicBezTo>
                  <a:cubicBezTo>
                    <a:pt x="55" y="49"/>
                    <a:pt x="28" y="49"/>
                    <a:pt x="0" y="49"/>
                  </a:cubicBezTo>
                  <a:cubicBezTo>
                    <a:pt x="0" y="39"/>
                    <a:pt x="0" y="30"/>
                    <a:pt x="0" y="20"/>
                  </a:cubicBezTo>
                  <a:close/>
                </a:path>
              </a:pathLst>
            </a:custGeom>
            <a:solidFill>
              <a:srgbClr val="BCE1D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82" name="Freeform 20"/>
            <p:cNvSpPr>
              <a:spLocks/>
            </p:cNvSpPr>
            <p:nvPr/>
          </p:nvSpPr>
          <p:spPr bwMode="auto">
            <a:xfrm>
              <a:off x="2350810" y="1930734"/>
              <a:ext cx="1009343" cy="594945"/>
            </a:xfrm>
            <a:custGeom>
              <a:avLst/>
              <a:gdLst>
                <a:gd name="T0" fmla="*/ 1009343 w 83"/>
                <a:gd name="T1" fmla="*/ 242835 h 49"/>
                <a:gd name="T2" fmla="*/ 0 w 83"/>
                <a:gd name="T3" fmla="*/ 0 h 49"/>
                <a:gd name="T4" fmla="*/ 0 w 83"/>
                <a:gd name="T5" fmla="*/ 594945 h 49"/>
                <a:gd name="T6" fmla="*/ 1009343 w 83"/>
                <a:gd name="T7" fmla="*/ 594945 h 49"/>
                <a:gd name="T8" fmla="*/ 1009343 w 83"/>
                <a:gd name="T9" fmla="*/ 242835 h 49"/>
                <a:gd name="T10" fmla="*/ 0 60000 65536"/>
                <a:gd name="T11" fmla="*/ 0 60000 65536"/>
                <a:gd name="T12" fmla="*/ 0 60000 65536"/>
                <a:gd name="T13" fmla="*/ 0 60000 65536"/>
                <a:gd name="T14" fmla="*/ 0 60000 65536"/>
                <a:gd name="T15" fmla="*/ 0 w 83"/>
                <a:gd name="T16" fmla="*/ 0 h 49"/>
                <a:gd name="T17" fmla="*/ 83 w 83"/>
                <a:gd name="T18" fmla="*/ 49 h 49"/>
              </a:gdLst>
              <a:ahLst/>
              <a:cxnLst>
                <a:cxn ang="T10">
                  <a:pos x="T0" y="T1"/>
                </a:cxn>
                <a:cxn ang="T11">
                  <a:pos x="T2" y="T3"/>
                </a:cxn>
                <a:cxn ang="T12">
                  <a:pos x="T4" y="T5"/>
                </a:cxn>
                <a:cxn ang="T13">
                  <a:pos x="T6" y="T7"/>
                </a:cxn>
                <a:cxn ang="T14">
                  <a:pos x="T8" y="T9"/>
                </a:cxn>
              </a:cxnLst>
              <a:rect l="T15" t="T16" r="T17" b="T18"/>
              <a:pathLst>
                <a:path w="83" h="49">
                  <a:moveTo>
                    <a:pt x="83" y="20"/>
                  </a:moveTo>
                  <a:cubicBezTo>
                    <a:pt x="55" y="13"/>
                    <a:pt x="28" y="7"/>
                    <a:pt x="0" y="0"/>
                  </a:cubicBezTo>
                  <a:cubicBezTo>
                    <a:pt x="0" y="16"/>
                    <a:pt x="0" y="33"/>
                    <a:pt x="0" y="49"/>
                  </a:cubicBezTo>
                  <a:cubicBezTo>
                    <a:pt x="28" y="49"/>
                    <a:pt x="55" y="49"/>
                    <a:pt x="83" y="49"/>
                  </a:cubicBezTo>
                  <a:cubicBezTo>
                    <a:pt x="83" y="39"/>
                    <a:pt x="83" y="30"/>
                    <a:pt x="83" y="20"/>
                  </a:cubicBezTo>
                  <a:close/>
                </a:path>
              </a:pathLst>
            </a:custGeom>
            <a:solidFill>
              <a:srgbClr val="5CB5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83" name="Freeform 21"/>
            <p:cNvSpPr>
              <a:spLocks/>
            </p:cNvSpPr>
            <p:nvPr/>
          </p:nvSpPr>
          <p:spPr bwMode="auto">
            <a:xfrm>
              <a:off x="1136848" y="2247120"/>
              <a:ext cx="1213962" cy="606982"/>
            </a:xfrm>
            <a:custGeom>
              <a:avLst/>
              <a:gdLst>
                <a:gd name="T0" fmla="*/ 0 w 100"/>
                <a:gd name="T1" fmla="*/ 254932 h 50"/>
                <a:gd name="T2" fmla="*/ 1213962 w 100"/>
                <a:gd name="T3" fmla="*/ 0 h 50"/>
                <a:gd name="T4" fmla="*/ 1213962 w 100"/>
                <a:gd name="T5" fmla="*/ 606982 h 50"/>
                <a:gd name="T6" fmla="*/ 0 w 100"/>
                <a:gd name="T7" fmla="*/ 606982 h 50"/>
                <a:gd name="T8" fmla="*/ 0 w 100"/>
                <a:gd name="T9" fmla="*/ 254932 h 50"/>
                <a:gd name="T10" fmla="*/ 0 60000 65536"/>
                <a:gd name="T11" fmla="*/ 0 60000 65536"/>
                <a:gd name="T12" fmla="*/ 0 60000 65536"/>
                <a:gd name="T13" fmla="*/ 0 60000 65536"/>
                <a:gd name="T14" fmla="*/ 0 60000 65536"/>
                <a:gd name="T15" fmla="*/ 0 w 100"/>
                <a:gd name="T16" fmla="*/ 0 h 50"/>
                <a:gd name="T17" fmla="*/ 100 w 100"/>
                <a:gd name="T18" fmla="*/ 50 h 50"/>
              </a:gdLst>
              <a:ahLst/>
              <a:cxnLst>
                <a:cxn ang="T10">
                  <a:pos x="T0" y="T1"/>
                </a:cxn>
                <a:cxn ang="T11">
                  <a:pos x="T2" y="T3"/>
                </a:cxn>
                <a:cxn ang="T12">
                  <a:pos x="T4" y="T5"/>
                </a:cxn>
                <a:cxn ang="T13">
                  <a:pos x="T6" y="T7"/>
                </a:cxn>
                <a:cxn ang="T14">
                  <a:pos x="T8" y="T9"/>
                </a:cxn>
              </a:cxnLst>
              <a:rect l="T15" t="T16" r="T17" b="T18"/>
              <a:pathLst>
                <a:path w="100" h="50">
                  <a:moveTo>
                    <a:pt x="0" y="21"/>
                  </a:moveTo>
                  <a:cubicBezTo>
                    <a:pt x="33" y="14"/>
                    <a:pt x="67" y="7"/>
                    <a:pt x="100" y="0"/>
                  </a:cubicBezTo>
                  <a:cubicBezTo>
                    <a:pt x="100" y="17"/>
                    <a:pt x="100" y="34"/>
                    <a:pt x="100" y="50"/>
                  </a:cubicBezTo>
                  <a:cubicBezTo>
                    <a:pt x="67" y="50"/>
                    <a:pt x="33" y="50"/>
                    <a:pt x="0" y="50"/>
                  </a:cubicBezTo>
                  <a:cubicBezTo>
                    <a:pt x="0" y="40"/>
                    <a:pt x="0" y="31"/>
                    <a:pt x="0" y="21"/>
                  </a:cubicBezTo>
                  <a:close/>
                </a:path>
              </a:pathLst>
            </a:custGeom>
            <a:solidFill>
              <a:srgbClr val="5CB5C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84" name="Freeform 22"/>
            <p:cNvSpPr>
              <a:spLocks/>
            </p:cNvSpPr>
            <p:nvPr/>
          </p:nvSpPr>
          <p:spPr bwMode="auto">
            <a:xfrm>
              <a:off x="2350810" y="2247120"/>
              <a:ext cx="1215682" cy="606982"/>
            </a:xfrm>
            <a:custGeom>
              <a:avLst/>
              <a:gdLst>
                <a:gd name="T0" fmla="*/ 1215682 w 100"/>
                <a:gd name="T1" fmla="*/ 254932 h 50"/>
                <a:gd name="T2" fmla="*/ 0 w 100"/>
                <a:gd name="T3" fmla="*/ 0 h 50"/>
                <a:gd name="T4" fmla="*/ 0 w 100"/>
                <a:gd name="T5" fmla="*/ 606982 h 50"/>
                <a:gd name="T6" fmla="*/ 1215682 w 100"/>
                <a:gd name="T7" fmla="*/ 606982 h 50"/>
                <a:gd name="T8" fmla="*/ 1215682 w 100"/>
                <a:gd name="T9" fmla="*/ 254932 h 50"/>
                <a:gd name="T10" fmla="*/ 0 60000 65536"/>
                <a:gd name="T11" fmla="*/ 0 60000 65536"/>
                <a:gd name="T12" fmla="*/ 0 60000 65536"/>
                <a:gd name="T13" fmla="*/ 0 60000 65536"/>
                <a:gd name="T14" fmla="*/ 0 60000 65536"/>
                <a:gd name="T15" fmla="*/ 0 w 100"/>
                <a:gd name="T16" fmla="*/ 0 h 50"/>
                <a:gd name="T17" fmla="*/ 100 w 100"/>
                <a:gd name="T18" fmla="*/ 50 h 50"/>
              </a:gdLst>
              <a:ahLst/>
              <a:cxnLst>
                <a:cxn ang="T10">
                  <a:pos x="T0" y="T1"/>
                </a:cxn>
                <a:cxn ang="T11">
                  <a:pos x="T2" y="T3"/>
                </a:cxn>
                <a:cxn ang="T12">
                  <a:pos x="T4" y="T5"/>
                </a:cxn>
                <a:cxn ang="T13">
                  <a:pos x="T6" y="T7"/>
                </a:cxn>
                <a:cxn ang="T14">
                  <a:pos x="T8" y="T9"/>
                </a:cxn>
              </a:cxnLst>
              <a:rect l="T15" t="T16" r="T17" b="T18"/>
              <a:pathLst>
                <a:path w="100" h="50">
                  <a:moveTo>
                    <a:pt x="100" y="21"/>
                  </a:moveTo>
                  <a:cubicBezTo>
                    <a:pt x="66" y="14"/>
                    <a:pt x="33" y="7"/>
                    <a:pt x="0" y="0"/>
                  </a:cubicBezTo>
                  <a:cubicBezTo>
                    <a:pt x="0" y="17"/>
                    <a:pt x="0" y="34"/>
                    <a:pt x="0" y="50"/>
                  </a:cubicBezTo>
                  <a:cubicBezTo>
                    <a:pt x="33" y="50"/>
                    <a:pt x="66" y="50"/>
                    <a:pt x="100" y="50"/>
                  </a:cubicBezTo>
                  <a:cubicBezTo>
                    <a:pt x="100" y="40"/>
                    <a:pt x="100" y="31"/>
                    <a:pt x="100" y="21"/>
                  </a:cubicBezTo>
                  <a:close/>
                </a:path>
              </a:pathLst>
            </a:custGeom>
            <a:solidFill>
              <a:srgbClr val="369C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85" name="Freeform 23"/>
            <p:cNvSpPr>
              <a:spLocks/>
            </p:cNvSpPr>
            <p:nvPr/>
          </p:nvSpPr>
          <p:spPr bwMode="auto">
            <a:xfrm>
              <a:off x="930509" y="2573824"/>
              <a:ext cx="1420302" cy="606982"/>
            </a:xfrm>
            <a:custGeom>
              <a:avLst/>
              <a:gdLst>
                <a:gd name="T0" fmla="*/ 0 w 117"/>
                <a:gd name="T1" fmla="*/ 254932 h 50"/>
                <a:gd name="T2" fmla="*/ 1420302 w 117"/>
                <a:gd name="T3" fmla="*/ 0 h 50"/>
                <a:gd name="T4" fmla="*/ 1420302 w 117"/>
                <a:gd name="T5" fmla="*/ 606982 h 50"/>
                <a:gd name="T6" fmla="*/ 0 w 117"/>
                <a:gd name="T7" fmla="*/ 606982 h 50"/>
                <a:gd name="T8" fmla="*/ 0 w 117"/>
                <a:gd name="T9" fmla="*/ 254932 h 50"/>
                <a:gd name="T10" fmla="*/ 0 60000 65536"/>
                <a:gd name="T11" fmla="*/ 0 60000 65536"/>
                <a:gd name="T12" fmla="*/ 0 60000 65536"/>
                <a:gd name="T13" fmla="*/ 0 60000 65536"/>
                <a:gd name="T14" fmla="*/ 0 60000 65536"/>
                <a:gd name="T15" fmla="*/ 0 w 117"/>
                <a:gd name="T16" fmla="*/ 0 h 50"/>
                <a:gd name="T17" fmla="*/ 117 w 117"/>
                <a:gd name="T18" fmla="*/ 50 h 50"/>
              </a:gdLst>
              <a:ahLst/>
              <a:cxnLst>
                <a:cxn ang="T10">
                  <a:pos x="T0" y="T1"/>
                </a:cxn>
                <a:cxn ang="T11">
                  <a:pos x="T2" y="T3"/>
                </a:cxn>
                <a:cxn ang="T12">
                  <a:pos x="T4" y="T5"/>
                </a:cxn>
                <a:cxn ang="T13">
                  <a:pos x="T6" y="T7"/>
                </a:cxn>
                <a:cxn ang="T14">
                  <a:pos x="T8" y="T9"/>
                </a:cxn>
              </a:cxnLst>
              <a:rect l="T15" t="T16" r="T17" b="T18"/>
              <a:pathLst>
                <a:path w="117" h="50">
                  <a:moveTo>
                    <a:pt x="0" y="21"/>
                  </a:moveTo>
                  <a:cubicBezTo>
                    <a:pt x="39" y="14"/>
                    <a:pt x="78" y="7"/>
                    <a:pt x="117" y="0"/>
                  </a:cubicBezTo>
                  <a:cubicBezTo>
                    <a:pt x="117" y="17"/>
                    <a:pt x="117" y="34"/>
                    <a:pt x="117" y="50"/>
                  </a:cubicBezTo>
                  <a:cubicBezTo>
                    <a:pt x="78" y="50"/>
                    <a:pt x="39" y="50"/>
                    <a:pt x="0" y="50"/>
                  </a:cubicBezTo>
                  <a:cubicBezTo>
                    <a:pt x="0" y="41"/>
                    <a:pt x="0" y="31"/>
                    <a:pt x="0" y="21"/>
                  </a:cubicBezTo>
                  <a:close/>
                </a:path>
              </a:pathLst>
            </a:custGeom>
            <a:solidFill>
              <a:srgbClr val="FDD82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86" name="Freeform 24"/>
            <p:cNvSpPr>
              <a:spLocks/>
            </p:cNvSpPr>
            <p:nvPr/>
          </p:nvSpPr>
          <p:spPr bwMode="auto">
            <a:xfrm>
              <a:off x="2350810" y="2573824"/>
              <a:ext cx="1409985" cy="606982"/>
            </a:xfrm>
            <a:custGeom>
              <a:avLst/>
              <a:gdLst>
                <a:gd name="T0" fmla="*/ 1409985 w 116"/>
                <a:gd name="T1" fmla="*/ 254932 h 50"/>
                <a:gd name="T2" fmla="*/ 0 w 116"/>
                <a:gd name="T3" fmla="*/ 0 h 50"/>
                <a:gd name="T4" fmla="*/ 0 w 116"/>
                <a:gd name="T5" fmla="*/ 606982 h 50"/>
                <a:gd name="T6" fmla="*/ 1409985 w 116"/>
                <a:gd name="T7" fmla="*/ 606982 h 50"/>
                <a:gd name="T8" fmla="*/ 1409985 w 116"/>
                <a:gd name="T9" fmla="*/ 254932 h 50"/>
                <a:gd name="T10" fmla="*/ 0 60000 65536"/>
                <a:gd name="T11" fmla="*/ 0 60000 65536"/>
                <a:gd name="T12" fmla="*/ 0 60000 65536"/>
                <a:gd name="T13" fmla="*/ 0 60000 65536"/>
                <a:gd name="T14" fmla="*/ 0 60000 65536"/>
                <a:gd name="T15" fmla="*/ 0 w 116"/>
                <a:gd name="T16" fmla="*/ 0 h 50"/>
                <a:gd name="T17" fmla="*/ 116 w 116"/>
                <a:gd name="T18" fmla="*/ 50 h 50"/>
              </a:gdLst>
              <a:ahLst/>
              <a:cxnLst>
                <a:cxn ang="T10">
                  <a:pos x="T0" y="T1"/>
                </a:cxn>
                <a:cxn ang="T11">
                  <a:pos x="T2" y="T3"/>
                </a:cxn>
                <a:cxn ang="T12">
                  <a:pos x="T4" y="T5"/>
                </a:cxn>
                <a:cxn ang="T13">
                  <a:pos x="T6" y="T7"/>
                </a:cxn>
                <a:cxn ang="T14">
                  <a:pos x="T8" y="T9"/>
                </a:cxn>
              </a:cxnLst>
              <a:rect l="T15" t="T16" r="T17" b="T18"/>
              <a:pathLst>
                <a:path w="116" h="50">
                  <a:moveTo>
                    <a:pt x="116" y="21"/>
                  </a:moveTo>
                  <a:cubicBezTo>
                    <a:pt x="78" y="14"/>
                    <a:pt x="39" y="7"/>
                    <a:pt x="0" y="0"/>
                  </a:cubicBezTo>
                  <a:cubicBezTo>
                    <a:pt x="0" y="17"/>
                    <a:pt x="0" y="34"/>
                    <a:pt x="0" y="50"/>
                  </a:cubicBezTo>
                  <a:cubicBezTo>
                    <a:pt x="39" y="50"/>
                    <a:pt x="78" y="50"/>
                    <a:pt x="116" y="50"/>
                  </a:cubicBezTo>
                  <a:cubicBezTo>
                    <a:pt x="116" y="41"/>
                    <a:pt x="116" y="31"/>
                    <a:pt x="116" y="21"/>
                  </a:cubicBezTo>
                  <a:close/>
                </a:path>
              </a:pathLst>
            </a:custGeom>
            <a:solidFill>
              <a:srgbClr val="F4B4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87" name="Freeform 25"/>
            <p:cNvSpPr>
              <a:spLocks/>
            </p:cNvSpPr>
            <p:nvPr/>
          </p:nvSpPr>
          <p:spPr bwMode="auto">
            <a:xfrm>
              <a:off x="736206" y="2902247"/>
              <a:ext cx="1614605" cy="619018"/>
            </a:xfrm>
            <a:custGeom>
              <a:avLst/>
              <a:gdLst>
                <a:gd name="T0" fmla="*/ 0 w 133"/>
                <a:gd name="T1" fmla="*/ 254890 h 51"/>
                <a:gd name="T2" fmla="*/ 1614605 w 133"/>
                <a:gd name="T3" fmla="*/ 0 h 51"/>
                <a:gd name="T4" fmla="*/ 1614605 w 133"/>
                <a:gd name="T5" fmla="*/ 619018 h 51"/>
                <a:gd name="T6" fmla="*/ 0 w 133"/>
                <a:gd name="T7" fmla="*/ 619018 h 51"/>
                <a:gd name="T8" fmla="*/ 0 w 133"/>
                <a:gd name="T9" fmla="*/ 254890 h 51"/>
                <a:gd name="T10" fmla="*/ 0 60000 65536"/>
                <a:gd name="T11" fmla="*/ 0 60000 65536"/>
                <a:gd name="T12" fmla="*/ 0 60000 65536"/>
                <a:gd name="T13" fmla="*/ 0 60000 65536"/>
                <a:gd name="T14" fmla="*/ 0 60000 65536"/>
                <a:gd name="T15" fmla="*/ 0 w 133"/>
                <a:gd name="T16" fmla="*/ 0 h 51"/>
                <a:gd name="T17" fmla="*/ 133 w 133"/>
                <a:gd name="T18" fmla="*/ 51 h 51"/>
              </a:gdLst>
              <a:ahLst/>
              <a:cxnLst>
                <a:cxn ang="T10">
                  <a:pos x="T0" y="T1"/>
                </a:cxn>
                <a:cxn ang="T11">
                  <a:pos x="T2" y="T3"/>
                </a:cxn>
                <a:cxn ang="T12">
                  <a:pos x="T4" y="T5"/>
                </a:cxn>
                <a:cxn ang="T13">
                  <a:pos x="T6" y="T7"/>
                </a:cxn>
                <a:cxn ang="T14">
                  <a:pos x="T8" y="T9"/>
                </a:cxn>
              </a:cxnLst>
              <a:rect l="T15" t="T16" r="T17" b="T18"/>
              <a:pathLst>
                <a:path w="133" h="51">
                  <a:moveTo>
                    <a:pt x="0" y="21"/>
                  </a:moveTo>
                  <a:cubicBezTo>
                    <a:pt x="44" y="14"/>
                    <a:pt x="89" y="7"/>
                    <a:pt x="133" y="0"/>
                  </a:cubicBezTo>
                  <a:cubicBezTo>
                    <a:pt x="133" y="17"/>
                    <a:pt x="133" y="34"/>
                    <a:pt x="133" y="51"/>
                  </a:cubicBezTo>
                  <a:cubicBezTo>
                    <a:pt x="89" y="51"/>
                    <a:pt x="44" y="51"/>
                    <a:pt x="0" y="51"/>
                  </a:cubicBezTo>
                  <a:cubicBezTo>
                    <a:pt x="0" y="41"/>
                    <a:pt x="0" y="31"/>
                    <a:pt x="0" y="21"/>
                  </a:cubicBezTo>
                  <a:close/>
                </a:path>
              </a:pathLst>
            </a:custGeom>
            <a:solidFill>
              <a:srgbClr val="F4B4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88" name="Freeform 26"/>
            <p:cNvSpPr>
              <a:spLocks/>
            </p:cNvSpPr>
            <p:nvPr/>
          </p:nvSpPr>
          <p:spPr bwMode="auto">
            <a:xfrm>
              <a:off x="2350810" y="2902247"/>
              <a:ext cx="1616324" cy="619018"/>
            </a:xfrm>
            <a:custGeom>
              <a:avLst/>
              <a:gdLst>
                <a:gd name="T0" fmla="*/ 1616324 w 133"/>
                <a:gd name="T1" fmla="*/ 254890 h 51"/>
                <a:gd name="T2" fmla="*/ 0 w 133"/>
                <a:gd name="T3" fmla="*/ 0 h 51"/>
                <a:gd name="T4" fmla="*/ 0 w 133"/>
                <a:gd name="T5" fmla="*/ 619018 h 51"/>
                <a:gd name="T6" fmla="*/ 1616324 w 133"/>
                <a:gd name="T7" fmla="*/ 619018 h 51"/>
                <a:gd name="T8" fmla="*/ 1616324 w 133"/>
                <a:gd name="T9" fmla="*/ 254890 h 51"/>
                <a:gd name="T10" fmla="*/ 0 60000 65536"/>
                <a:gd name="T11" fmla="*/ 0 60000 65536"/>
                <a:gd name="T12" fmla="*/ 0 60000 65536"/>
                <a:gd name="T13" fmla="*/ 0 60000 65536"/>
                <a:gd name="T14" fmla="*/ 0 60000 65536"/>
                <a:gd name="T15" fmla="*/ 0 w 133"/>
                <a:gd name="T16" fmla="*/ 0 h 51"/>
                <a:gd name="T17" fmla="*/ 133 w 133"/>
                <a:gd name="T18" fmla="*/ 51 h 51"/>
              </a:gdLst>
              <a:ahLst/>
              <a:cxnLst>
                <a:cxn ang="T10">
                  <a:pos x="T0" y="T1"/>
                </a:cxn>
                <a:cxn ang="T11">
                  <a:pos x="T2" y="T3"/>
                </a:cxn>
                <a:cxn ang="T12">
                  <a:pos x="T4" y="T5"/>
                </a:cxn>
                <a:cxn ang="T13">
                  <a:pos x="T6" y="T7"/>
                </a:cxn>
                <a:cxn ang="T14">
                  <a:pos x="T8" y="T9"/>
                </a:cxn>
              </a:cxnLst>
              <a:rect l="T15" t="T16" r="T17" b="T18"/>
              <a:pathLst>
                <a:path w="133" h="51">
                  <a:moveTo>
                    <a:pt x="133" y="21"/>
                  </a:moveTo>
                  <a:cubicBezTo>
                    <a:pt x="89" y="14"/>
                    <a:pt x="44" y="7"/>
                    <a:pt x="0" y="0"/>
                  </a:cubicBezTo>
                  <a:cubicBezTo>
                    <a:pt x="0" y="17"/>
                    <a:pt x="0" y="34"/>
                    <a:pt x="0" y="51"/>
                  </a:cubicBezTo>
                  <a:cubicBezTo>
                    <a:pt x="44" y="51"/>
                    <a:pt x="89" y="51"/>
                    <a:pt x="133" y="51"/>
                  </a:cubicBezTo>
                  <a:cubicBezTo>
                    <a:pt x="133" y="41"/>
                    <a:pt x="133" y="31"/>
                    <a:pt x="133" y="21"/>
                  </a:cubicBezTo>
                  <a:close/>
                </a:path>
              </a:pathLst>
            </a:custGeom>
            <a:solidFill>
              <a:srgbClr val="EE900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89" name="Freeform 27"/>
            <p:cNvSpPr>
              <a:spLocks/>
            </p:cNvSpPr>
            <p:nvPr/>
          </p:nvSpPr>
          <p:spPr bwMode="auto">
            <a:xfrm>
              <a:off x="529867" y="3218634"/>
              <a:ext cx="1820944" cy="631055"/>
            </a:xfrm>
            <a:custGeom>
              <a:avLst/>
              <a:gdLst>
                <a:gd name="T0" fmla="*/ 0 w 150"/>
                <a:gd name="T1" fmla="*/ 266985 h 52"/>
                <a:gd name="T2" fmla="*/ 1820944 w 150"/>
                <a:gd name="T3" fmla="*/ 0 h 52"/>
                <a:gd name="T4" fmla="*/ 1820944 w 150"/>
                <a:gd name="T5" fmla="*/ 631055 h 52"/>
                <a:gd name="T6" fmla="*/ 0 w 150"/>
                <a:gd name="T7" fmla="*/ 631055 h 52"/>
                <a:gd name="T8" fmla="*/ 0 w 150"/>
                <a:gd name="T9" fmla="*/ 266985 h 52"/>
                <a:gd name="T10" fmla="*/ 0 60000 65536"/>
                <a:gd name="T11" fmla="*/ 0 60000 65536"/>
                <a:gd name="T12" fmla="*/ 0 60000 65536"/>
                <a:gd name="T13" fmla="*/ 0 60000 65536"/>
                <a:gd name="T14" fmla="*/ 0 60000 65536"/>
                <a:gd name="T15" fmla="*/ 0 w 150"/>
                <a:gd name="T16" fmla="*/ 0 h 52"/>
                <a:gd name="T17" fmla="*/ 150 w 150"/>
                <a:gd name="T18" fmla="*/ 52 h 52"/>
              </a:gdLst>
              <a:ahLst/>
              <a:cxnLst>
                <a:cxn ang="T10">
                  <a:pos x="T0" y="T1"/>
                </a:cxn>
                <a:cxn ang="T11">
                  <a:pos x="T2" y="T3"/>
                </a:cxn>
                <a:cxn ang="T12">
                  <a:pos x="T4" y="T5"/>
                </a:cxn>
                <a:cxn ang="T13">
                  <a:pos x="T6" y="T7"/>
                </a:cxn>
                <a:cxn ang="T14">
                  <a:pos x="T8" y="T9"/>
                </a:cxn>
              </a:cxnLst>
              <a:rect l="T15" t="T16" r="T17" b="T18"/>
              <a:pathLst>
                <a:path w="150" h="52">
                  <a:moveTo>
                    <a:pt x="0" y="22"/>
                  </a:moveTo>
                  <a:cubicBezTo>
                    <a:pt x="50" y="15"/>
                    <a:pt x="100" y="8"/>
                    <a:pt x="150" y="0"/>
                  </a:cubicBezTo>
                  <a:cubicBezTo>
                    <a:pt x="150" y="18"/>
                    <a:pt x="150" y="35"/>
                    <a:pt x="150" y="52"/>
                  </a:cubicBezTo>
                  <a:cubicBezTo>
                    <a:pt x="100" y="52"/>
                    <a:pt x="50" y="52"/>
                    <a:pt x="0" y="52"/>
                  </a:cubicBezTo>
                  <a:cubicBezTo>
                    <a:pt x="0" y="42"/>
                    <a:pt x="0" y="32"/>
                    <a:pt x="0" y="22"/>
                  </a:cubicBezTo>
                  <a:close/>
                </a:path>
              </a:pathLst>
            </a:custGeom>
            <a:solidFill>
              <a:srgbClr val="B8B8B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90" name="Freeform 28"/>
            <p:cNvSpPr>
              <a:spLocks/>
            </p:cNvSpPr>
            <p:nvPr/>
          </p:nvSpPr>
          <p:spPr bwMode="auto">
            <a:xfrm>
              <a:off x="2350810" y="3218634"/>
              <a:ext cx="1822663" cy="631055"/>
            </a:xfrm>
            <a:custGeom>
              <a:avLst/>
              <a:gdLst>
                <a:gd name="T0" fmla="*/ 1822663 w 150"/>
                <a:gd name="T1" fmla="*/ 266985 h 52"/>
                <a:gd name="T2" fmla="*/ 0 w 150"/>
                <a:gd name="T3" fmla="*/ 0 h 52"/>
                <a:gd name="T4" fmla="*/ 0 w 150"/>
                <a:gd name="T5" fmla="*/ 631055 h 52"/>
                <a:gd name="T6" fmla="*/ 1822663 w 150"/>
                <a:gd name="T7" fmla="*/ 631055 h 52"/>
                <a:gd name="T8" fmla="*/ 1822663 w 150"/>
                <a:gd name="T9" fmla="*/ 266985 h 52"/>
                <a:gd name="T10" fmla="*/ 0 60000 65536"/>
                <a:gd name="T11" fmla="*/ 0 60000 65536"/>
                <a:gd name="T12" fmla="*/ 0 60000 65536"/>
                <a:gd name="T13" fmla="*/ 0 60000 65536"/>
                <a:gd name="T14" fmla="*/ 0 60000 65536"/>
                <a:gd name="T15" fmla="*/ 0 w 150"/>
                <a:gd name="T16" fmla="*/ 0 h 52"/>
                <a:gd name="T17" fmla="*/ 150 w 150"/>
                <a:gd name="T18" fmla="*/ 52 h 52"/>
              </a:gdLst>
              <a:ahLst/>
              <a:cxnLst>
                <a:cxn ang="T10">
                  <a:pos x="T0" y="T1"/>
                </a:cxn>
                <a:cxn ang="T11">
                  <a:pos x="T2" y="T3"/>
                </a:cxn>
                <a:cxn ang="T12">
                  <a:pos x="T4" y="T5"/>
                </a:cxn>
                <a:cxn ang="T13">
                  <a:pos x="T6" y="T7"/>
                </a:cxn>
                <a:cxn ang="T14">
                  <a:pos x="T8" y="T9"/>
                </a:cxn>
              </a:cxnLst>
              <a:rect l="T15" t="T16" r="T17" b="T18"/>
              <a:pathLst>
                <a:path w="150" h="52">
                  <a:moveTo>
                    <a:pt x="150" y="22"/>
                  </a:moveTo>
                  <a:cubicBezTo>
                    <a:pt x="100" y="15"/>
                    <a:pt x="50" y="8"/>
                    <a:pt x="0" y="0"/>
                  </a:cubicBezTo>
                  <a:cubicBezTo>
                    <a:pt x="0" y="18"/>
                    <a:pt x="0" y="35"/>
                    <a:pt x="0" y="52"/>
                  </a:cubicBezTo>
                  <a:cubicBezTo>
                    <a:pt x="50" y="52"/>
                    <a:pt x="100" y="52"/>
                    <a:pt x="150" y="52"/>
                  </a:cubicBezTo>
                  <a:cubicBezTo>
                    <a:pt x="150" y="42"/>
                    <a:pt x="150" y="32"/>
                    <a:pt x="150" y="22"/>
                  </a:cubicBezTo>
                  <a:close/>
                </a:path>
              </a:pathLst>
            </a:custGeom>
            <a:solidFill>
              <a:srgbClr val="7579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91" name="Freeform 29"/>
            <p:cNvSpPr>
              <a:spLocks/>
            </p:cNvSpPr>
            <p:nvPr/>
          </p:nvSpPr>
          <p:spPr bwMode="auto">
            <a:xfrm>
              <a:off x="323528" y="3545337"/>
              <a:ext cx="2027283" cy="631055"/>
            </a:xfrm>
            <a:custGeom>
              <a:avLst/>
              <a:gdLst>
                <a:gd name="T0" fmla="*/ 0 w 1179"/>
                <a:gd name="T1" fmla="*/ 266522 h 367"/>
                <a:gd name="T2" fmla="*/ 2027283 w 1179"/>
                <a:gd name="T3" fmla="*/ 0 h 367"/>
                <a:gd name="T4" fmla="*/ 2027283 w 1179"/>
                <a:gd name="T5" fmla="*/ 631055 h 367"/>
                <a:gd name="T6" fmla="*/ 0 w 1179"/>
                <a:gd name="T7" fmla="*/ 631055 h 367"/>
                <a:gd name="T8" fmla="*/ 0 w 1179"/>
                <a:gd name="T9" fmla="*/ 266522 h 367"/>
                <a:gd name="T10" fmla="*/ 0 w 1179"/>
                <a:gd name="T11" fmla="*/ 266522 h 367"/>
                <a:gd name="T12" fmla="*/ 0 60000 65536"/>
                <a:gd name="T13" fmla="*/ 0 60000 65536"/>
                <a:gd name="T14" fmla="*/ 0 60000 65536"/>
                <a:gd name="T15" fmla="*/ 0 60000 65536"/>
                <a:gd name="T16" fmla="*/ 0 60000 65536"/>
                <a:gd name="T17" fmla="*/ 0 60000 65536"/>
                <a:gd name="T18" fmla="*/ 0 w 1179"/>
                <a:gd name="T19" fmla="*/ 0 h 367"/>
                <a:gd name="T20" fmla="*/ 1179 w 1179"/>
                <a:gd name="T21" fmla="*/ 367 h 367"/>
              </a:gdLst>
              <a:ahLst/>
              <a:cxnLst>
                <a:cxn ang="T12">
                  <a:pos x="T0" y="T1"/>
                </a:cxn>
                <a:cxn ang="T13">
                  <a:pos x="T2" y="T3"/>
                </a:cxn>
                <a:cxn ang="T14">
                  <a:pos x="T4" y="T5"/>
                </a:cxn>
                <a:cxn ang="T15">
                  <a:pos x="T6" y="T7"/>
                </a:cxn>
                <a:cxn ang="T16">
                  <a:pos x="T8" y="T9"/>
                </a:cxn>
                <a:cxn ang="T17">
                  <a:pos x="T10" y="T11"/>
                </a:cxn>
              </a:cxnLst>
              <a:rect l="T18" t="T19" r="T20" b="T21"/>
              <a:pathLst>
                <a:path w="1179" h="367">
                  <a:moveTo>
                    <a:pt x="0" y="155"/>
                  </a:moveTo>
                  <a:lnTo>
                    <a:pt x="1179" y="0"/>
                  </a:lnTo>
                  <a:lnTo>
                    <a:pt x="1179" y="367"/>
                  </a:lnTo>
                  <a:lnTo>
                    <a:pt x="0" y="367"/>
                  </a:lnTo>
                  <a:lnTo>
                    <a:pt x="0" y="155"/>
                  </a:lnTo>
                  <a:close/>
                </a:path>
              </a:pathLst>
            </a:custGeom>
            <a:solidFill>
              <a:srgbClr val="75797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sp>
          <p:nvSpPr>
            <p:cNvPr id="92" name="Freeform 30"/>
            <p:cNvSpPr>
              <a:spLocks/>
            </p:cNvSpPr>
            <p:nvPr/>
          </p:nvSpPr>
          <p:spPr bwMode="auto">
            <a:xfrm>
              <a:off x="2350810" y="3545337"/>
              <a:ext cx="2029002" cy="631055"/>
            </a:xfrm>
            <a:custGeom>
              <a:avLst/>
              <a:gdLst>
                <a:gd name="T0" fmla="*/ 2029002 w 1180"/>
                <a:gd name="T1" fmla="*/ 266522 h 367"/>
                <a:gd name="T2" fmla="*/ 0 w 1180"/>
                <a:gd name="T3" fmla="*/ 0 h 367"/>
                <a:gd name="T4" fmla="*/ 0 w 1180"/>
                <a:gd name="T5" fmla="*/ 631055 h 367"/>
                <a:gd name="T6" fmla="*/ 2029002 w 1180"/>
                <a:gd name="T7" fmla="*/ 631055 h 367"/>
                <a:gd name="T8" fmla="*/ 2029002 w 1180"/>
                <a:gd name="T9" fmla="*/ 266522 h 367"/>
                <a:gd name="T10" fmla="*/ 2029002 w 1180"/>
                <a:gd name="T11" fmla="*/ 266522 h 367"/>
                <a:gd name="T12" fmla="*/ 0 60000 65536"/>
                <a:gd name="T13" fmla="*/ 0 60000 65536"/>
                <a:gd name="T14" fmla="*/ 0 60000 65536"/>
                <a:gd name="T15" fmla="*/ 0 60000 65536"/>
                <a:gd name="T16" fmla="*/ 0 60000 65536"/>
                <a:gd name="T17" fmla="*/ 0 60000 65536"/>
                <a:gd name="T18" fmla="*/ 0 w 1180"/>
                <a:gd name="T19" fmla="*/ 0 h 367"/>
                <a:gd name="T20" fmla="*/ 1180 w 1180"/>
                <a:gd name="T21" fmla="*/ 367 h 367"/>
              </a:gdLst>
              <a:ahLst/>
              <a:cxnLst>
                <a:cxn ang="T12">
                  <a:pos x="T0" y="T1"/>
                </a:cxn>
                <a:cxn ang="T13">
                  <a:pos x="T2" y="T3"/>
                </a:cxn>
                <a:cxn ang="T14">
                  <a:pos x="T4" y="T5"/>
                </a:cxn>
                <a:cxn ang="T15">
                  <a:pos x="T6" y="T7"/>
                </a:cxn>
                <a:cxn ang="T16">
                  <a:pos x="T8" y="T9"/>
                </a:cxn>
                <a:cxn ang="T17">
                  <a:pos x="T10" y="T11"/>
                </a:cxn>
              </a:cxnLst>
              <a:rect l="T18" t="T19" r="T20" b="T21"/>
              <a:pathLst>
                <a:path w="1180" h="367">
                  <a:moveTo>
                    <a:pt x="1180" y="155"/>
                  </a:moveTo>
                  <a:lnTo>
                    <a:pt x="0" y="0"/>
                  </a:lnTo>
                  <a:lnTo>
                    <a:pt x="0" y="367"/>
                  </a:lnTo>
                  <a:lnTo>
                    <a:pt x="1180" y="367"/>
                  </a:lnTo>
                  <a:lnTo>
                    <a:pt x="1180" y="155"/>
                  </a:lnTo>
                  <a:close/>
                </a:path>
              </a:pathLst>
            </a:custGeom>
            <a:solidFill>
              <a:srgbClr val="4B575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endParaRPr lang="zh-CN" altLang="en-US" kern="0">
                <a:solidFill>
                  <a:prstClr val="black"/>
                </a:solidFill>
              </a:endParaRPr>
            </a:p>
          </p:txBody>
        </p:sp>
      </p:grpSp>
      <p:sp>
        <p:nvSpPr>
          <p:cNvPr id="93" name="TextBox 46"/>
          <p:cNvSpPr txBox="1">
            <a:spLocks noChangeArrowheads="1"/>
          </p:cNvSpPr>
          <p:nvPr/>
        </p:nvSpPr>
        <p:spPr bwMode="auto">
          <a:xfrm>
            <a:off x="8211150" y="2576473"/>
            <a:ext cx="2302415" cy="42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214" tIns="57607" rIns="115214" bIns="57607">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r>
              <a:rPr lang="zh-CN" altLang="en-US" sz="2000" kern="0">
                <a:solidFill>
                  <a:prstClr val="black"/>
                </a:solidFill>
              </a:rPr>
              <a:t>双击此处添加文字</a:t>
            </a:r>
          </a:p>
        </p:txBody>
      </p:sp>
      <p:sp>
        <p:nvSpPr>
          <p:cNvPr id="94" name="TextBox 79"/>
          <p:cNvSpPr txBox="1">
            <a:spLocks noChangeArrowheads="1"/>
          </p:cNvSpPr>
          <p:nvPr/>
        </p:nvSpPr>
        <p:spPr bwMode="auto">
          <a:xfrm>
            <a:off x="8211150" y="2984485"/>
            <a:ext cx="2302415" cy="42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214" tIns="57607" rIns="115214" bIns="57607">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r>
              <a:rPr lang="zh-CN" altLang="en-US" sz="2000" kern="0">
                <a:solidFill>
                  <a:prstClr val="black"/>
                </a:solidFill>
              </a:rPr>
              <a:t>双击此处添加文字</a:t>
            </a:r>
          </a:p>
        </p:txBody>
      </p:sp>
      <p:sp>
        <p:nvSpPr>
          <p:cNvPr id="95" name="TextBox 80"/>
          <p:cNvSpPr txBox="1">
            <a:spLocks noChangeArrowheads="1"/>
          </p:cNvSpPr>
          <p:nvPr/>
        </p:nvSpPr>
        <p:spPr bwMode="auto">
          <a:xfrm>
            <a:off x="8211150" y="3420496"/>
            <a:ext cx="2302415" cy="42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214" tIns="57607" rIns="115214" bIns="57607">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r>
              <a:rPr lang="zh-CN" altLang="en-US" sz="2000" kern="0">
                <a:solidFill>
                  <a:prstClr val="black"/>
                </a:solidFill>
              </a:rPr>
              <a:t>双击此处添加文字</a:t>
            </a:r>
          </a:p>
        </p:txBody>
      </p:sp>
      <p:sp>
        <p:nvSpPr>
          <p:cNvPr id="96" name="TextBox 81"/>
          <p:cNvSpPr txBox="1">
            <a:spLocks noChangeArrowheads="1"/>
          </p:cNvSpPr>
          <p:nvPr/>
        </p:nvSpPr>
        <p:spPr bwMode="auto">
          <a:xfrm>
            <a:off x="8211150" y="3826506"/>
            <a:ext cx="2302415" cy="42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214" tIns="57607" rIns="115214" bIns="57607">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r>
              <a:rPr lang="zh-CN" altLang="en-US" sz="2000" kern="0">
                <a:solidFill>
                  <a:prstClr val="black"/>
                </a:solidFill>
              </a:rPr>
              <a:t>双击此处添加文字</a:t>
            </a:r>
          </a:p>
        </p:txBody>
      </p:sp>
      <p:sp>
        <p:nvSpPr>
          <p:cNvPr id="97" name="TextBox 82"/>
          <p:cNvSpPr txBox="1">
            <a:spLocks noChangeArrowheads="1"/>
          </p:cNvSpPr>
          <p:nvPr/>
        </p:nvSpPr>
        <p:spPr bwMode="auto">
          <a:xfrm>
            <a:off x="8211150" y="4262518"/>
            <a:ext cx="2302415" cy="42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214" tIns="57607" rIns="115214" bIns="57607">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r>
              <a:rPr lang="zh-CN" altLang="en-US" sz="2000" kern="0">
                <a:solidFill>
                  <a:prstClr val="black"/>
                </a:solidFill>
              </a:rPr>
              <a:t>双击此处添加文字</a:t>
            </a:r>
          </a:p>
        </p:txBody>
      </p:sp>
      <p:sp>
        <p:nvSpPr>
          <p:cNvPr id="98" name="TextBox 83"/>
          <p:cNvSpPr txBox="1">
            <a:spLocks noChangeArrowheads="1"/>
          </p:cNvSpPr>
          <p:nvPr/>
        </p:nvSpPr>
        <p:spPr bwMode="auto">
          <a:xfrm>
            <a:off x="8211150" y="4672530"/>
            <a:ext cx="2302415" cy="42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214" tIns="57607" rIns="115214" bIns="57607">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r>
              <a:rPr lang="zh-CN" altLang="en-US" sz="2000" kern="0">
                <a:solidFill>
                  <a:prstClr val="black"/>
                </a:solidFill>
              </a:rPr>
              <a:t>双击此处添加文字</a:t>
            </a:r>
          </a:p>
        </p:txBody>
      </p:sp>
      <p:sp>
        <p:nvSpPr>
          <p:cNvPr id="99" name="TextBox 84"/>
          <p:cNvSpPr txBox="1">
            <a:spLocks noChangeArrowheads="1"/>
          </p:cNvSpPr>
          <p:nvPr/>
        </p:nvSpPr>
        <p:spPr bwMode="auto">
          <a:xfrm>
            <a:off x="8211150" y="5114541"/>
            <a:ext cx="2302415" cy="42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214" tIns="57607" rIns="115214" bIns="57607">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r>
              <a:rPr lang="zh-CN" altLang="en-US" sz="2000" kern="0">
                <a:solidFill>
                  <a:prstClr val="black"/>
                </a:solidFill>
              </a:rPr>
              <a:t>双击此处添加文字</a:t>
            </a:r>
          </a:p>
        </p:txBody>
      </p:sp>
      <p:sp>
        <p:nvSpPr>
          <p:cNvPr id="100" name="TextBox 85"/>
          <p:cNvSpPr txBox="1">
            <a:spLocks noChangeArrowheads="1"/>
          </p:cNvSpPr>
          <p:nvPr/>
        </p:nvSpPr>
        <p:spPr bwMode="auto">
          <a:xfrm>
            <a:off x="8211150" y="5450550"/>
            <a:ext cx="2302415" cy="42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15214" tIns="57607" rIns="115214" bIns="57607">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fontAlgn="auto">
              <a:spcBef>
                <a:spcPts val="0"/>
              </a:spcBef>
              <a:spcAft>
                <a:spcPts val="0"/>
              </a:spcAft>
              <a:defRPr/>
            </a:pPr>
            <a:r>
              <a:rPr lang="zh-CN" altLang="en-US" sz="2000" kern="0">
                <a:solidFill>
                  <a:prstClr val="black"/>
                </a:solidFill>
              </a:rPr>
              <a:t>双击此处添加文字</a:t>
            </a:r>
          </a:p>
        </p:txBody>
      </p:sp>
    </p:spTree>
    <p:extLst>
      <p:ext uri="{BB962C8B-B14F-4D97-AF65-F5344CB8AC3E}">
        <p14:creationId xmlns:p14="http://schemas.microsoft.com/office/powerpoint/2010/main" val="2005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422</Words>
  <Application>Microsoft Office PowerPoint</Application>
  <PresentationFormat>自定义</PresentationFormat>
  <Paragraphs>38</Paragraphs>
  <Slides>3</Slides>
  <Notes>0</Notes>
  <HiddenSlides>0</HiddenSlides>
  <MMClips>0</MMClips>
  <ScaleCrop>false</ScaleCrop>
  <HeadingPairs>
    <vt:vector size="4" baseType="variant">
      <vt:variant>
        <vt:lpstr>主题</vt:lpstr>
      </vt:variant>
      <vt:variant>
        <vt:i4>2</vt:i4>
      </vt:variant>
      <vt:variant>
        <vt:lpstr>幻灯片标题</vt:lpstr>
      </vt:variant>
      <vt:variant>
        <vt:i4>3</vt:i4>
      </vt:variant>
    </vt:vector>
  </HeadingPairs>
  <TitlesOfParts>
    <vt:vector size="5" baseType="lpstr">
      <vt:lpstr>第一PPT模板网：www.1ppt.com</vt:lpstr>
      <vt:lpstr>第一PPT：www.1ppt.com</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2019-08-29T02:26:29Z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