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梯形 30"/>
          <p:cNvSpPr/>
          <p:nvPr/>
        </p:nvSpPr>
        <p:spPr>
          <a:xfrm flipV="1">
            <a:off x="2563131" y="1959749"/>
            <a:ext cx="5986989" cy="690604"/>
          </a:xfrm>
          <a:prstGeom prst="trapezoid">
            <a:avLst>
              <a:gd name="adj" fmla="val 61672"/>
            </a:avLst>
          </a:prstGeom>
          <a:solidFill>
            <a:srgbClr val="FA3C00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dirty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2" name="梯形 31"/>
          <p:cNvSpPr/>
          <p:nvPr/>
        </p:nvSpPr>
        <p:spPr>
          <a:xfrm flipV="1">
            <a:off x="3113930" y="2934311"/>
            <a:ext cx="4885391" cy="690604"/>
          </a:xfrm>
          <a:prstGeom prst="trapezoid">
            <a:avLst>
              <a:gd name="adj" fmla="val 61672"/>
            </a:avLst>
          </a:prstGeom>
          <a:solidFill>
            <a:srgbClr val="0082DE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3" name="梯形 32"/>
          <p:cNvSpPr/>
          <p:nvPr/>
        </p:nvSpPr>
        <p:spPr>
          <a:xfrm flipV="1">
            <a:off x="3637791" y="3908874"/>
            <a:ext cx="3837669" cy="690604"/>
          </a:xfrm>
          <a:prstGeom prst="trapezoid">
            <a:avLst>
              <a:gd name="adj" fmla="val 61672"/>
            </a:avLst>
          </a:prstGeom>
          <a:solidFill>
            <a:srgbClr val="FEB601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4" name="梯形 33"/>
          <p:cNvSpPr/>
          <p:nvPr/>
        </p:nvSpPr>
        <p:spPr>
          <a:xfrm flipV="1">
            <a:off x="4150138" y="4883436"/>
            <a:ext cx="2812974" cy="690604"/>
          </a:xfrm>
          <a:prstGeom prst="trapezoid">
            <a:avLst>
              <a:gd name="adj" fmla="val 61672"/>
            </a:avLst>
          </a:prstGeom>
          <a:solidFill>
            <a:srgbClr val="565F6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5" name="梯形 34"/>
          <p:cNvSpPr/>
          <p:nvPr/>
        </p:nvSpPr>
        <p:spPr>
          <a:xfrm flipV="1">
            <a:off x="4639079" y="5858000"/>
            <a:ext cx="1835093" cy="690604"/>
          </a:xfrm>
          <a:prstGeom prst="trapezoid">
            <a:avLst>
              <a:gd name="adj" fmla="val 61672"/>
            </a:avLst>
          </a:prstGeom>
          <a:solidFill>
            <a:srgbClr val="BFBFB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6" name="平行四边形 35"/>
          <p:cNvSpPr/>
          <p:nvPr/>
        </p:nvSpPr>
        <p:spPr>
          <a:xfrm>
            <a:off x="3113930" y="2650354"/>
            <a:ext cx="5010192" cy="283959"/>
          </a:xfrm>
          <a:prstGeom prst="parallelogram">
            <a:avLst>
              <a:gd name="adj" fmla="val 799125"/>
            </a:avLst>
          </a:prstGeom>
          <a:solidFill>
            <a:srgbClr val="FA3C00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7" name="平行四边形 36"/>
          <p:cNvSpPr/>
          <p:nvPr/>
        </p:nvSpPr>
        <p:spPr>
          <a:xfrm>
            <a:off x="3637791" y="3621121"/>
            <a:ext cx="3945199" cy="287753"/>
          </a:xfrm>
          <a:prstGeom prst="parallelogram">
            <a:avLst>
              <a:gd name="adj" fmla="val 679109"/>
            </a:avLst>
          </a:prstGeom>
          <a:solidFill>
            <a:srgbClr val="0082DE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8" name="平行四边形 37"/>
          <p:cNvSpPr/>
          <p:nvPr/>
        </p:nvSpPr>
        <p:spPr>
          <a:xfrm>
            <a:off x="4150138" y="4595683"/>
            <a:ext cx="2903235" cy="287753"/>
          </a:xfrm>
          <a:prstGeom prst="parallelogram">
            <a:avLst>
              <a:gd name="adj" fmla="val 503085"/>
            </a:avLst>
          </a:prstGeom>
          <a:solidFill>
            <a:srgbClr val="FEB601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9" name="平行四边形 38"/>
          <p:cNvSpPr/>
          <p:nvPr/>
        </p:nvSpPr>
        <p:spPr>
          <a:xfrm>
            <a:off x="4639079" y="5570247"/>
            <a:ext cx="1919216" cy="287753"/>
          </a:xfrm>
          <a:prstGeom prst="parallelogram">
            <a:avLst>
              <a:gd name="adj" fmla="val 343063"/>
            </a:avLst>
          </a:prstGeom>
          <a:solidFill>
            <a:srgbClr val="565F69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40" name="文本框 8"/>
          <p:cNvSpPr txBox="1"/>
          <p:nvPr/>
        </p:nvSpPr>
        <p:spPr>
          <a:xfrm>
            <a:off x="8994826" y="2427794"/>
            <a:ext cx="2058678" cy="51184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994826" y="2111170"/>
            <a:ext cx="2079338" cy="393338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FA3C00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2" name="直线连接符 15"/>
          <p:cNvCxnSpPr>
            <a:stCxn id="31" idx="3"/>
          </p:cNvCxnSpPr>
          <p:nvPr/>
        </p:nvCxnSpPr>
        <p:spPr>
          <a:xfrm>
            <a:off x="8337134" y="2305051"/>
            <a:ext cx="508018" cy="0"/>
          </a:xfrm>
          <a:prstGeom prst="line">
            <a:avLst/>
          </a:prstGeom>
          <a:noFill/>
          <a:ln w="12700" cap="flat" cmpd="sng" algn="ctr">
            <a:solidFill>
              <a:srgbClr val="FA3C00"/>
            </a:solidFill>
            <a:prstDash val="solid"/>
            <a:tailEnd type="oval"/>
          </a:ln>
          <a:effectLst/>
        </p:spPr>
      </p:cxnSp>
      <p:cxnSp>
        <p:nvCxnSpPr>
          <p:cNvPr id="43" name="直线连接符 18"/>
          <p:cNvCxnSpPr>
            <a:stCxn id="32" idx="1"/>
          </p:cNvCxnSpPr>
          <p:nvPr/>
        </p:nvCxnSpPr>
        <p:spPr>
          <a:xfrm flipH="1">
            <a:off x="2781086" y="3279613"/>
            <a:ext cx="545831" cy="7844"/>
          </a:xfrm>
          <a:prstGeom prst="line">
            <a:avLst/>
          </a:prstGeom>
          <a:noFill/>
          <a:ln w="12700" cap="flat" cmpd="sng" algn="ctr">
            <a:solidFill>
              <a:srgbClr val="0082DE"/>
            </a:solidFill>
            <a:prstDash val="solid"/>
            <a:tailEnd type="oval"/>
          </a:ln>
          <a:effectLst/>
        </p:spPr>
      </p:cxnSp>
      <p:sp>
        <p:nvSpPr>
          <p:cNvPr id="44" name="文本框 8"/>
          <p:cNvSpPr txBox="1"/>
          <p:nvPr/>
        </p:nvSpPr>
        <p:spPr>
          <a:xfrm>
            <a:off x="504453" y="3469152"/>
            <a:ext cx="2058678" cy="51184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04453" y="3152529"/>
            <a:ext cx="2079338" cy="393338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0082DE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sp>
        <p:nvSpPr>
          <p:cNvPr id="46" name="文本框 8"/>
          <p:cNvSpPr txBox="1"/>
          <p:nvPr/>
        </p:nvSpPr>
        <p:spPr>
          <a:xfrm>
            <a:off x="7957585" y="4364260"/>
            <a:ext cx="2058678" cy="51184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957585" y="4047637"/>
            <a:ext cx="2079338" cy="393338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FEB601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48" name="直线连接符 24"/>
          <p:cNvCxnSpPr>
            <a:stCxn id="33" idx="3"/>
          </p:cNvCxnSpPr>
          <p:nvPr/>
        </p:nvCxnSpPr>
        <p:spPr>
          <a:xfrm>
            <a:off x="7262473" y="4254176"/>
            <a:ext cx="545437" cy="0"/>
          </a:xfrm>
          <a:prstGeom prst="line">
            <a:avLst/>
          </a:prstGeom>
          <a:noFill/>
          <a:ln w="12700" cap="flat" cmpd="sng" algn="ctr">
            <a:solidFill>
              <a:srgbClr val="FEB601"/>
            </a:solidFill>
            <a:prstDash val="solid"/>
            <a:tailEnd type="oval"/>
          </a:ln>
          <a:effectLst/>
        </p:spPr>
      </p:cxnSp>
      <p:cxnSp>
        <p:nvCxnSpPr>
          <p:cNvPr id="49" name="直线连接符 30"/>
          <p:cNvCxnSpPr>
            <a:stCxn id="34" idx="1"/>
          </p:cNvCxnSpPr>
          <p:nvPr/>
        </p:nvCxnSpPr>
        <p:spPr>
          <a:xfrm flipH="1">
            <a:off x="3810425" y="5228738"/>
            <a:ext cx="552699" cy="0"/>
          </a:xfrm>
          <a:prstGeom prst="line">
            <a:avLst/>
          </a:prstGeom>
          <a:noFill/>
          <a:ln w="12700" cap="flat" cmpd="sng" algn="ctr">
            <a:solidFill>
              <a:srgbClr val="565F69"/>
            </a:solidFill>
            <a:prstDash val="solid"/>
            <a:tailEnd type="oval"/>
          </a:ln>
          <a:effectLst/>
        </p:spPr>
      </p:cxnSp>
      <p:sp>
        <p:nvSpPr>
          <p:cNvPr id="50" name="文本框 8"/>
          <p:cNvSpPr txBox="1"/>
          <p:nvPr/>
        </p:nvSpPr>
        <p:spPr>
          <a:xfrm>
            <a:off x="1533791" y="5433709"/>
            <a:ext cx="2058678" cy="51184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533791" y="5117086"/>
            <a:ext cx="2079338" cy="393338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565F69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sp>
        <p:nvSpPr>
          <p:cNvPr id="52" name="文本框 8"/>
          <p:cNvSpPr txBox="1"/>
          <p:nvPr/>
        </p:nvSpPr>
        <p:spPr>
          <a:xfrm>
            <a:off x="6940467" y="6328817"/>
            <a:ext cx="2058678" cy="51184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303B45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en-US" altLang="zh-CN" sz="1000" dirty="0">
              <a:solidFill>
                <a:srgbClr val="303B45"/>
              </a:solidFill>
              <a:latin typeface="Century Gothic"/>
              <a:ea typeface="微软雅黑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940467" y="6012194"/>
            <a:ext cx="2079338" cy="393338"/>
          </a:xfrm>
          <a:prstGeom prst="rect">
            <a:avLst/>
          </a:prstGeom>
        </p:spPr>
        <p:txBody>
          <a:bodyPr wrap="none" lIns="115214" tIns="57607" rIns="115214" bIns="57607">
            <a:sp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srgbClr val="BFBFBF"/>
                </a:solidFill>
                <a:latin typeface="Century Gothic"/>
                <a:ea typeface="微软雅黑"/>
              </a:rPr>
              <a:t>点击此处添加标题</a:t>
            </a:r>
          </a:p>
        </p:txBody>
      </p:sp>
      <p:cxnSp>
        <p:nvCxnSpPr>
          <p:cNvPr id="54" name="直线连接符 39"/>
          <p:cNvCxnSpPr>
            <a:stCxn id="35" idx="3"/>
          </p:cNvCxnSpPr>
          <p:nvPr/>
        </p:nvCxnSpPr>
        <p:spPr>
          <a:xfrm>
            <a:off x="6261185" y="6203302"/>
            <a:ext cx="529607" cy="0"/>
          </a:xfrm>
          <a:prstGeom prst="line">
            <a:avLst/>
          </a:prstGeom>
          <a:noFill/>
          <a:ln w="12700" cap="flat" cmpd="sng" algn="ctr">
            <a:solidFill>
              <a:srgbClr val="BFBFBF"/>
            </a:solidFill>
            <a:prstDash val="solid"/>
            <a:tailEnd type="oval"/>
          </a:ln>
          <a:effectLst/>
        </p:spPr>
      </p:cxnSp>
      <p:sp>
        <p:nvSpPr>
          <p:cNvPr id="55" name="文本框 43"/>
          <p:cNvSpPr txBox="1"/>
          <p:nvPr/>
        </p:nvSpPr>
        <p:spPr>
          <a:xfrm>
            <a:off x="3282559" y="2072394"/>
            <a:ext cx="4548134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r>
              <a:rPr kumimoji="1" lang="zh-CN" altLang="en-US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2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6" name="文本框 44"/>
          <p:cNvSpPr txBox="1"/>
          <p:nvPr/>
        </p:nvSpPr>
        <p:spPr>
          <a:xfrm>
            <a:off x="3282559" y="3046957"/>
            <a:ext cx="4548134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ADD</a:t>
            </a:r>
            <a:r>
              <a:rPr kumimoji="1" lang="zh-CN" altLang="en-US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r>
              <a:rPr kumimoji="1" lang="zh-CN" altLang="en-US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2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7" name="文本框 45"/>
          <p:cNvSpPr txBox="1"/>
          <p:nvPr/>
        </p:nvSpPr>
        <p:spPr>
          <a:xfrm>
            <a:off x="3282559" y="4021519"/>
            <a:ext cx="4548134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YOUR</a:t>
            </a:r>
            <a:r>
              <a:rPr kumimoji="1" lang="zh-CN" altLang="en-US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r>
              <a:rPr kumimoji="1" lang="zh-CN" altLang="en-US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2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8" name="文本框 46"/>
          <p:cNvSpPr txBox="1"/>
          <p:nvPr/>
        </p:nvSpPr>
        <p:spPr>
          <a:xfrm>
            <a:off x="4512186" y="4996082"/>
            <a:ext cx="2088878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TEXT</a:t>
            </a:r>
            <a:r>
              <a:rPr kumimoji="1" lang="zh-CN" altLang="en-US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 </a:t>
            </a:r>
            <a:r>
              <a:rPr kumimoji="1" lang="en-US" altLang="zh-CN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2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9" name="文本框 47"/>
          <p:cNvSpPr txBox="1"/>
          <p:nvPr/>
        </p:nvSpPr>
        <p:spPr>
          <a:xfrm>
            <a:off x="4756657" y="5993666"/>
            <a:ext cx="1599937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2300" b="1" dirty="0" smtClean="0">
                <a:solidFill>
                  <a:srgbClr val="FFFFFF"/>
                </a:solidFill>
                <a:latin typeface="Century Gothic"/>
                <a:ea typeface="微软雅黑"/>
              </a:rPr>
              <a:t>HERE</a:t>
            </a:r>
            <a:endParaRPr kumimoji="1" lang="zh-CN" altLang="en-US" sz="2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782936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435</Words>
  <Application>Microsoft Office PowerPoint</Application>
  <PresentationFormat>自定义</PresentationFormat>
  <Paragraphs>32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2019-08-29T01:28:07Z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