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873177" y="2899587"/>
            <a:ext cx="4488115" cy="3869063"/>
            <a:chOff x="2097157" y="1786301"/>
            <a:chExt cx="4488115" cy="3869063"/>
          </a:xfrm>
        </p:grpSpPr>
        <p:sp>
          <p:nvSpPr>
            <p:cNvPr id="60" name="任意多边形 59"/>
            <p:cNvSpPr/>
            <p:nvPr/>
          </p:nvSpPr>
          <p:spPr>
            <a:xfrm>
              <a:off x="3922965" y="1786301"/>
              <a:ext cx="836501" cy="721121"/>
            </a:xfrm>
            <a:custGeom>
              <a:avLst/>
              <a:gdLst>
                <a:gd name="connsiteX0" fmla="*/ 418250 w 836501"/>
                <a:gd name="connsiteY0" fmla="*/ 0 h 721121"/>
                <a:gd name="connsiteX1" fmla="*/ 836501 w 836501"/>
                <a:gd name="connsiteY1" fmla="*/ 721121 h 721121"/>
                <a:gd name="connsiteX2" fmla="*/ 0 w 836501"/>
                <a:gd name="connsiteY2" fmla="*/ 721121 h 721121"/>
                <a:gd name="connsiteX3" fmla="*/ 418250 w 836501"/>
                <a:gd name="connsiteY3" fmla="*/ 0 h 721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6501" h="721121">
                  <a:moveTo>
                    <a:pt x="418250" y="0"/>
                  </a:moveTo>
                  <a:lnTo>
                    <a:pt x="836501" y="721121"/>
                  </a:lnTo>
                  <a:lnTo>
                    <a:pt x="0" y="721121"/>
                  </a:lnTo>
                  <a:lnTo>
                    <a:pt x="418250" y="0"/>
                  </a:lnTo>
                  <a:close/>
                </a:path>
              </a:pathLst>
            </a:custGeom>
            <a:solidFill>
              <a:srgbClr val="1CAE9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61" name="任意多边形 60"/>
            <p:cNvSpPr/>
            <p:nvPr/>
          </p:nvSpPr>
          <p:spPr>
            <a:xfrm>
              <a:off x="3475891" y="2606813"/>
              <a:ext cx="1730648" cy="671425"/>
            </a:xfrm>
            <a:custGeom>
              <a:avLst/>
              <a:gdLst>
                <a:gd name="connsiteX0" fmla="*/ 389427 w 1730648"/>
                <a:gd name="connsiteY0" fmla="*/ 0 h 671425"/>
                <a:gd name="connsiteX1" fmla="*/ 1341221 w 1730648"/>
                <a:gd name="connsiteY1" fmla="*/ 0 h 671425"/>
                <a:gd name="connsiteX2" fmla="*/ 1730648 w 1730648"/>
                <a:gd name="connsiteY2" fmla="*/ 671425 h 671425"/>
                <a:gd name="connsiteX3" fmla="*/ 0 w 1730648"/>
                <a:gd name="connsiteY3" fmla="*/ 671425 h 671425"/>
                <a:gd name="connsiteX4" fmla="*/ 389427 w 1730648"/>
                <a:gd name="connsiteY4" fmla="*/ 0 h 671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0648" h="671425">
                  <a:moveTo>
                    <a:pt x="389427" y="0"/>
                  </a:moveTo>
                  <a:lnTo>
                    <a:pt x="1341221" y="0"/>
                  </a:lnTo>
                  <a:lnTo>
                    <a:pt x="1730648" y="671425"/>
                  </a:lnTo>
                  <a:lnTo>
                    <a:pt x="0" y="671425"/>
                  </a:lnTo>
                  <a:lnTo>
                    <a:pt x="389427" y="0"/>
                  </a:lnTo>
                  <a:close/>
                </a:path>
              </a:pathLst>
            </a:custGeom>
            <a:solidFill>
              <a:srgbClr val="AAC66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62" name="任意多边形 61"/>
            <p:cNvSpPr/>
            <p:nvPr/>
          </p:nvSpPr>
          <p:spPr>
            <a:xfrm>
              <a:off x="3028818" y="3377629"/>
              <a:ext cx="2624794" cy="671425"/>
            </a:xfrm>
            <a:custGeom>
              <a:avLst/>
              <a:gdLst>
                <a:gd name="connsiteX0" fmla="*/ 389426 w 2624794"/>
                <a:gd name="connsiteY0" fmla="*/ 0 h 671425"/>
                <a:gd name="connsiteX1" fmla="*/ 2235368 w 2624794"/>
                <a:gd name="connsiteY1" fmla="*/ 0 h 671425"/>
                <a:gd name="connsiteX2" fmla="*/ 2624794 w 2624794"/>
                <a:gd name="connsiteY2" fmla="*/ 671425 h 671425"/>
                <a:gd name="connsiteX3" fmla="*/ 0 w 2624794"/>
                <a:gd name="connsiteY3" fmla="*/ 671425 h 671425"/>
                <a:gd name="connsiteX4" fmla="*/ 389426 w 2624794"/>
                <a:gd name="connsiteY4" fmla="*/ 0 h 671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4794" h="671425">
                  <a:moveTo>
                    <a:pt x="389426" y="0"/>
                  </a:moveTo>
                  <a:lnTo>
                    <a:pt x="2235368" y="0"/>
                  </a:lnTo>
                  <a:lnTo>
                    <a:pt x="2624794" y="671425"/>
                  </a:lnTo>
                  <a:lnTo>
                    <a:pt x="0" y="671425"/>
                  </a:lnTo>
                  <a:lnTo>
                    <a:pt x="389426" y="0"/>
                  </a:lnTo>
                  <a:close/>
                </a:path>
              </a:pathLst>
            </a:custGeom>
            <a:solidFill>
              <a:srgbClr val="F8AA3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63" name="任意多边形 62"/>
            <p:cNvSpPr/>
            <p:nvPr/>
          </p:nvSpPr>
          <p:spPr>
            <a:xfrm>
              <a:off x="2581744" y="4148445"/>
              <a:ext cx="3518942" cy="671425"/>
            </a:xfrm>
            <a:custGeom>
              <a:avLst/>
              <a:gdLst>
                <a:gd name="connsiteX0" fmla="*/ 389427 w 3518942"/>
                <a:gd name="connsiteY0" fmla="*/ 0 h 671425"/>
                <a:gd name="connsiteX1" fmla="*/ 3129515 w 3518942"/>
                <a:gd name="connsiteY1" fmla="*/ 0 h 671425"/>
                <a:gd name="connsiteX2" fmla="*/ 3518942 w 3518942"/>
                <a:gd name="connsiteY2" fmla="*/ 671425 h 671425"/>
                <a:gd name="connsiteX3" fmla="*/ 0 w 3518942"/>
                <a:gd name="connsiteY3" fmla="*/ 671425 h 671425"/>
                <a:gd name="connsiteX4" fmla="*/ 389427 w 3518942"/>
                <a:gd name="connsiteY4" fmla="*/ 0 h 671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18942" h="671425">
                  <a:moveTo>
                    <a:pt x="389427" y="0"/>
                  </a:moveTo>
                  <a:lnTo>
                    <a:pt x="3129515" y="0"/>
                  </a:lnTo>
                  <a:lnTo>
                    <a:pt x="3518942" y="671425"/>
                  </a:lnTo>
                  <a:lnTo>
                    <a:pt x="0" y="671425"/>
                  </a:lnTo>
                  <a:lnTo>
                    <a:pt x="389427" y="0"/>
                  </a:lnTo>
                  <a:close/>
                </a:path>
              </a:pathLst>
            </a:custGeom>
            <a:solidFill>
              <a:srgbClr val="CB4D3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64" name="任意多边形 63"/>
            <p:cNvSpPr/>
            <p:nvPr/>
          </p:nvSpPr>
          <p:spPr>
            <a:xfrm>
              <a:off x="2097157" y="4919261"/>
              <a:ext cx="4488115" cy="736103"/>
            </a:xfrm>
            <a:custGeom>
              <a:avLst/>
              <a:gdLst>
                <a:gd name="connsiteX0" fmla="*/ 426940 w 4488115"/>
                <a:gd name="connsiteY0" fmla="*/ 0 h 736103"/>
                <a:gd name="connsiteX1" fmla="*/ 4061175 w 4488115"/>
                <a:gd name="connsiteY1" fmla="*/ 0 h 736103"/>
                <a:gd name="connsiteX2" fmla="*/ 4488115 w 4488115"/>
                <a:gd name="connsiteY2" fmla="*/ 736103 h 736103"/>
                <a:gd name="connsiteX3" fmla="*/ 0 w 4488115"/>
                <a:gd name="connsiteY3" fmla="*/ 736103 h 736103"/>
                <a:gd name="connsiteX4" fmla="*/ 426940 w 4488115"/>
                <a:gd name="connsiteY4" fmla="*/ 0 h 73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88115" h="736103">
                  <a:moveTo>
                    <a:pt x="426940" y="0"/>
                  </a:moveTo>
                  <a:lnTo>
                    <a:pt x="4061175" y="0"/>
                  </a:lnTo>
                  <a:lnTo>
                    <a:pt x="4488115" y="736103"/>
                  </a:lnTo>
                  <a:lnTo>
                    <a:pt x="0" y="736103"/>
                  </a:lnTo>
                  <a:lnTo>
                    <a:pt x="426940" y="0"/>
                  </a:lnTo>
                  <a:close/>
                </a:path>
              </a:pathLst>
            </a:custGeom>
            <a:solidFill>
              <a:srgbClr val="54687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 panose="020F0502020204030204"/>
                <a:ea typeface="宋体"/>
              </a:endParaRPr>
            </a:p>
          </p:txBody>
        </p:sp>
      </p:grpSp>
      <p:sp>
        <p:nvSpPr>
          <p:cNvPr id="65" name="文本框 7"/>
          <p:cNvSpPr txBox="1"/>
          <p:nvPr/>
        </p:nvSpPr>
        <p:spPr>
          <a:xfrm>
            <a:off x="3879211" y="1397766"/>
            <a:ext cx="401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 sz="36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6" name="组合 65"/>
          <p:cNvGrpSpPr/>
          <p:nvPr/>
        </p:nvGrpSpPr>
        <p:grpSpPr>
          <a:xfrm flipV="1">
            <a:off x="5267687" y="2055483"/>
            <a:ext cx="1236248" cy="75524"/>
            <a:chOff x="4023692" y="4894277"/>
            <a:chExt cx="1964495" cy="120014"/>
          </a:xfrm>
        </p:grpSpPr>
        <p:sp>
          <p:nvSpPr>
            <p:cNvPr id="67" name="矩形 66"/>
            <p:cNvSpPr/>
            <p:nvPr/>
          </p:nvSpPr>
          <p:spPr>
            <a:xfrm>
              <a:off x="4023692" y="4894277"/>
              <a:ext cx="263884" cy="120014"/>
            </a:xfrm>
            <a:prstGeom prst="rect">
              <a:avLst/>
            </a:prstGeom>
            <a:solidFill>
              <a:srgbClr val="1CAE9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4704135" y="4894277"/>
              <a:ext cx="263884" cy="120014"/>
            </a:xfrm>
            <a:prstGeom prst="rect">
              <a:avLst/>
            </a:prstGeom>
            <a:solidFill>
              <a:srgbClr val="F8AA3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69" name="矩形 68"/>
            <p:cNvSpPr/>
            <p:nvPr/>
          </p:nvSpPr>
          <p:spPr>
            <a:xfrm>
              <a:off x="5044191" y="4894277"/>
              <a:ext cx="263884" cy="120014"/>
            </a:xfrm>
            <a:prstGeom prst="rect">
              <a:avLst/>
            </a:prstGeom>
            <a:solidFill>
              <a:srgbClr val="C84F3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70" name="矩形 69"/>
            <p:cNvSpPr/>
            <p:nvPr/>
          </p:nvSpPr>
          <p:spPr>
            <a:xfrm>
              <a:off x="5384247" y="4894277"/>
              <a:ext cx="263884" cy="120014"/>
            </a:xfrm>
            <a:prstGeom prst="rect">
              <a:avLst/>
            </a:prstGeom>
            <a:solidFill>
              <a:srgbClr val="54687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5724303" y="4894277"/>
              <a:ext cx="263884" cy="120014"/>
            </a:xfrm>
            <a:prstGeom prst="rect">
              <a:avLst/>
            </a:prstGeom>
            <a:solidFill>
              <a:srgbClr val="C9CCC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72" name="矩形 71"/>
            <p:cNvSpPr/>
            <p:nvPr/>
          </p:nvSpPr>
          <p:spPr>
            <a:xfrm>
              <a:off x="4364079" y="4894277"/>
              <a:ext cx="263884" cy="120014"/>
            </a:xfrm>
            <a:prstGeom prst="rect">
              <a:avLst/>
            </a:prstGeom>
            <a:solidFill>
              <a:srgbClr val="AAC66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 panose="020F0502020204030204"/>
                <a:ea typeface="宋体"/>
              </a:endParaRPr>
            </a:p>
          </p:txBody>
        </p:sp>
      </p:grpSp>
      <p:sp>
        <p:nvSpPr>
          <p:cNvPr id="73" name="椭圆 72"/>
          <p:cNvSpPr/>
          <p:nvPr/>
        </p:nvSpPr>
        <p:spPr>
          <a:xfrm>
            <a:off x="6349637" y="2991781"/>
            <a:ext cx="765313" cy="765313"/>
          </a:xfrm>
          <a:prstGeom prst="ellipse">
            <a:avLst/>
          </a:prstGeom>
          <a:solidFill>
            <a:srgbClr val="1CAE9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74" name="椭圆 73"/>
          <p:cNvSpPr/>
          <p:nvPr/>
        </p:nvSpPr>
        <p:spPr>
          <a:xfrm>
            <a:off x="6349637" y="3995634"/>
            <a:ext cx="765313" cy="765313"/>
          </a:xfrm>
          <a:prstGeom prst="ellipse">
            <a:avLst/>
          </a:prstGeom>
          <a:solidFill>
            <a:srgbClr val="F8AA3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75" name="椭圆 74"/>
          <p:cNvSpPr/>
          <p:nvPr/>
        </p:nvSpPr>
        <p:spPr>
          <a:xfrm>
            <a:off x="6349637" y="4999487"/>
            <a:ext cx="765313" cy="765313"/>
          </a:xfrm>
          <a:prstGeom prst="ellipse">
            <a:avLst/>
          </a:prstGeom>
          <a:solidFill>
            <a:srgbClr val="54687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76" name="椭圆 75"/>
          <p:cNvSpPr/>
          <p:nvPr/>
        </p:nvSpPr>
        <p:spPr>
          <a:xfrm>
            <a:off x="6349637" y="6003340"/>
            <a:ext cx="765313" cy="765313"/>
          </a:xfrm>
          <a:prstGeom prst="ellipse">
            <a:avLst/>
          </a:prstGeom>
          <a:solidFill>
            <a:srgbClr val="AAC6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77" name="直角三角形 76"/>
          <p:cNvSpPr/>
          <p:nvPr/>
        </p:nvSpPr>
        <p:spPr>
          <a:xfrm flipH="1">
            <a:off x="864493" y="2899587"/>
            <a:ext cx="2251810" cy="3869063"/>
          </a:xfrm>
          <a:prstGeom prst="rtTriangle">
            <a:avLst/>
          </a:prstGeom>
          <a:solidFill>
            <a:sysClr val="windowText" lastClr="000000">
              <a:alpha val="1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alibri" panose="020F0502020204030204"/>
              <a:ea typeface="宋体"/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6564680" y="3163392"/>
            <a:ext cx="335226" cy="422091"/>
            <a:chOff x="6098443" y="4495115"/>
            <a:chExt cx="378388" cy="476437"/>
          </a:xfrm>
          <a:solidFill>
            <a:sysClr val="window" lastClr="FFFFFF"/>
          </a:solidFill>
        </p:grpSpPr>
        <p:sp>
          <p:nvSpPr>
            <p:cNvPr id="79" name="Freeform 66"/>
            <p:cNvSpPr>
              <a:spLocks noEditPoints="1"/>
            </p:cNvSpPr>
            <p:nvPr/>
          </p:nvSpPr>
          <p:spPr bwMode="auto">
            <a:xfrm>
              <a:off x="6098443" y="4495115"/>
              <a:ext cx="378388" cy="476437"/>
            </a:xfrm>
            <a:custGeom>
              <a:avLst/>
              <a:gdLst>
                <a:gd name="T0" fmla="*/ 0 w 138"/>
                <a:gd name="T1" fmla="*/ 69 h 174"/>
                <a:gd name="T2" fmla="*/ 138 w 138"/>
                <a:gd name="T3" fmla="*/ 69 h 174"/>
                <a:gd name="T4" fmla="*/ 114 w 138"/>
                <a:gd name="T5" fmla="*/ 81 h 174"/>
                <a:gd name="T6" fmla="*/ 110 w 138"/>
                <a:gd name="T7" fmla="*/ 89 h 174"/>
                <a:gd name="T8" fmla="*/ 101 w 138"/>
                <a:gd name="T9" fmla="*/ 89 h 174"/>
                <a:gd name="T10" fmla="*/ 101 w 138"/>
                <a:gd name="T11" fmla="*/ 101 h 174"/>
                <a:gd name="T12" fmla="*/ 94 w 138"/>
                <a:gd name="T13" fmla="*/ 107 h 174"/>
                <a:gd name="T14" fmla="*/ 85 w 138"/>
                <a:gd name="T15" fmla="*/ 102 h 174"/>
                <a:gd name="T16" fmla="*/ 79 w 138"/>
                <a:gd name="T17" fmla="*/ 112 h 174"/>
                <a:gd name="T18" fmla="*/ 70 w 138"/>
                <a:gd name="T19" fmla="*/ 114 h 174"/>
                <a:gd name="T20" fmla="*/ 65 w 138"/>
                <a:gd name="T21" fmla="*/ 105 h 174"/>
                <a:gd name="T22" fmla="*/ 55 w 138"/>
                <a:gd name="T23" fmla="*/ 111 h 174"/>
                <a:gd name="T24" fmla="*/ 47 w 138"/>
                <a:gd name="T25" fmla="*/ 108 h 174"/>
                <a:gd name="T26" fmla="*/ 47 w 138"/>
                <a:gd name="T27" fmla="*/ 98 h 174"/>
                <a:gd name="T28" fmla="*/ 35 w 138"/>
                <a:gd name="T29" fmla="*/ 98 h 174"/>
                <a:gd name="T30" fmla="*/ 29 w 138"/>
                <a:gd name="T31" fmla="*/ 91 h 174"/>
                <a:gd name="T32" fmla="*/ 34 w 138"/>
                <a:gd name="T33" fmla="*/ 83 h 174"/>
                <a:gd name="T34" fmla="*/ 24 w 138"/>
                <a:gd name="T35" fmla="*/ 77 h 174"/>
                <a:gd name="T36" fmla="*/ 23 w 138"/>
                <a:gd name="T37" fmla="*/ 68 h 174"/>
                <a:gd name="T38" fmla="*/ 31 w 138"/>
                <a:gd name="T39" fmla="*/ 63 h 174"/>
                <a:gd name="T40" fmla="*/ 25 w 138"/>
                <a:gd name="T41" fmla="*/ 53 h 174"/>
                <a:gd name="T42" fmla="*/ 28 w 138"/>
                <a:gd name="T43" fmla="*/ 45 h 174"/>
                <a:gd name="T44" fmla="*/ 38 w 138"/>
                <a:gd name="T45" fmla="*/ 44 h 174"/>
                <a:gd name="T46" fmla="*/ 38 w 138"/>
                <a:gd name="T47" fmla="*/ 32 h 174"/>
                <a:gd name="T48" fmla="*/ 45 w 138"/>
                <a:gd name="T49" fmla="*/ 27 h 174"/>
                <a:gd name="T50" fmla="*/ 54 w 138"/>
                <a:gd name="T51" fmla="*/ 32 h 174"/>
                <a:gd name="T52" fmla="*/ 59 w 138"/>
                <a:gd name="T53" fmla="*/ 21 h 174"/>
                <a:gd name="T54" fmla="*/ 68 w 138"/>
                <a:gd name="T55" fmla="*/ 20 h 174"/>
                <a:gd name="T56" fmla="*/ 73 w 138"/>
                <a:gd name="T57" fmla="*/ 29 h 174"/>
                <a:gd name="T58" fmla="*/ 83 w 138"/>
                <a:gd name="T59" fmla="*/ 22 h 174"/>
                <a:gd name="T60" fmla="*/ 92 w 138"/>
                <a:gd name="T61" fmla="*/ 26 h 174"/>
                <a:gd name="T62" fmla="*/ 92 w 138"/>
                <a:gd name="T63" fmla="*/ 36 h 174"/>
                <a:gd name="T64" fmla="*/ 104 w 138"/>
                <a:gd name="T65" fmla="*/ 35 h 174"/>
                <a:gd name="T66" fmla="*/ 109 w 138"/>
                <a:gd name="T67" fmla="*/ 43 h 174"/>
                <a:gd name="T68" fmla="*/ 105 w 138"/>
                <a:gd name="T69" fmla="*/ 51 h 174"/>
                <a:gd name="T70" fmla="*/ 115 w 138"/>
                <a:gd name="T71" fmla="*/ 57 h 174"/>
                <a:gd name="T72" fmla="*/ 116 w 138"/>
                <a:gd name="T73" fmla="*/ 66 h 174"/>
                <a:gd name="T74" fmla="*/ 108 w 138"/>
                <a:gd name="T75" fmla="*/ 71 h 174"/>
                <a:gd name="T76" fmla="*/ 114 w 138"/>
                <a:gd name="T77" fmla="*/ 81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8" h="174">
                  <a:moveTo>
                    <a:pt x="69" y="0"/>
                  </a:moveTo>
                  <a:cubicBezTo>
                    <a:pt x="31" y="0"/>
                    <a:pt x="0" y="31"/>
                    <a:pt x="0" y="69"/>
                  </a:cubicBezTo>
                  <a:cubicBezTo>
                    <a:pt x="0" y="107"/>
                    <a:pt x="69" y="174"/>
                    <a:pt x="69" y="174"/>
                  </a:cubicBezTo>
                  <a:cubicBezTo>
                    <a:pt x="69" y="174"/>
                    <a:pt x="138" y="107"/>
                    <a:pt x="138" y="69"/>
                  </a:cubicBezTo>
                  <a:cubicBezTo>
                    <a:pt x="138" y="31"/>
                    <a:pt x="107" y="0"/>
                    <a:pt x="69" y="0"/>
                  </a:cubicBezTo>
                  <a:close/>
                  <a:moveTo>
                    <a:pt x="114" y="81"/>
                  </a:moveTo>
                  <a:cubicBezTo>
                    <a:pt x="113" y="83"/>
                    <a:pt x="113" y="83"/>
                    <a:pt x="113" y="83"/>
                  </a:cubicBezTo>
                  <a:cubicBezTo>
                    <a:pt x="110" y="89"/>
                    <a:pt x="110" y="89"/>
                    <a:pt x="110" y="89"/>
                  </a:cubicBezTo>
                  <a:cubicBezTo>
                    <a:pt x="109" y="92"/>
                    <a:pt x="109" y="92"/>
                    <a:pt x="109" y="92"/>
                  </a:cubicBezTo>
                  <a:cubicBezTo>
                    <a:pt x="101" y="89"/>
                    <a:pt x="101" y="89"/>
                    <a:pt x="101" y="89"/>
                  </a:cubicBezTo>
                  <a:cubicBezTo>
                    <a:pt x="99" y="91"/>
                    <a:pt x="98" y="93"/>
                    <a:pt x="97" y="94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99" y="103"/>
                    <a:pt x="99" y="103"/>
                    <a:pt x="99" y="103"/>
                  </a:cubicBezTo>
                  <a:cubicBezTo>
                    <a:pt x="94" y="107"/>
                    <a:pt x="94" y="107"/>
                    <a:pt x="94" y="107"/>
                  </a:cubicBezTo>
                  <a:cubicBezTo>
                    <a:pt x="92" y="108"/>
                    <a:pt x="92" y="108"/>
                    <a:pt x="92" y="108"/>
                  </a:cubicBezTo>
                  <a:cubicBezTo>
                    <a:pt x="85" y="102"/>
                    <a:pt x="85" y="102"/>
                    <a:pt x="85" y="102"/>
                  </a:cubicBezTo>
                  <a:cubicBezTo>
                    <a:pt x="83" y="103"/>
                    <a:pt x="81" y="103"/>
                    <a:pt x="79" y="104"/>
                  </a:cubicBezTo>
                  <a:cubicBezTo>
                    <a:pt x="79" y="112"/>
                    <a:pt x="79" y="112"/>
                    <a:pt x="79" y="112"/>
                  </a:cubicBezTo>
                  <a:cubicBezTo>
                    <a:pt x="77" y="113"/>
                    <a:pt x="77" y="113"/>
                    <a:pt x="77" y="113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5" y="105"/>
                    <a:pt x="65" y="105"/>
                    <a:pt x="65" y="105"/>
                  </a:cubicBezTo>
                  <a:cubicBezTo>
                    <a:pt x="63" y="105"/>
                    <a:pt x="61" y="105"/>
                    <a:pt x="60" y="104"/>
                  </a:cubicBezTo>
                  <a:cubicBezTo>
                    <a:pt x="55" y="111"/>
                    <a:pt x="55" y="111"/>
                    <a:pt x="55" y="111"/>
                  </a:cubicBezTo>
                  <a:cubicBezTo>
                    <a:pt x="53" y="110"/>
                    <a:pt x="53" y="110"/>
                    <a:pt x="53" y="110"/>
                  </a:cubicBezTo>
                  <a:cubicBezTo>
                    <a:pt x="47" y="108"/>
                    <a:pt x="47" y="108"/>
                    <a:pt x="47" y="108"/>
                  </a:cubicBezTo>
                  <a:cubicBezTo>
                    <a:pt x="45" y="107"/>
                    <a:pt x="45" y="107"/>
                    <a:pt x="45" y="107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45" y="97"/>
                    <a:pt x="44" y="96"/>
                    <a:pt x="42" y="94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33" y="96"/>
                    <a:pt x="33" y="96"/>
                    <a:pt x="33" y="96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4" y="83"/>
                    <a:pt x="34" y="83"/>
                    <a:pt x="34" y="83"/>
                  </a:cubicBezTo>
                  <a:cubicBezTo>
                    <a:pt x="33" y="81"/>
                    <a:pt x="32" y="79"/>
                    <a:pt x="32" y="77"/>
                  </a:cubicBezTo>
                  <a:cubicBezTo>
                    <a:pt x="24" y="77"/>
                    <a:pt x="24" y="77"/>
                    <a:pt x="24" y="77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2" y="66"/>
                    <a:pt x="22" y="66"/>
                    <a:pt x="22" y="66"/>
                  </a:cubicBezTo>
                  <a:cubicBezTo>
                    <a:pt x="31" y="63"/>
                    <a:pt x="31" y="63"/>
                    <a:pt x="31" y="63"/>
                  </a:cubicBezTo>
                  <a:cubicBezTo>
                    <a:pt x="31" y="61"/>
                    <a:pt x="31" y="59"/>
                    <a:pt x="32" y="57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9" y="43"/>
                    <a:pt x="41" y="41"/>
                    <a:pt x="42" y="40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7" y="26"/>
                    <a:pt x="47" y="26"/>
                    <a:pt x="47" y="26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5" y="31"/>
                    <a:pt x="57" y="30"/>
                    <a:pt x="59" y="3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71" y="20"/>
                    <a:pt x="71" y="20"/>
                    <a:pt x="71" y="20"/>
                  </a:cubicBezTo>
                  <a:cubicBezTo>
                    <a:pt x="73" y="29"/>
                    <a:pt x="73" y="29"/>
                    <a:pt x="73" y="29"/>
                  </a:cubicBezTo>
                  <a:cubicBezTo>
                    <a:pt x="75" y="29"/>
                    <a:pt x="77" y="29"/>
                    <a:pt x="79" y="30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6" y="23"/>
                    <a:pt x="86" y="23"/>
                    <a:pt x="86" y="23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3" y="37"/>
                    <a:pt x="95" y="38"/>
                    <a:pt x="96" y="39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9" y="43"/>
                    <a:pt x="109" y="43"/>
                    <a:pt x="109" y="43"/>
                  </a:cubicBezTo>
                  <a:cubicBezTo>
                    <a:pt x="111" y="45"/>
                    <a:pt x="111" y="45"/>
                    <a:pt x="111" y="45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105" y="53"/>
                    <a:pt x="106" y="55"/>
                    <a:pt x="107" y="57"/>
                  </a:cubicBezTo>
                  <a:cubicBezTo>
                    <a:pt x="115" y="57"/>
                    <a:pt x="115" y="57"/>
                    <a:pt x="115" y="57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6" y="66"/>
                    <a:pt x="116" y="66"/>
                    <a:pt x="116" y="66"/>
                  </a:cubicBezTo>
                  <a:cubicBezTo>
                    <a:pt x="116" y="68"/>
                    <a:pt x="116" y="68"/>
                    <a:pt x="116" y="68"/>
                  </a:cubicBezTo>
                  <a:cubicBezTo>
                    <a:pt x="108" y="71"/>
                    <a:pt x="108" y="71"/>
                    <a:pt x="108" y="71"/>
                  </a:cubicBezTo>
                  <a:cubicBezTo>
                    <a:pt x="108" y="73"/>
                    <a:pt x="107" y="75"/>
                    <a:pt x="107" y="77"/>
                  </a:cubicBezTo>
                  <a:lnTo>
                    <a:pt x="114" y="8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0" name="Freeform 67"/>
            <p:cNvSpPr>
              <a:spLocks noEditPoints="1"/>
            </p:cNvSpPr>
            <p:nvPr/>
          </p:nvSpPr>
          <p:spPr bwMode="auto">
            <a:xfrm>
              <a:off x="6202016" y="4590402"/>
              <a:ext cx="174003" cy="172622"/>
            </a:xfrm>
            <a:custGeom>
              <a:avLst/>
              <a:gdLst>
                <a:gd name="T0" fmla="*/ 31 w 63"/>
                <a:gd name="T1" fmla="*/ 0 h 63"/>
                <a:gd name="T2" fmla="*/ 0 w 63"/>
                <a:gd name="T3" fmla="*/ 32 h 63"/>
                <a:gd name="T4" fmla="*/ 31 w 63"/>
                <a:gd name="T5" fmla="*/ 63 h 63"/>
                <a:gd name="T6" fmla="*/ 63 w 63"/>
                <a:gd name="T7" fmla="*/ 32 h 63"/>
                <a:gd name="T8" fmla="*/ 31 w 63"/>
                <a:gd name="T9" fmla="*/ 0 h 63"/>
                <a:gd name="T10" fmla="*/ 31 w 63"/>
                <a:gd name="T11" fmla="*/ 46 h 63"/>
                <a:gd name="T12" fmla="*/ 17 w 63"/>
                <a:gd name="T13" fmla="*/ 32 h 63"/>
                <a:gd name="T14" fmla="*/ 31 w 63"/>
                <a:gd name="T15" fmla="*/ 18 h 63"/>
                <a:gd name="T16" fmla="*/ 46 w 63"/>
                <a:gd name="T17" fmla="*/ 32 h 63"/>
                <a:gd name="T18" fmla="*/ 31 w 63"/>
                <a:gd name="T19" fmla="*/ 4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3">
                  <a:moveTo>
                    <a:pt x="31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49"/>
                    <a:pt x="14" y="63"/>
                    <a:pt x="31" y="63"/>
                  </a:cubicBezTo>
                  <a:cubicBezTo>
                    <a:pt x="49" y="63"/>
                    <a:pt x="63" y="49"/>
                    <a:pt x="63" y="32"/>
                  </a:cubicBezTo>
                  <a:cubicBezTo>
                    <a:pt x="63" y="14"/>
                    <a:pt x="49" y="0"/>
                    <a:pt x="31" y="0"/>
                  </a:cubicBezTo>
                  <a:close/>
                  <a:moveTo>
                    <a:pt x="31" y="46"/>
                  </a:moveTo>
                  <a:cubicBezTo>
                    <a:pt x="23" y="46"/>
                    <a:pt x="17" y="40"/>
                    <a:pt x="17" y="32"/>
                  </a:cubicBezTo>
                  <a:cubicBezTo>
                    <a:pt x="17" y="24"/>
                    <a:pt x="23" y="18"/>
                    <a:pt x="31" y="18"/>
                  </a:cubicBezTo>
                  <a:cubicBezTo>
                    <a:pt x="39" y="18"/>
                    <a:pt x="46" y="24"/>
                    <a:pt x="46" y="32"/>
                  </a:cubicBezTo>
                  <a:cubicBezTo>
                    <a:pt x="46" y="40"/>
                    <a:pt x="39" y="46"/>
                    <a:pt x="31" y="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6562554" y="4207516"/>
            <a:ext cx="339479" cy="341549"/>
            <a:chOff x="9537078" y="1872637"/>
            <a:chExt cx="452961" cy="455723"/>
          </a:xfrm>
          <a:solidFill>
            <a:sysClr val="window" lastClr="FFFFFF"/>
          </a:solidFill>
        </p:grpSpPr>
        <p:sp>
          <p:nvSpPr>
            <p:cNvPr id="82" name="Freeform 125"/>
            <p:cNvSpPr>
              <a:spLocks noEditPoints="1"/>
            </p:cNvSpPr>
            <p:nvPr/>
          </p:nvSpPr>
          <p:spPr bwMode="auto">
            <a:xfrm>
              <a:off x="9537078" y="2064593"/>
              <a:ext cx="452961" cy="263767"/>
            </a:xfrm>
            <a:custGeom>
              <a:avLst/>
              <a:gdLst>
                <a:gd name="T0" fmla="*/ 88 w 165"/>
                <a:gd name="T1" fmla="*/ 64 h 96"/>
                <a:gd name="T2" fmla="*/ 165 w 165"/>
                <a:gd name="T3" fmla="*/ 0 h 96"/>
                <a:gd name="T4" fmla="*/ 165 w 165"/>
                <a:gd name="T5" fmla="*/ 89 h 96"/>
                <a:gd name="T6" fmla="*/ 157 w 165"/>
                <a:gd name="T7" fmla="*/ 96 h 96"/>
                <a:gd name="T8" fmla="*/ 7 w 165"/>
                <a:gd name="T9" fmla="*/ 96 h 96"/>
                <a:gd name="T10" fmla="*/ 0 w 165"/>
                <a:gd name="T11" fmla="*/ 89 h 96"/>
                <a:gd name="T12" fmla="*/ 0 w 165"/>
                <a:gd name="T13" fmla="*/ 0 h 96"/>
                <a:gd name="T14" fmla="*/ 77 w 165"/>
                <a:gd name="T15" fmla="*/ 64 h 96"/>
                <a:gd name="T16" fmla="*/ 88 w 165"/>
                <a:gd name="T17" fmla="*/ 64 h 96"/>
                <a:gd name="T18" fmla="*/ 118 w 165"/>
                <a:gd name="T19" fmla="*/ 55 h 96"/>
                <a:gd name="T20" fmla="*/ 154 w 165"/>
                <a:gd name="T21" fmla="*/ 89 h 96"/>
                <a:gd name="T22" fmla="*/ 156 w 165"/>
                <a:gd name="T23" fmla="*/ 90 h 96"/>
                <a:gd name="T24" fmla="*/ 158 w 165"/>
                <a:gd name="T25" fmla="*/ 89 h 96"/>
                <a:gd name="T26" fmla="*/ 158 w 165"/>
                <a:gd name="T27" fmla="*/ 85 h 96"/>
                <a:gd name="T28" fmla="*/ 121 w 165"/>
                <a:gd name="T29" fmla="*/ 51 h 96"/>
                <a:gd name="T30" fmla="*/ 118 w 165"/>
                <a:gd name="T31" fmla="*/ 51 h 96"/>
                <a:gd name="T32" fmla="*/ 118 w 165"/>
                <a:gd name="T33" fmla="*/ 55 h 96"/>
                <a:gd name="T34" fmla="*/ 47 w 165"/>
                <a:gd name="T35" fmla="*/ 51 h 96"/>
                <a:gd name="T36" fmla="*/ 43 w 165"/>
                <a:gd name="T37" fmla="*/ 51 h 96"/>
                <a:gd name="T38" fmla="*/ 7 w 165"/>
                <a:gd name="T39" fmla="*/ 85 h 96"/>
                <a:gd name="T40" fmla="*/ 7 w 165"/>
                <a:gd name="T41" fmla="*/ 89 h 96"/>
                <a:gd name="T42" fmla="*/ 9 w 165"/>
                <a:gd name="T43" fmla="*/ 90 h 96"/>
                <a:gd name="T44" fmla="*/ 11 w 165"/>
                <a:gd name="T45" fmla="*/ 89 h 96"/>
                <a:gd name="T46" fmla="*/ 47 w 165"/>
                <a:gd name="T47" fmla="*/ 55 h 96"/>
                <a:gd name="T48" fmla="*/ 47 w 165"/>
                <a:gd name="T49" fmla="*/ 5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5" h="96">
                  <a:moveTo>
                    <a:pt x="88" y="64"/>
                  </a:moveTo>
                  <a:cubicBezTo>
                    <a:pt x="165" y="0"/>
                    <a:pt x="165" y="0"/>
                    <a:pt x="165" y="0"/>
                  </a:cubicBezTo>
                  <a:cubicBezTo>
                    <a:pt x="165" y="89"/>
                    <a:pt x="165" y="89"/>
                    <a:pt x="165" y="89"/>
                  </a:cubicBezTo>
                  <a:cubicBezTo>
                    <a:pt x="165" y="93"/>
                    <a:pt x="162" y="96"/>
                    <a:pt x="15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80" y="66"/>
                    <a:pt x="85" y="66"/>
                    <a:pt x="88" y="64"/>
                  </a:cubicBezTo>
                  <a:close/>
                  <a:moveTo>
                    <a:pt x="118" y="55"/>
                  </a:moveTo>
                  <a:cubicBezTo>
                    <a:pt x="154" y="89"/>
                    <a:pt x="154" y="89"/>
                    <a:pt x="154" y="89"/>
                  </a:cubicBezTo>
                  <a:cubicBezTo>
                    <a:pt x="155" y="90"/>
                    <a:pt x="155" y="90"/>
                    <a:pt x="156" y="90"/>
                  </a:cubicBezTo>
                  <a:cubicBezTo>
                    <a:pt x="157" y="90"/>
                    <a:pt x="157" y="90"/>
                    <a:pt x="158" y="89"/>
                  </a:cubicBezTo>
                  <a:cubicBezTo>
                    <a:pt x="159" y="88"/>
                    <a:pt x="159" y="86"/>
                    <a:pt x="158" y="85"/>
                  </a:cubicBezTo>
                  <a:cubicBezTo>
                    <a:pt x="121" y="51"/>
                    <a:pt x="121" y="51"/>
                    <a:pt x="121" y="51"/>
                  </a:cubicBezTo>
                  <a:cubicBezTo>
                    <a:pt x="120" y="50"/>
                    <a:pt x="119" y="50"/>
                    <a:pt x="118" y="51"/>
                  </a:cubicBezTo>
                  <a:cubicBezTo>
                    <a:pt x="117" y="52"/>
                    <a:pt x="117" y="54"/>
                    <a:pt x="118" y="55"/>
                  </a:cubicBezTo>
                  <a:close/>
                  <a:moveTo>
                    <a:pt x="47" y="51"/>
                  </a:moveTo>
                  <a:cubicBezTo>
                    <a:pt x="46" y="50"/>
                    <a:pt x="44" y="50"/>
                    <a:pt x="43" y="51"/>
                  </a:cubicBezTo>
                  <a:cubicBezTo>
                    <a:pt x="7" y="85"/>
                    <a:pt x="7" y="85"/>
                    <a:pt x="7" y="85"/>
                  </a:cubicBezTo>
                  <a:cubicBezTo>
                    <a:pt x="6" y="86"/>
                    <a:pt x="6" y="88"/>
                    <a:pt x="7" y="89"/>
                  </a:cubicBezTo>
                  <a:cubicBezTo>
                    <a:pt x="7" y="90"/>
                    <a:pt x="8" y="90"/>
                    <a:pt x="9" y="90"/>
                  </a:cubicBezTo>
                  <a:cubicBezTo>
                    <a:pt x="9" y="90"/>
                    <a:pt x="10" y="90"/>
                    <a:pt x="11" y="89"/>
                  </a:cubicBezTo>
                  <a:cubicBezTo>
                    <a:pt x="47" y="55"/>
                    <a:pt x="47" y="55"/>
                    <a:pt x="47" y="55"/>
                  </a:cubicBezTo>
                  <a:cubicBezTo>
                    <a:pt x="48" y="54"/>
                    <a:pt x="48" y="52"/>
                    <a:pt x="47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3" name="Freeform 126"/>
            <p:cNvSpPr>
              <a:spLocks/>
            </p:cNvSpPr>
            <p:nvPr/>
          </p:nvSpPr>
          <p:spPr bwMode="auto">
            <a:xfrm>
              <a:off x="9648937" y="2061831"/>
              <a:ext cx="255481" cy="66287"/>
            </a:xfrm>
            <a:custGeom>
              <a:avLst/>
              <a:gdLst>
                <a:gd name="T0" fmla="*/ 6 w 93"/>
                <a:gd name="T1" fmla="*/ 0 h 24"/>
                <a:gd name="T2" fmla="*/ 89 w 93"/>
                <a:gd name="T3" fmla="*/ 15 h 24"/>
                <a:gd name="T4" fmla="*/ 93 w 93"/>
                <a:gd name="T5" fmla="*/ 20 h 24"/>
                <a:gd name="T6" fmla="*/ 88 w 93"/>
                <a:gd name="T7" fmla="*/ 24 h 24"/>
                <a:gd name="T8" fmla="*/ 88 w 93"/>
                <a:gd name="T9" fmla="*/ 23 h 24"/>
                <a:gd name="T10" fmla="*/ 4 w 93"/>
                <a:gd name="T11" fmla="*/ 9 h 24"/>
                <a:gd name="T12" fmla="*/ 1 w 93"/>
                <a:gd name="T13" fmla="*/ 4 h 24"/>
                <a:gd name="T14" fmla="*/ 6 w 93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24">
                  <a:moveTo>
                    <a:pt x="6" y="0"/>
                  </a:moveTo>
                  <a:cubicBezTo>
                    <a:pt x="89" y="15"/>
                    <a:pt x="89" y="15"/>
                    <a:pt x="89" y="15"/>
                  </a:cubicBezTo>
                  <a:cubicBezTo>
                    <a:pt x="91" y="15"/>
                    <a:pt x="93" y="17"/>
                    <a:pt x="93" y="20"/>
                  </a:cubicBezTo>
                  <a:cubicBezTo>
                    <a:pt x="92" y="22"/>
                    <a:pt x="90" y="24"/>
                    <a:pt x="88" y="24"/>
                  </a:cubicBezTo>
                  <a:cubicBezTo>
                    <a:pt x="88" y="24"/>
                    <a:pt x="88" y="23"/>
                    <a:pt x="88" y="23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6"/>
                    <a:pt x="1" y="4"/>
                  </a:cubicBezTo>
                  <a:cubicBezTo>
                    <a:pt x="1" y="2"/>
                    <a:pt x="3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4" name="Freeform 127"/>
            <p:cNvSpPr>
              <a:spLocks/>
            </p:cNvSpPr>
            <p:nvPr/>
          </p:nvSpPr>
          <p:spPr bwMode="auto">
            <a:xfrm>
              <a:off x="9642032" y="2111546"/>
              <a:ext cx="201623" cy="53858"/>
            </a:xfrm>
            <a:custGeom>
              <a:avLst/>
              <a:gdLst>
                <a:gd name="T0" fmla="*/ 0 w 74"/>
                <a:gd name="T1" fmla="*/ 4 h 20"/>
                <a:gd name="T2" fmla="*/ 6 w 74"/>
                <a:gd name="T3" fmla="*/ 0 h 20"/>
                <a:gd name="T4" fmla="*/ 70 w 74"/>
                <a:gd name="T5" fmla="*/ 11 h 20"/>
                <a:gd name="T6" fmla="*/ 74 w 74"/>
                <a:gd name="T7" fmla="*/ 16 h 20"/>
                <a:gd name="T8" fmla="*/ 69 w 74"/>
                <a:gd name="T9" fmla="*/ 20 h 20"/>
                <a:gd name="T10" fmla="*/ 69 w 74"/>
                <a:gd name="T11" fmla="*/ 20 h 20"/>
                <a:gd name="T12" fmla="*/ 4 w 74"/>
                <a:gd name="T13" fmla="*/ 9 h 20"/>
                <a:gd name="T14" fmla="*/ 0 w 74"/>
                <a:gd name="T15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20">
                  <a:moveTo>
                    <a:pt x="0" y="4"/>
                  </a:moveTo>
                  <a:cubicBezTo>
                    <a:pt x="1" y="1"/>
                    <a:pt x="3" y="0"/>
                    <a:pt x="6" y="0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2" y="12"/>
                    <a:pt x="74" y="14"/>
                    <a:pt x="74" y="16"/>
                  </a:cubicBezTo>
                  <a:cubicBezTo>
                    <a:pt x="73" y="18"/>
                    <a:pt x="71" y="20"/>
                    <a:pt x="69" y="20"/>
                  </a:cubicBezTo>
                  <a:cubicBezTo>
                    <a:pt x="69" y="20"/>
                    <a:pt x="69" y="20"/>
                    <a:pt x="69" y="2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8"/>
                    <a:pt x="0" y="6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5" name="Freeform 128"/>
            <p:cNvSpPr>
              <a:spLocks/>
            </p:cNvSpPr>
            <p:nvPr/>
          </p:nvSpPr>
          <p:spPr bwMode="auto">
            <a:xfrm>
              <a:off x="9704176" y="2170929"/>
              <a:ext cx="93906" cy="35905"/>
            </a:xfrm>
            <a:custGeom>
              <a:avLst/>
              <a:gdLst>
                <a:gd name="T0" fmla="*/ 30 w 34"/>
                <a:gd name="T1" fmla="*/ 4 h 13"/>
                <a:gd name="T2" fmla="*/ 34 w 34"/>
                <a:gd name="T3" fmla="*/ 9 h 13"/>
                <a:gd name="T4" fmla="*/ 30 w 34"/>
                <a:gd name="T5" fmla="*/ 13 h 13"/>
                <a:gd name="T6" fmla="*/ 29 w 34"/>
                <a:gd name="T7" fmla="*/ 13 h 13"/>
                <a:gd name="T8" fmla="*/ 4 w 34"/>
                <a:gd name="T9" fmla="*/ 9 h 13"/>
                <a:gd name="T10" fmla="*/ 1 w 34"/>
                <a:gd name="T11" fmla="*/ 4 h 13"/>
                <a:gd name="T12" fmla="*/ 6 w 34"/>
                <a:gd name="T13" fmla="*/ 0 h 13"/>
                <a:gd name="T14" fmla="*/ 30 w 34"/>
                <a:gd name="T1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13">
                  <a:moveTo>
                    <a:pt x="30" y="4"/>
                  </a:moveTo>
                  <a:cubicBezTo>
                    <a:pt x="33" y="4"/>
                    <a:pt x="34" y="7"/>
                    <a:pt x="34" y="9"/>
                  </a:cubicBezTo>
                  <a:cubicBezTo>
                    <a:pt x="34" y="11"/>
                    <a:pt x="32" y="13"/>
                    <a:pt x="30" y="13"/>
                  </a:cubicBezTo>
                  <a:cubicBezTo>
                    <a:pt x="30" y="13"/>
                    <a:pt x="29" y="13"/>
                    <a:pt x="29" y="13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8"/>
                    <a:pt x="0" y="6"/>
                    <a:pt x="1" y="4"/>
                  </a:cubicBezTo>
                  <a:cubicBezTo>
                    <a:pt x="1" y="1"/>
                    <a:pt x="3" y="0"/>
                    <a:pt x="6" y="0"/>
                  </a:cubicBezTo>
                  <a:lnTo>
                    <a:pt x="3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6" name="Freeform 129"/>
            <p:cNvSpPr>
              <a:spLocks/>
            </p:cNvSpPr>
            <p:nvPr/>
          </p:nvSpPr>
          <p:spPr bwMode="auto">
            <a:xfrm>
              <a:off x="9542602" y="1872637"/>
              <a:ext cx="441913" cy="180908"/>
            </a:xfrm>
            <a:custGeom>
              <a:avLst/>
              <a:gdLst>
                <a:gd name="T0" fmla="*/ 86 w 161"/>
                <a:gd name="T1" fmla="*/ 3 h 66"/>
                <a:gd name="T2" fmla="*/ 75 w 161"/>
                <a:gd name="T3" fmla="*/ 3 h 66"/>
                <a:gd name="T4" fmla="*/ 0 w 161"/>
                <a:gd name="T5" fmla="*/ 64 h 66"/>
                <a:gd name="T6" fmla="*/ 5 w 161"/>
                <a:gd name="T7" fmla="*/ 66 h 66"/>
                <a:gd name="T8" fmla="*/ 21 w 161"/>
                <a:gd name="T9" fmla="*/ 66 h 66"/>
                <a:gd name="T10" fmla="*/ 25 w 161"/>
                <a:gd name="T11" fmla="*/ 47 h 66"/>
                <a:gd name="T12" fmla="*/ 149 w 161"/>
                <a:gd name="T13" fmla="*/ 66 h 66"/>
                <a:gd name="T14" fmla="*/ 155 w 161"/>
                <a:gd name="T15" fmla="*/ 66 h 66"/>
                <a:gd name="T16" fmla="*/ 161 w 161"/>
                <a:gd name="T17" fmla="*/ 64 h 66"/>
                <a:gd name="T18" fmla="*/ 86 w 161"/>
                <a:gd name="T19" fmla="*/ 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1" h="66">
                  <a:moveTo>
                    <a:pt x="86" y="3"/>
                  </a:moveTo>
                  <a:cubicBezTo>
                    <a:pt x="83" y="0"/>
                    <a:pt x="78" y="0"/>
                    <a:pt x="75" y="3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1" y="66"/>
                    <a:pt x="3" y="66"/>
                    <a:pt x="5" y="66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149" y="66"/>
                    <a:pt x="149" y="66"/>
                    <a:pt x="149" y="66"/>
                  </a:cubicBezTo>
                  <a:cubicBezTo>
                    <a:pt x="155" y="66"/>
                    <a:pt x="155" y="66"/>
                    <a:pt x="155" y="66"/>
                  </a:cubicBezTo>
                  <a:cubicBezTo>
                    <a:pt x="157" y="66"/>
                    <a:pt x="159" y="66"/>
                    <a:pt x="161" y="64"/>
                  </a:cubicBezTo>
                  <a:lnTo>
                    <a:pt x="86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6517453" y="5224804"/>
            <a:ext cx="429680" cy="314678"/>
            <a:chOff x="7147950" y="1910835"/>
            <a:chExt cx="565394" cy="414069"/>
          </a:xfrm>
          <a:solidFill>
            <a:sysClr val="window" lastClr="FFFFFF"/>
          </a:solidFill>
        </p:grpSpPr>
        <p:sp>
          <p:nvSpPr>
            <p:cNvPr id="88" name="Freeform 248"/>
            <p:cNvSpPr>
              <a:spLocks/>
            </p:cNvSpPr>
            <p:nvPr/>
          </p:nvSpPr>
          <p:spPr bwMode="auto">
            <a:xfrm>
              <a:off x="7147950" y="1910835"/>
              <a:ext cx="394114" cy="377484"/>
            </a:xfrm>
            <a:custGeom>
              <a:avLst/>
              <a:gdLst>
                <a:gd name="T0" fmla="*/ 79 w 189"/>
                <a:gd name="T1" fmla="*/ 136 h 181"/>
                <a:gd name="T2" fmla="*/ 69 w 189"/>
                <a:gd name="T3" fmla="*/ 134 h 181"/>
                <a:gd name="T4" fmla="*/ 68 w 189"/>
                <a:gd name="T5" fmla="*/ 133 h 181"/>
                <a:gd name="T6" fmla="*/ 66 w 189"/>
                <a:gd name="T7" fmla="*/ 133 h 181"/>
                <a:gd name="T8" fmla="*/ 43 w 189"/>
                <a:gd name="T9" fmla="*/ 143 h 181"/>
                <a:gd name="T10" fmla="*/ 49 w 189"/>
                <a:gd name="T11" fmla="*/ 125 h 181"/>
                <a:gd name="T12" fmla="*/ 43 w 189"/>
                <a:gd name="T13" fmla="*/ 122 h 181"/>
                <a:gd name="T14" fmla="*/ 17 w 189"/>
                <a:gd name="T15" fmla="*/ 78 h 181"/>
                <a:gd name="T16" fmla="*/ 102 w 189"/>
                <a:gd name="T17" fmla="*/ 17 h 181"/>
                <a:gd name="T18" fmla="*/ 166 w 189"/>
                <a:gd name="T19" fmla="*/ 38 h 181"/>
                <a:gd name="T20" fmla="*/ 177 w 189"/>
                <a:gd name="T21" fmla="*/ 37 h 181"/>
                <a:gd name="T22" fmla="*/ 189 w 189"/>
                <a:gd name="T23" fmla="*/ 38 h 181"/>
                <a:gd name="T24" fmla="*/ 102 w 189"/>
                <a:gd name="T25" fmla="*/ 0 h 181"/>
                <a:gd name="T26" fmla="*/ 0 w 189"/>
                <a:gd name="T27" fmla="*/ 78 h 181"/>
                <a:gd name="T28" fmla="*/ 28 w 189"/>
                <a:gd name="T29" fmla="*/ 132 h 181"/>
                <a:gd name="T30" fmla="*/ 11 w 189"/>
                <a:gd name="T31" fmla="*/ 181 h 181"/>
                <a:gd name="T32" fmla="*/ 31 w 189"/>
                <a:gd name="T33" fmla="*/ 169 h 181"/>
                <a:gd name="T34" fmla="*/ 66 w 189"/>
                <a:gd name="T35" fmla="*/ 151 h 181"/>
                <a:gd name="T36" fmla="*/ 90 w 189"/>
                <a:gd name="T37" fmla="*/ 155 h 181"/>
                <a:gd name="T38" fmla="*/ 79 w 189"/>
                <a:gd name="T39" fmla="*/ 136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9" h="181">
                  <a:moveTo>
                    <a:pt x="79" y="136"/>
                  </a:moveTo>
                  <a:cubicBezTo>
                    <a:pt x="76" y="136"/>
                    <a:pt x="72" y="135"/>
                    <a:pt x="69" y="134"/>
                  </a:cubicBezTo>
                  <a:cubicBezTo>
                    <a:pt x="68" y="133"/>
                    <a:pt x="68" y="133"/>
                    <a:pt x="68" y="133"/>
                  </a:cubicBezTo>
                  <a:cubicBezTo>
                    <a:pt x="66" y="133"/>
                    <a:pt x="66" y="133"/>
                    <a:pt x="66" y="133"/>
                  </a:cubicBezTo>
                  <a:cubicBezTo>
                    <a:pt x="65" y="133"/>
                    <a:pt x="61" y="133"/>
                    <a:pt x="43" y="143"/>
                  </a:cubicBezTo>
                  <a:cubicBezTo>
                    <a:pt x="49" y="125"/>
                    <a:pt x="49" y="125"/>
                    <a:pt x="49" y="125"/>
                  </a:cubicBezTo>
                  <a:cubicBezTo>
                    <a:pt x="43" y="122"/>
                    <a:pt x="43" y="122"/>
                    <a:pt x="43" y="122"/>
                  </a:cubicBezTo>
                  <a:cubicBezTo>
                    <a:pt x="26" y="110"/>
                    <a:pt x="17" y="94"/>
                    <a:pt x="17" y="78"/>
                  </a:cubicBezTo>
                  <a:cubicBezTo>
                    <a:pt x="17" y="44"/>
                    <a:pt x="55" y="17"/>
                    <a:pt x="102" y="17"/>
                  </a:cubicBezTo>
                  <a:cubicBezTo>
                    <a:pt x="127" y="17"/>
                    <a:pt x="150" y="25"/>
                    <a:pt x="166" y="38"/>
                  </a:cubicBezTo>
                  <a:cubicBezTo>
                    <a:pt x="169" y="37"/>
                    <a:pt x="173" y="37"/>
                    <a:pt x="177" y="37"/>
                  </a:cubicBezTo>
                  <a:cubicBezTo>
                    <a:pt x="181" y="37"/>
                    <a:pt x="185" y="37"/>
                    <a:pt x="189" y="38"/>
                  </a:cubicBezTo>
                  <a:cubicBezTo>
                    <a:pt x="172" y="15"/>
                    <a:pt x="139" y="0"/>
                    <a:pt x="102" y="0"/>
                  </a:cubicBezTo>
                  <a:cubicBezTo>
                    <a:pt x="45" y="0"/>
                    <a:pt x="0" y="35"/>
                    <a:pt x="0" y="78"/>
                  </a:cubicBezTo>
                  <a:cubicBezTo>
                    <a:pt x="0" y="98"/>
                    <a:pt x="10" y="117"/>
                    <a:pt x="28" y="132"/>
                  </a:cubicBezTo>
                  <a:cubicBezTo>
                    <a:pt x="11" y="181"/>
                    <a:pt x="11" y="181"/>
                    <a:pt x="11" y="181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44" y="162"/>
                    <a:pt x="61" y="153"/>
                    <a:pt x="66" y="151"/>
                  </a:cubicBezTo>
                  <a:cubicBezTo>
                    <a:pt x="74" y="153"/>
                    <a:pt x="82" y="154"/>
                    <a:pt x="90" y="155"/>
                  </a:cubicBezTo>
                  <a:cubicBezTo>
                    <a:pt x="85" y="149"/>
                    <a:pt x="81" y="143"/>
                    <a:pt x="79" y="1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9" name="Freeform 249"/>
            <p:cNvSpPr>
              <a:spLocks noEditPoints="1"/>
            </p:cNvSpPr>
            <p:nvPr/>
          </p:nvSpPr>
          <p:spPr bwMode="auto">
            <a:xfrm>
              <a:off x="7324220" y="2007285"/>
              <a:ext cx="389124" cy="317619"/>
            </a:xfrm>
            <a:custGeom>
              <a:avLst/>
              <a:gdLst>
                <a:gd name="T0" fmla="*/ 187 w 187"/>
                <a:gd name="T1" fmla="*/ 69 h 153"/>
                <a:gd name="T2" fmla="*/ 93 w 187"/>
                <a:gd name="T3" fmla="*/ 0 h 153"/>
                <a:gd name="T4" fmla="*/ 0 w 187"/>
                <a:gd name="T5" fmla="*/ 69 h 153"/>
                <a:gd name="T6" fmla="*/ 93 w 187"/>
                <a:gd name="T7" fmla="*/ 139 h 153"/>
                <a:gd name="T8" fmla="*/ 128 w 187"/>
                <a:gd name="T9" fmla="*/ 134 h 153"/>
                <a:gd name="T10" fmla="*/ 168 w 187"/>
                <a:gd name="T11" fmla="*/ 153 h 153"/>
                <a:gd name="T12" fmla="*/ 156 w 187"/>
                <a:gd name="T13" fmla="*/ 120 h 153"/>
                <a:gd name="T14" fmla="*/ 187 w 187"/>
                <a:gd name="T15" fmla="*/ 69 h 153"/>
                <a:gd name="T16" fmla="*/ 57 w 187"/>
                <a:gd name="T17" fmla="*/ 79 h 153"/>
                <a:gd name="T18" fmla="*/ 49 w 187"/>
                <a:gd name="T19" fmla="*/ 75 h 153"/>
                <a:gd name="T20" fmla="*/ 40 w 187"/>
                <a:gd name="T21" fmla="*/ 79 h 153"/>
                <a:gd name="T22" fmla="*/ 42 w 187"/>
                <a:gd name="T23" fmla="*/ 70 h 153"/>
                <a:gd name="T24" fmla="*/ 35 w 187"/>
                <a:gd name="T25" fmla="*/ 63 h 153"/>
                <a:gd name="T26" fmla="*/ 45 w 187"/>
                <a:gd name="T27" fmla="*/ 62 h 153"/>
                <a:gd name="T28" fmla="*/ 49 w 187"/>
                <a:gd name="T29" fmla="*/ 53 h 153"/>
                <a:gd name="T30" fmla="*/ 53 w 187"/>
                <a:gd name="T31" fmla="*/ 62 h 153"/>
                <a:gd name="T32" fmla="*/ 62 w 187"/>
                <a:gd name="T33" fmla="*/ 63 h 153"/>
                <a:gd name="T34" fmla="*/ 56 w 187"/>
                <a:gd name="T35" fmla="*/ 70 h 153"/>
                <a:gd name="T36" fmla="*/ 57 w 187"/>
                <a:gd name="T37" fmla="*/ 79 h 153"/>
                <a:gd name="T38" fmla="*/ 106 w 187"/>
                <a:gd name="T39" fmla="*/ 83 h 153"/>
                <a:gd name="T40" fmla="*/ 93 w 187"/>
                <a:gd name="T41" fmla="*/ 76 h 153"/>
                <a:gd name="T42" fmla="*/ 80 w 187"/>
                <a:gd name="T43" fmla="*/ 83 h 153"/>
                <a:gd name="T44" fmla="*/ 82 w 187"/>
                <a:gd name="T45" fmla="*/ 68 h 153"/>
                <a:gd name="T46" fmla="*/ 72 w 187"/>
                <a:gd name="T47" fmla="*/ 58 h 153"/>
                <a:gd name="T48" fmla="*/ 86 w 187"/>
                <a:gd name="T49" fmla="*/ 56 h 153"/>
                <a:gd name="T50" fmla="*/ 93 w 187"/>
                <a:gd name="T51" fmla="*/ 43 h 153"/>
                <a:gd name="T52" fmla="*/ 100 w 187"/>
                <a:gd name="T53" fmla="*/ 56 h 153"/>
                <a:gd name="T54" fmla="*/ 114 w 187"/>
                <a:gd name="T55" fmla="*/ 58 h 153"/>
                <a:gd name="T56" fmla="*/ 104 w 187"/>
                <a:gd name="T57" fmla="*/ 68 h 153"/>
                <a:gd name="T58" fmla="*/ 106 w 187"/>
                <a:gd name="T59" fmla="*/ 83 h 153"/>
                <a:gd name="T60" fmla="*/ 145 w 187"/>
                <a:gd name="T61" fmla="*/ 79 h 153"/>
                <a:gd name="T62" fmla="*/ 137 w 187"/>
                <a:gd name="T63" fmla="*/ 75 h 153"/>
                <a:gd name="T64" fmla="*/ 129 w 187"/>
                <a:gd name="T65" fmla="*/ 79 h 153"/>
                <a:gd name="T66" fmla="*/ 130 w 187"/>
                <a:gd name="T67" fmla="*/ 70 h 153"/>
                <a:gd name="T68" fmla="*/ 123 w 187"/>
                <a:gd name="T69" fmla="*/ 63 h 153"/>
                <a:gd name="T70" fmla="*/ 133 w 187"/>
                <a:gd name="T71" fmla="*/ 62 h 153"/>
                <a:gd name="T72" fmla="*/ 137 w 187"/>
                <a:gd name="T73" fmla="*/ 53 h 153"/>
                <a:gd name="T74" fmla="*/ 141 w 187"/>
                <a:gd name="T75" fmla="*/ 62 h 153"/>
                <a:gd name="T76" fmla="*/ 151 w 187"/>
                <a:gd name="T77" fmla="*/ 63 h 153"/>
                <a:gd name="T78" fmla="*/ 144 w 187"/>
                <a:gd name="T79" fmla="*/ 70 h 153"/>
                <a:gd name="T80" fmla="*/ 145 w 187"/>
                <a:gd name="T81" fmla="*/ 79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7" h="153">
                  <a:moveTo>
                    <a:pt x="187" y="69"/>
                  </a:moveTo>
                  <a:cubicBezTo>
                    <a:pt x="187" y="31"/>
                    <a:pt x="145" y="0"/>
                    <a:pt x="93" y="0"/>
                  </a:cubicBezTo>
                  <a:cubicBezTo>
                    <a:pt x="42" y="0"/>
                    <a:pt x="0" y="31"/>
                    <a:pt x="0" y="69"/>
                  </a:cubicBezTo>
                  <a:cubicBezTo>
                    <a:pt x="0" y="108"/>
                    <a:pt x="42" y="139"/>
                    <a:pt x="93" y="139"/>
                  </a:cubicBezTo>
                  <a:cubicBezTo>
                    <a:pt x="106" y="139"/>
                    <a:pt x="118" y="137"/>
                    <a:pt x="128" y="134"/>
                  </a:cubicBezTo>
                  <a:cubicBezTo>
                    <a:pt x="132" y="133"/>
                    <a:pt x="168" y="153"/>
                    <a:pt x="168" y="153"/>
                  </a:cubicBezTo>
                  <a:cubicBezTo>
                    <a:pt x="156" y="120"/>
                    <a:pt x="156" y="120"/>
                    <a:pt x="156" y="120"/>
                  </a:cubicBezTo>
                  <a:cubicBezTo>
                    <a:pt x="175" y="108"/>
                    <a:pt x="187" y="90"/>
                    <a:pt x="187" y="69"/>
                  </a:cubicBezTo>
                  <a:close/>
                  <a:moveTo>
                    <a:pt x="57" y="79"/>
                  </a:moveTo>
                  <a:cubicBezTo>
                    <a:pt x="49" y="75"/>
                    <a:pt x="49" y="75"/>
                    <a:pt x="49" y="75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2" y="70"/>
                    <a:pt x="42" y="70"/>
                    <a:pt x="42" y="70"/>
                  </a:cubicBezTo>
                  <a:cubicBezTo>
                    <a:pt x="35" y="63"/>
                    <a:pt x="35" y="63"/>
                    <a:pt x="35" y="63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56" y="70"/>
                    <a:pt x="56" y="70"/>
                    <a:pt x="56" y="70"/>
                  </a:cubicBezTo>
                  <a:lnTo>
                    <a:pt x="57" y="79"/>
                  </a:lnTo>
                  <a:close/>
                  <a:moveTo>
                    <a:pt x="106" y="83"/>
                  </a:moveTo>
                  <a:cubicBezTo>
                    <a:pt x="93" y="76"/>
                    <a:pt x="93" y="76"/>
                    <a:pt x="93" y="76"/>
                  </a:cubicBezTo>
                  <a:cubicBezTo>
                    <a:pt x="80" y="83"/>
                    <a:pt x="80" y="83"/>
                    <a:pt x="80" y="83"/>
                  </a:cubicBezTo>
                  <a:cubicBezTo>
                    <a:pt x="82" y="68"/>
                    <a:pt x="82" y="68"/>
                    <a:pt x="82" y="68"/>
                  </a:cubicBezTo>
                  <a:cubicBezTo>
                    <a:pt x="72" y="58"/>
                    <a:pt x="72" y="58"/>
                    <a:pt x="72" y="58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100" y="56"/>
                    <a:pt x="100" y="56"/>
                    <a:pt x="100" y="56"/>
                  </a:cubicBezTo>
                  <a:cubicBezTo>
                    <a:pt x="114" y="58"/>
                    <a:pt x="114" y="58"/>
                    <a:pt x="114" y="58"/>
                  </a:cubicBezTo>
                  <a:cubicBezTo>
                    <a:pt x="104" y="68"/>
                    <a:pt x="104" y="68"/>
                    <a:pt x="104" y="68"/>
                  </a:cubicBezTo>
                  <a:lnTo>
                    <a:pt x="106" y="83"/>
                  </a:lnTo>
                  <a:close/>
                  <a:moveTo>
                    <a:pt x="145" y="79"/>
                  </a:moveTo>
                  <a:cubicBezTo>
                    <a:pt x="137" y="75"/>
                    <a:pt x="137" y="75"/>
                    <a:pt x="137" y="75"/>
                  </a:cubicBezTo>
                  <a:cubicBezTo>
                    <a:pt x="129" y="79"/>
                    <a:pt x="129" y="79"/>
                    <a:pt x="129" y="79"/>
                  </a:cubicBezTo>
                  <a:cubicBezTo>
                    <a:pt x="130" y="70"/>
                    <a:pt x="130" y="70"/>
                    <a:pt x="130" y="70"/>
                  </a:cubicBezTo>
                  <a:cubicBezTo>
                    <a:pt x="123" y="63"/>
                    <a:pt x="123" y="63"/>
                    <a:pt x="123" y="63"/>
                  </a:cubicBezTo>
                  <a:cubicBezTo>
                    <a:pt x="133" y="62"/>
                    <a:pt x="133" y="62"/>
                    <a:pt x="133" y="62"/>
                  </a:cubicBezTo>
                  <a:cubicBezTo>
                    <a:pt x="137" y="53"/>
                    <a:pt x="137" y="53"/>
                    <a:pt x="137" y="53"/>
                  </a:cubicBezTo>
                  <a:cubicBezTo>
                    <a:pt x="141" y="62"/>
                    <a:pt x="141" y="62"/>
                    <a:pt x="141" y="62"/>
                  </a:cubicBezTo>
                  <a:cubicBezTo>
                    <a:pt x="151" y="63"/>
                    <a:pt x="151" y="63"/>
                    <a:pt x="151" y="63"/>
                  </a:cubicBezTo>
                  <a:cubicBezTo>
                    <a:pt x="144" y="70"/>
                    <a:pt x="144" y="70"/>
                    <a:pt x="144" y="70"/>
                  </a:cubicBezTo>
                  <a:lnTo>
                    <a:pt x="145" y="7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6553224" y="6180592"/>
            <a:ext cx="358139" cy="410808"/>
            <a:chOff x="3747270" y="4406884"/>
            <a:chExt cx="508855" cy="583688"/>
          </a:xfrm>
          <a:solidFill>
            <a:sysClr val="window" lastClr="FFFFFF"/>
          </a:solidFill>
        </p:grpSpPr>
        <p:sp>
          <p:nvSpPr>
            <p:cNvPr id="91" name="Oval 302"/>
            <p:cNvSpPr>
              <a:spLocks noChangeArrowheads="1"/>
            </p:cNvSpPr>
            <p:nvPr/>
          </p:nvSpPr>
          <p:spPr bwMode="auto">
            <a:xfrm>
              <a:off x="3868663" y="4406884"/>
              <a:ext cx="89798" cy="113079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2" name="Freeform 303"/>
            <p:cNvSpPr>
              <a:spLocks noEditPoints="1"/>
            </p:cNvSpPr>
            <p:nvPr/>
          </p:nvSpPr>
          <p:spPr bwMode="auto">
            <a:xfrm>
              <a:off x="3747270" y="4529941"/>
              <a:ext cx="325933" cy="460631"/>
            </a:xfrm>
            <a:custGeom>
              <a:avLst/>
              <a:gdLst>
                <a:gd name="T0" fmla="*/ 156 w 156"/>
                <a:gd name="T1" fmla="*/ 34 h 221"/>
                <a:gd name="T2" fmla="*/ 155 w 156"/>
                <a:gd name="T3" fmla="*/ 33 h 221"/>
                <a:gd name="T4" fmla="*/ 148 w 156"/>
                <a:gd name="T5" fmla="*/ 27 h 221"/>
                <a:gd name="T6" fmla="*/ 116 w 156"/>
                <a:gd name="T7" fmla="*/ 4 h 221"/>
                <a:gd name="T8" fmla="*/ 109 w 156"/>
                <a:gd name="T9" fmla="*/ 1 h 221"/>
                <a:gd name="T10" fmla="*/ 98 w 156"/>
                <a:gd name="T11" fmla="*/ 1 h 221"/>
                <a:gd name="T12" fmla="*/ 96 w 156"/>
                <a:gd name="T13" fmla="*/ 14 h 221"/>
                <a:gd name="T14" fmla="*/ 87 w 156"/>
                <a:gd name="T15" fmla="*/ 55 h 221"/>
                <a:gd name="T16" fmla="*/ 87 w 156"/>
                <a:gd name="T17" fmla="*/ 9 h 221"/>
                <a:gd name="T18" fmla="*/ 75 w 156"/>
                <a:gd name="T19" fmla="*/ 0 h 221"/>
                <a:gd name="T20" fmla="*/ 74 w 156"/>
                <a:gd name="T21" fmla="*/ 11 h 221"/>
                <a:gd name="T22" fmla="*/ 58 w 156"/>
                <a:gd name="T23" fmla="*/ 23 h 221"/>
                <a:gd name="T24" fmla="*/ 52 w 156"/>
                <a:gd name="T25" fmla="*/ 9 h 221"/>
                <a:gd name="T26" fmla="*/ 61 w 156"/>
                <a:gd name="T27" fmla="*/ 0 h 221"/>
                <a:gd name="T28" fmla="*/ 49 w 156"/>
                <a:gd name="T29" fmla="*/ 2 h 221"/>
                <a:gd name="T30" fmla="*/ 3 w 156"/>
                <a:gd name="T31" fmla="*/ 46 h 221"/>
                <a:gd name="T32" fmla="*/ 3 w 156"/>
                <a:gd name="T33" fmla="*/ 46 h 221"/>
                <a:gd name="T34" fmla="*/ 1 w 156"/>
                <a:gd name="T35" fmla="*/ 62 h 221"/>
                <a:gd name="T36" fmla="*/ 2 w 156"/>
                <a:gd name="T37" fmla="*/ 62 h 221"/>
                <a:gd name="T38" fmla="*/ 3 w 156"/>
                <a:gd name="T39" fmla="*/ 64 h 221"/>
                <a:gd name="T40" fmla="*/ 7 w 156"/>
                <a:gd name="T41" fmla="*/ 73 h 221"/>
                <a:gd name="T42" fmla="*/ 26 w 156"/>
                <a:gd name="T43" fmla="*/ 109 h 221"/>
                <a:gd name="T44" fmla="*/ 42 w 156"/>
                <a:gd name="T45" fmla="*/ 116 h 221"/>
                <a:gd name="T46" fmla="*/ 45 w 156"/>
                <a:gd name="T47" fmla="*/ 117 h 221"/>
                <a:gd name="T48" fmla="*/ 78 w 156"/>
                <a:gd name="T49" fmla="*/ 221 h 221"/>
                <a:gd name="T50" fmla="*/ 72 w 156"/>
                <a:gd name="T51" fmla="*/ 142 h 221"/>
                <a:gd name="T52" fmla="*/ 115 w 156"/>
                <a:gd name="T53" fmla="*/ 43 h 221"/>
                <a:gd name="T54" fmla="*/ 121 w 156"/>
                <a:gd name="T55" fmla="*/ 40 h 221"/>
                <a:gd name="T56" fmla="*/ 97 w 156"/>
                <a:gd name="T57" fmla="*/ 58 h 221"/>
                <a:gd name="T58" fmla="*/ 115 w 156"/>
                <a:gd name="T59" fmla="*/ 43 h 221"/>
                <a:gd name="T60" fmla="*/ 39 w 156"/>
                <a:gd name="T61" fmla="*/ 72 h 221"/>
                <a:gd name="T62" fmla="*/ 30 w 156"/>
                <a:gd name="T63" fmla="*/ 56 h 221"/>
                <a:gd name="T64" fmla="*/ 43 w 156"/>
                <a:gd name="T65" fmla="*/ 78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6" h="221">
                  <a:moveTo>
                    <a:pt x="155" y="54"/>
                  </a:moveTo>
                  <a:cubicBezTo>
                    <a:pt x="155" y="45"/>
                    <a:pt x="156" y="31"/>
                    <a:pt x="156" y="34"/>
                  </a:cubicBezTo>
                  <a:cubicBezTo>
                    <a:pt x="156" y="34"/>
                    <a:pt x="156" y="34"/>
                    <a:pt x="156" y="34"/>
                  </a:cubicBezTo>
                  <a:cubicBezTo>
                    <a:pt x="155" y="33"/>
                    <a:pt x="155" y="33"/>
                    <a:pt x="155" y="33"/>
                  </a:cubicBezTo>
                  <a:cubicBezTo>
                    <a:pt x="153" y="31"/>
                    <a:pt x="153" y="31"/>
                    <a:pt x="153" y="31"/>
                  </a:cubicBezTo>
                  <a:cubicBezTo>
                    <a:pt x="148" y="27"/>
                    <a:pt x="148" y="27"/>
                    <a:pt x="148" y="27"/>
                  </a:cubicBezTo>
                  <a:cubicBezTo>
                    <a:pt x="137" y="20"/>
                    <a:pt x="137" y="20"/>
                    <a:pt x="137" y="20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14" y="2"/>
                    <a:pt x="111" y="2"/>
                    <a:pt x="109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5" y="1"/>
                    <a:pt x="101" y="1"/>
                    <a:pt x="98" y="0"/>
                  </a:cubicBezTo>
                  <a:cubicBezTo>
                    <a:pt x="98" y="1"/>
                    <a:pt x="98" y="1"/>
                    <a:pt x="98" y="1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101" y="23"/>
                    <a:pt x="101" y="23"/>
                    <a:pt x="101" y="23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2" y="9"/>
                    <a:pt x="72" y="9"/>
                    <a:pt x="72" y="9"/>
                  </a:cubicBezTo>
                  <a:cubicBezTo>
                    <a:pt x="74" y="11"/>
                    <a:pt x="74" y="11"/>
                    <a:pt x="74" y="11"/>
                  </a:cubicBezTo>
                  <a:cubicBezTo>
                    <a:pt x="72" y="55"/>
                    <a:pt x="72" y="55"/>
                    <a:pt x="72" y="55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58" y="1"/>
                    <a:pt x="54" y="1"/>
                    <a:pt x="50" y="1"/>
                  </a:cubicBezTo>
                  <a:cubicBezTo>
                    <a:pt x="50" y="1"/>
                    <a:pt x="50" y="1"/>
                    <a:pt x="49" y="2"/>
                  </a:cubicBezTo>
                  <a:cubicBezTo>
                    <a:pt x="46" y="2"/>
                    <a:pt x="43" y="3"/>
                    <a:pt x="40" y="6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77"/>
                    <a:pt x="2" y="55"/>
                    <a:pt x="1" y="62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26" y="109"/>
                    <a:pt x="26" y="109"/>
                    <a:pt x="26" y="109"/>
                  </a:cubicBezTo>
                  <a:cubicBezTo>
                    <a:pt x="31" y="107"/>
                    <a:pt x="37" y="104"/>
                    <a:pt x="42" y="101"/>
                  </a:cubicBezTo>
                  <a:cubicBezTo>
                    <a:pt x="42" y="106"/>
                    <a:pt x="42" y="111"/>
                    <a:pt x="42" y="116"/>
                  </a:cubicBezTo>
                  <a:cubicBezTo>
                    <a:pt x="42" y="116"/>
                    <a:pt x="42" y="117"/>
                    <a:pt x="42" y="117"/>
                  </a:cubicBezTo>
                  <a:cubicBezTo>
                    <a:pt x="43" y="117"/>
                    <a:pt x="44" y="117"/>
                    <a:pt x="45" y="117"/>
                  </a:cubicBezTo>
                  <a:cubicBezTo>
                    <a:pt x="48" y="221"/>
                    <a:pt x="48" y="221"/>
                    <a:pt x="48" y="221"/>
                  </a:cubicBezTo>
                  <a:cubicBezTo>
                    <a:pt x="78" y="221"/>
                    <a:pt x="78" y="221"/>
                    <a:pt x="78" y="221"/>
                  </a:cubicBezTo>
                  <a:cubicBezTo>
                    <a:pt x="78" y="208"/>
                    <a:pt x="78" y="191"/>
                    <a:pt x="78" y="174"/>
                  </a:cubicBezTo>
                  <a:cubicBezTo>
                    <a:pt x="74" y="164"/>
                    <a:pt x="72" y="153"/>
                    <a:pt x="72" y="142"/>
                  </a:cubicBezTo>
                  <a:cubicBezTo>
                    <a:pt x="72" y="95"/>
                    <a:pt x="109" y="57"/>
                    <a:pt x="155" y="54"/>
                  </a:cubicBezTo>
                  <a:close/>
                  <a:moveTo>
                    <a:pt x="115" y="43"/>
                  </a:moveTo>
                  <a:cubicBezTo>
                    <a:pt x="115" y="40"/>
                    <a:pt x="115" y="38"/>
                    <a:pt x="115" y="35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24" y="43"/>
                    <a:pt x="124" y="43"/>
                    <a:pt x="124" y="43"/>
                  </a:cubicBezTo>
                  <a:cubicBezTo>
                    <a:pt x="97" y="58"/>
                    <a:pt x="97" y="58"/>
                    <a:pt x="97" y="58"/>
                  </a:cubicBezTo>
                  <a:cubicBezTo>
                    <a:pt x="95" y="54"/>
                    <a:pt x="95" y="54"/>
                    <a:pt x="95" y="54"/>
                  </a:cubicBezTo>
                  <a:lnTo>
                    <a:pt x="115" y="43"/>
                  </a:lnTo>
                  <a:close/>
                  <a:moveTo>
                    <a:pt x="43" y="78"/>
                  </a:moveTo>
                  <a:cubicBezTo>
                    <a:pt x="39" y="72"/>
                    <a:pt x="39" y="72"/>
                    <a:pt x="39" y="72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43" y="53"/>
                    <a:pt x="43" y="65"/>
                    <a:pt x="43" y="7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3" name="Freeform 304"/>
            <p:cNvSpPr>
              <a:spLocks/>
            </p:cNvSpPr>
            <p:nvPr/>
          </p:nvSpPr>
          <p:spPr bwMode="auto">
            <a:xfrm>
              <a:off x="3920214" y="4912413"/>
              <a:ext cx="64855" cy="78158"/>
            </a:xfrm>
            <a:custGeom>
              <a:avLst/>
              <a:gdLst>
                <a:gd name="T0" fmla="*/ 0 w 31"/>
                <a:gd name="T1" fmla="*/ 0 h 37"/>
                <a:gd name="T2" fmla="*/ 1 w 31"/>
                <a:gd name="T3" fmla="*/ 37 h 37"/>
                <a:gd name="T4" fmla="*/ 31 w 31"/>
                <a:gd name="T5" fmla="*/ 37 h 37"/>
                <a:gd name="T6" fmla="*/ 31 w 31"/>
                <a:gd name="T7" fmla="*/ 33 h 37"/>
                <a:gd name="T8" fmla="*/ 0 w 31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7">
                  <a:moveTo>
                    <a:pt x="0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6"/>
                    <a:pt x="31" y="35"/>
                    <a:pt x="31" y="33"/>
                  </a:cubicBezTo>
                  <a:cubicBezTo>
                    <a:pt x="18" y="25"/>
                    <a:pt x="7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4" name="Freeform 305"/>
            <p:cNvSpPr>
              <a:spLocks/>
            </p:cNvSpPr>
            <p:nvPr/>
          </p:nvSpPr>
          <p:spPr bwMode="auto">
            <a:xfrm>
              <a:off x="4066552" y="4652997"/>
              <a:ext cx="56539" cy="44899"/>
            </a:xfrm>
            <a:custGeom>
              <a:avLst/>
              <a:gdLst>
                <a:gd name="T0" fmla="*/ 29 w 34"/>
                <a:gd name="T1" fmla="*/ 0 h 27"/>
                <a:gd name="T2" fmla="*/ 24 w 34"/>
                <a:gd name="T3" fmla="*/ 0 h 27"/>
                <a:gd name="T4" fmla="*/ 10 w 34"/>
                <a:gd name="T5" fmla="*/ 0 h 27"/>
                <a:gd name="T6" fmla="*/ 4 w 34"/>
                <a:gd name="T7" fmla="*/ 0 h 27"/>
                <a:gd name="T8" fmla="*/ 0 w 34"/>
                <a:gd name="T9" fmla="*/ 27 h 27"/>
                <a:gd name="T10" fmla="*/ 10 w 34"/>
                <a:gd name="T11" fmla="*/ 27 h 27"/>
                <a:gd name="T12" fmla="*/ 24 w 34"/>
                <a:gd name="T13" fmla="*/ 27 h 27"/>
                <a:gd name="T14" fmla="*/ 34 w 34"/>
                <a:gd name="T15" fmla="*/ 27 h 27"/>
                <a:gd name="T16" fmla="*/ 29 w 34"/>
                <a:gd name="T1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7">
                  <a:moveTo>
                    <a:pt x="29" y="0"/>
                  </a:moveTo>
                  <a:lnTo>
                    <a:pt x="24" y="0"/>
                  </a:lnTo>
                  <a:lnTo>
                    <a:pt x="10" y="0"/>
                  </a:lnTo>
                  <a:lnTo>
                    <a:pt x="4" y="0"/>
                  </a:lnTo>
                  <a:lnTo>
                    <a:pt x="0" y="27"/>
                  </a:lnTo>
                  <a:lnTo>
                    <a:pt x="10" y="27"/>
                  </a:lnTo>
                  <a:lnTo>
                    <a:pt x="24" y="27"/>
                  </a:lnTo>
                  <a:lnTo>
                    <a:pt x="34" y="27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5" name="Freeform 306"/>
            <p:cNvSpPr>
              <a:spLocks/>
            </p:cNvSpPr>
            <p:nvPr/>
          </p:nvSpPr>
          <p:spPr bwMode="auto">
            <a:xfrm>
              <a:off x="3991720" y="4662974"/>
              <a:ext cx="64855" cy="63191"/>
            </a:xfrm>
            <a:custGeom>
              <a:avLst/>
              <a:gdLst>
                <a:gd name="T0" fmla="*/ 21 w 39"/>
                <a:gd name="T1" fmla="*/ 0 h 38"/>
                <a:gd name="T2" fmla="*/ 16 w 39"/>
                <a:gd name="T3" fmla="*/ 3 h 38"/>
                <a:gd name="T4" fmla="*/ 5 w 39"/>
                <a:gd name="T5" fmla="*/ 9 h 38"/>
                <a:gd name="T6" fmla="*/ 0 w 39"/>
                <a:gd name="T7" fmla="*/ 13 h 38"/>
                <a:gd name="T8" fmla="*/ 10 w 39"/>
                <a:gd name="T9" fmla="*/ 38 h 38"/>
                <a:gd name="T10" fmla="*/ 17 w 39"/>
                <a:gd name="T11" fmla="*/ 33 h 38"/>
                <a:gd name="T12" fmla="*/ 30 w 39"/>
                <a:gd name="T13" fmla="*/ 25 h 38"/>
                <a:gd name="T14" fmla="*/ 39 w 39"/>
                <a:gd name="T15" fmla="*/ 20 h 38"/>
                <a:gd name="T16" fmla="*/ 21 w 39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38">
                  <a:moveTo>
                    <a:pt x="21" y="0"/>
                  </a:moveTo>
                  <a:lnTo>
                    <a:pt x="16" y="3"/>
                  </a:lnTo>
                  <a:lnTo>
                    <a:pt x="5" y="9"/>
                  </a:lnTo>
                  <a:lnTo>
                    <a:pt x="0" y="13"/>
                  </a:lnTo>
                  <a:lnTo>
                    <a:pt x="10" y="38"/>
                  </a:lnTo>
                  <a:lnTo>
                    <a:pt x="17" y="33"/>
                  </a:lnTo>
                  <a:lnTo>
                    <a:pt x="30" y="25"/>
                  </a:lnTo>
                  <a:lnTo>
                    <a:pt x="39" y="20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6" name="Freeform 307"/>
            <p:cNvSpPr>
              <a:spLocks/>
            </p:cNvSpPr>
            <p:nvPr/>
          </p:nvSpPr>
          <p:spPr bwMode="auto">
            <a:xfrm>
              <a:off x="3935180" y="4712862"/>
              <a:ext cx="63191" cy="64855"/>
            </a:xfrm>
            <a:custGeom>
              <a:avLst/>
              <a:gdLst>
                <a:gd name="T0" fmla="*/ 13 w 38"/>
                <a:gd name="T1" fmla="*/ 0 h 39"/>
                <a:gd name="T2" fmla="*/ 9 w 38"/>
                <a:gd name="T3" fmla="*/ 5 h 39"/>
                <a:gd name="T4" fmla="*/ 3 w 38"/>
                <a:gd name="T5" fmla="*/ 18 h 39"/>
                <a:gd name="T6" fmla="*/ 0 w 38"/>
                <a:gd name="T7" fmla="*/ 23 h 39"/>
                <a:gd name="T8" fmla="*/ 20 w 38"/>
                <a:gd name="T9" fmla="*/ 39 h 39"/>
                <a:gd name="T10" fmla="*/ 25 w 38"/>
                <a:gd name="T11" fmla="*/ 31 h 39"/>
                <a:gd name="T12" fmla="*/ 33 w 38"/>
                <a:gd name="T13" fmla="*/ 19 h 39"/>
                <a:gd name="T14" fmla="*/ 38 w 38"/>
                <a:gd name="T15" fmla="*/ 10 h 39"/>
                <a:gd name="T16" fmla="*/ 13 w 38"/>
                <a:gd name="T1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13" y="0"/>
                  </a:moveTo>
                  <a:lnTo>
                    <a:pt x="9" y="5"/>
                  </a:lnTo>
                  <a:lnTo>
                    <a:pt x="3" y="18"/>
                  </a:lnTo>
                  <a:lnTo>
                    <a:pt x="0" y="23"/>
                  </a:lnTo>
                  <a:lnTo>
                    <a:pt x="20" y="39"/>
                  </a:lnTo>
                  <a:lnTo>
                    <a:pt x="25" y="31"/>
                  </a:lnTo>
                  <a:lnTo>
                    <a:pt x="33" y="19"/>
                  </a:lnTo>
                  <a:lnTo>
                    <a:pt x="38" y="10"/>
                  </a:lnTo>
                  <a:lnTo>
                    <a:pt x="1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7" name="Freeform 308"/>
            <p:cNvSpPr>
              <a:spLocks/>
            </p:cNvSpPr>
            <p:nvPr/>
          </p:nvSpPr>
          <p:spPr bwMode="auto">
            <a:xfrm>
              <a:off x="3918551" y="4787694"/>
              <a:ext cx="43236" cy="54877"/>
            </a:xfrm>
            <a:custGeom>
              <a:avLst/>
              <a:gdLst>
                <a:gd name="T0" fmla="*/ 0 w 26"/>
                <a:gd name="T1" fmla="*/ 4 h 33"/>
                <a:gd name="T2" fmla="*/ 0 w 26"/>
                <a:gd name="T3" fmla="*/ 10 h 33"/>
                <a:gd name="T4" fmla="*/ 0 w 26"/>
                <a:gd name="T5" fmla="*/ 24 h 33"/>
                <a:gd name="T6" fmla="*/ 0 w 26"/>
                <a:gd name="T7" fmla="*/ 29 h 33"/>
                <a:gd name="T8" fmla="*/ 26 w 26"/>
                <a:gd name="T9" fmla="*/ 33 h 33"/>
                <a:gd name="T10" fmla="*/ 26 w 26"/>
                <a:gd name="T11" fmla="*/ 24 h 33"/>
                <a:gd name="T12" fmla="*/ 26 w 26"/>
                <a:gd name="T13" fmla="*/ 10 h 33"/>
                <a:gd name="T14" fmla="*/ 26 w 26"/>
                <a:gd name="T15" fmla="*/ 0 h 33"/>
                <a:gd name="T16" fmla="*/ 0 w 26"/>
                <a:gd name="T17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3">
                  <a:moveTo>
                    <a:pt x="0" y="4"/>
                  </a:moveTo>
                  <a:lnTo>
                    <a:pt x="0" y="10"/>
                  </a:lnTo>
                  <a:lnTo>
                    <a:pt x="0" y="24"/>
                  </a:lnTo>
                  <a:lnTo>
                    <a:pt x="0" y="29"/>
                  </a:lnTo>
                  <a:lnTo>
                    <a:pt x="26" y="33"/>
                  </a:lnTo>
                  <a:lnTo>
                    <a:pt x="26" y="24"/>
                  </a:lnTo>
                  <a:lnTo>
                    <a:pt x="26" y="10"/>
                  </a:lnTo>
                  <a:lnTo>
                    <a:pt x="26" y="0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8" name="Freeform 309"/>
            <p:cNvSpPr>
              <a:spLocks/>
            </p:cNvSpPr>
            <p:nvPr/>
          </p:nvSpPr>
          <p:spPr bwMode="auto">
            <a:xfrm>
              <a:off x="3928529" y="4854211"/>
              <a:ext cx="61529" cy="64855"/>
            </a:xfrm>
            <a:custGeom>
              <a:avLst/>
              <a:gdLst>
                <a:gd name="T0" fmla="*/ 0 w 37"/>
                <a:gd name="T1" fmla="*/ 17 h 39"/>
                <a:gd name="T2" fmla="*/ 3 w 37"/>
                <a:gd name="T3" fmla="*/ 22 h 39"/>
                <a:gd name="T4" fmla="*/ 9 w 37"/>
                <a:gd name="T5" fmla="*/ 34 h 39"/>
                <a:gd name="T6" fmla="*/ 12 w 37"/>
                <a:gd name="T7" fmla="*/ 39 h 39"/>
                <a:gd name="T8" fmla="*/ 37 w 37"/>
                <a:gd name="T9" fmla="*/ 29 h 39"/>
                <a:gd name="T10" fmla="*/ 33 w 37"/>
                <a:gd name="T11" fmla="*/ 20 h 39"/>
                <a:gd name="T12" fmla="*/ 25 w 37"/>
                <a:gd name="T13" fmla="*/ 9 h 39"/>
                <a:gd name="T14" fmla="*/ 20 w 37"/>
                <a:gd name="T15" fmla="*/ 0 h 39"/>
                <a:gd name="T16" fmla="*/ 0 w 37"/>
                <a:gd name="T17" fmla="*/ 1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0" y="17"/>
                  </a:moveTo>
                  <a:lnTo>
                    <a:pt x="3" y="22"/>
                  </a:lnTo>
                  <a:lnTo>
                    <a:pt x="9" y="34"/>
                  </a:lnTo>
                  <a:lnTo>
                    <a:pt x="12" y="39"/>
                  </a:lnTo>
                  <a:lnTo>
                    <a:pt x="37" y="29"/>
                  </a:lnTo>
                  <a:lnTo>
                    <a:pt x="33" y="20"/>
                  </a:lnTo>
                  <a:lnTo>
                    <a:pt x="25" y="9"/>
                  </a:lnTo>
                  <a:lnTo>
                    <a:pt x="20" y="0"/>
                  </a:lnTo>
                  <a:lnTo>
                    <a:pt x="0" y="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9" name="Freeform 310"/>
            <p:cNvSpPr>
              <a:spLocks/>
            </p:cNvSpPr>
            <p:nvPr/>
          </p:nvSpPr>
          <p:spPr bwMode="auto">
            <a:xfrm>
              <a:off x="3978416" y="4912413"/>
              <a:ext cx="64855" cy="63191"/>
            </a:xfrm>
            <a:custGeom>
              <a:avLst/>
              <a:gdLst>
                <a:gd name="T0" fmla="*/ 0 w 39"/>
                <a:gd name="T1" fmla="*/ 26 h 38"/>
                <a:gd name="T2" fmla="*/ 5 w 39"/>
                <a:gd name="T3" fmla="*/ 28 h 38"/>
                <a:gd name="T4" fmla="*/ 18 w 39"/>
                <a:gd name="T5" fmla="*/ 36 h 38"/>
                <a:gd name="T6" fmla="*/ 23 w 39"/>
                <a:gd name="T7" fmla="*/ 38 h 38"/>
                <a:gd name="T8" fmla="*/ 39 w 39"/>
                <a:gd name="T9" fmla="*/ 17 h 38"/>
                <a:gd name="T10" fmla="*/ 30 w 39"/>
                <a:gd name="T11" fmla="*/ 12 h 38"/>
                <a:gd name="T12" fmla="*/ 19 w 39"/>
                <a:gd name="T13" fmla="*/ 6 h 38"/>
                <a:gd name="T14" fmla="*/ 10 w 39"/>
                <a:gd name="T15" fmla="*/ 0 h 38"/>
                <a:gd name="T16" fmla="*/ 0 w 39"/>
                <a:gd name="T17" fmla="*/ 2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38">
                  <a:moveTo>
                    <a:pt x="0" y="26"/>
                  </a:moveTo>
                  <a:lnTo>
                    <a:pt x="5" y="28"/>
                  </a:lnTo>
                  <a:lnTo>
                    <a:pt x="18" y="36"/>
                  </a:lnTo>
                  <a:lnTo>
                    <a:pt x="23" y="38"/>
                  </a:lnTo>
                  <a:lnTo>
                    <a:pt x="39" y="17"/>
                  </a:lnTo>
                  <a:lnTo>
                    <a:pt x="30" y="12"/>
                  </a:lnTo>
                  <a:lnTo>
                    <a:pt x="19" y="6"/>
                  </a:lnTo>
                  <a:lnTo>
                    <a:pt x="10" y="0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00" name="Freeform 311"/>
            <p:cNvSpPr>
              <a:spLocks/>
            </p:cNvSpPr>
            <p:nvPr/>
          </p:nvSpPr>
          <p:spPr bwMode="auto">
            <a:xfrm>
              <a:off x="4054911" y="4947335"/>
              <a:ext cx="53214" cy="43236"/>
            </a:xfrm>
            <a:custGeom>
              <a:avLst/>
              <a:gdLst>
                <a:gd name="T0" fmla="*/ 3 w 32"/>
                <a:gd name="T1" fmla="*/ 26 h 26"/>
                <a:gd name="T2" fmla="*/ 8 w 32"/>
                <a:gd name="T3" fmla="*/ 26 h 26"/>
                <a:gd name="T4" fmla="*/ 23 w 32"/>
                <a:gd name="T5" fmla="*/ 26 h 26"/>
                <a:gd name="T6" fmla="*/ 28 w 32"/>
                <a:gd name="T7" fmla="*/ 26 h 26"/>
                <a:gd name="T8" fmla="*/ 32 w 32"/>
                <a:gd name="T9" fmla="*/ 0 h 26"/>
                <a:gd name="T10" fmla="*/ 23 w 32"/>
                <a:gd name="T11" fmla="*/ 0 h 26"/>
                <a:gd name="T12" fmla="*/ 8 w 32"/>
                <a:gd name="T13" fmla="*/ 0 h 26"/>
                <a:gd name="T14" fmla="*/ 0 w 32"/>
                <a:gd name="T15" fmla="*/ 0 h 26"/>
                <a:gd name="T16" fmla="*/ 3 w 32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6">
                  <a:moveTo>
                    <a:pt x="3" y="26"/>
                  </a:moveTo>
                  <a:lnTo>
                    <a:pt x="8" y="26"/>
                  </a:lnTo>
                  <a:lnTo>
                    <a:pt x="23" y="26"/>
                  </a:lnTo>
                  <a:lnTo>
                    <a:pt x="28" y="26"/>
                  </a:lnTo>
                  <a:lnTo>
                    <a:pt x="32" y="0"/>
                  </a:lnTo>
                  <a:lnTo>
                    <a:pt x="23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3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01" name="Freeform 312"/>
            <p:cNvSpPr>
              <a:spLocks/>
            </p:cNvSpPr>
            <p:nvPr/>
          </p:nvSpPr>
          <p:spPr bwMode="auto">
            <a:xfrm>
              <a:off x="4121428" y="4919065"/>
              <a:ext cx="61529" cy="63191"/>
            </a:xfrm>
            <a:custGeom>
              <a:avLst/>
              <a:gdLst>
                <a:gd name="T0" fmla="*/ 16 w 37"/>
                <a:gd name="T1" fmla="*/ 38 h 38"/>
                <a:gd name="T2" fmla="*/ 21 w 37"/>
                <a:gd name="T3" fmla="*/ 35 h 38"/>
                <a:gd name="T4" fmla="*/ 34 w 37"/>
                <a:gd name="T5" fmla="*/ 28 h 38"/>
                <a:gd name="T6" fmla="*/ 37 w 37"/>
                <a:gd name="T7" fmla="*/ 25 h 38"/>
                <a:gd name="T8" fmla="*/ 29 w 37"/>
                <a:gd name="T9" fmla="*/ 0 h 38"/>
                <a:gd name="T10" fmla="*/ 20 w 37"/>
                <a:gd name="T11" fmla="*/ 5 h 38"/>
                <a:gd name="T12" fmla="*/ 7 w 37"/>
                <a:gd name="T13" fmla="*/ 12 h 38"/>
                <a:gd name="T14" fmla="*/ 0 w 37"/>
                <a:gd name="T15" fmla="*/ 17 h 38"/>
                <a:gd name="T16" fmla="*/ 16 w 37"/>
                <a:gd name="T1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16" y="38"/>
                  </a:moveTo>
                  <a:lnTo>
                    <a:pt x="21" y="35"/>
                  </a:lnTo>
                  <a:lnTo>
                    <a:pt x="34" y="28"/>
                  </a:lnTo>
                  <a:lnTo>
                    <a:pt x="37" y="25"/>
                  </a:lnTo>
                  <a:lnTo>
                    <a:pt x="29" y="0"/>
                  </a:lnTo>
                  <a:lnTo>
                    <a:pt x="20" y="5"/>
                  </a:lnTo>
                  <a:lnTo>
                    <a:pt x="7" y="12"/>
                  </a:lnTo>
                  <a:lnTo>
                    <a:pt x="0" y="17"/>
                  </a:lnTo>
                  <a:lnTo>
                    <a:pt x="16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02" name="Freeform 313"/>
            <p:cNvSpPr>
              <a:spLocks/>
            </p:cNvSpPr>
            <p:nvPr/>
          </p:nvSpPr>
          <p:spPr bwMode="auto">
            <a:xfrm>
              <a:off x="4179631" y="4867515"/>
              <a:ext cx="61529" cy="63191"/>
            </a:xfrm>
            <a:custGeom>
              <a:avLst/>
              <a:gdLst>
                <a:gd name="T0" fmla="*/ 25 w 37"/>
                <a:gd name="T1" fmla="*/ 38 h 38"/>
                <a:gd name="T2" fmla="*/ 27 w 37"/>
                <a:gd name="T3" fmla="*/ 33 h 38"/>
                <a:gd name="T4" fmla="*/ 34 w 37"/>
                <a:gd name="T5" fmla="*/ 21 h 38"/>
                <a:gd name="T6" fmla="*/ 37 w 37"/>
                <a:gd name="T7" fmla="*/ 16 h 38"/>
                <a:gd name="T8" fmla="*/ 16 w 37"/>
                <a:gd name="T9" fmla="*/ 0 h 38"/>
                <a:gd name="T10" fmla="*/ 11 w 37"/>
                <a:gd name="T11" fmla="*/ 7 h 38"/>
                <a:gd name="T12" fmla="*/ 5 w 37"/>
                <a:gd name="T13" fmla="*/ 20 h 38"/>
                <a:gd name="T14" fmla="*/ 0 w 37"/>
                <a:gd name="T15" fmla="*/ 27 h 38"/>
                <a:gd name="T16" fmla="*/ 25 w 37"/>
                <a:gd name="T1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25" y="38"/>
                  </a:moveTo>
                  <a:lnTo>
                    <a:pt x="27" y="33"/>
                  </a:lnTo>
                  <a:lnTo>
                    <a:pt x="34" y="21"/>
                  </a:lnTo>
                  <a:lnTo>
                    <a:pt x="37" y="16"/>
                  </a:lnTo>
                  <a:lnTo>
                    <a:pt x="16" y="0"/>
                  </a:lnTo>
                  <a:lnTo>
                    <a:pt x="11" y="7"/>
                  </a:lnTo>
                  <a:lnTo>
                    <a:pt x="5" y="20"/>
                  </a:lnTo>
                  <a:lnTo>
                    <a:pt x="0" y="27"/>
                  </a:lnTo>
                  <a:lnTo>
                    <a:pt x="25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03" name="Freeform 314"/>
            <p:cNvSpPr>
              <a:spLocks/>
            </p:cNvSpPr>
            <p:nvPr/>
          </p:nvSpPr>
          <p:spPr bwMode="auto">
            <a:xfrm>
              <a:off x="4212889" y="4800998"/>
              <a:ext cx="43236" cy="56539"/>
            </a:xfrm>
            <a:custGeom>
              <a:avLst/>
              <a:gdLst>
                <a:gd name="T0" fmla="*/ 26 w 26"/>
                <a:gd name="T1" fmla="*/ 30 h 34"/>
                <a:gd name="T2" fmla="*/ 26 w 26"/>
                <a:gd name="T3" fmla="*/ 24 h 34"/>
                <a:gd name="T4" fmla="*/ 26 w 26"/>
                <a:gd name="T5" fmla="*/ 10 h 34"/>
                <a:gd name="T6" fmla="*/ 26 w 26"/>
                <a:gd name="T7" fmla="*/ 5 h 34"/>
                <a:gd name="T8" fmla="*/ 0 w 26"/>
                <a:gd name="T9" fmla="*/ 0 h 34"/>
                <a:gd name="T10" fmla="*/ 0 w 26"/>
                <a:gd name="T11" fmla="*/ 10 h 34"/>
                <a:gd name="T12" fmla="*/ 0 w 26"/>
                <a:gd name="T13" fmla="*/ 24 h 34"/>
                <a:gd name="T14" fmla="*/ 0 w 26"/>
                <a:gd name="T15" fmla="*/ 34 h 34"/>
                <a:gd name="T16" fmla="*/ 26 w 26"/>
                <a:gd name="T17" fmla="*/ 3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4">
                  <a:moveTo>
                    <a:pt x="26" y="30"/>
                  </a:moveTo>
                  <a:lnTo>
                    <a:pt x="26" y="24"/>
                  </a:lnTo>
                  <a:lnTo>
                    <a:pt x="26" y="10"/>
                  </a:lnTo>
                  <a:lnTo>
                    <a:pt x="26" y="5"/>
                  </a:lnTo>
                  <a:lnTo>
                    <a:pt x="0" y="0"/>
                  </a:lnTo>
                  <a:lnTo>
                    <a:pt x="0" y="10"/>
                  </a:lnTo>
                  <a:lnTo>
                    <a:pt x="0" y="24"/>
                  </a:lnTo>
                  <a:lnTo>
                    <a:pt x="0" y="34"/>
                  </a:lnTo>
                  <a:lnTo>
                    <a:pt x="26" y="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04" name="Freeform 315"/>
            <p:cNvSpPr>
              <a:spLocks/>
            </p:cNvSpPr>
            <p:nvPr/>
          </p:nvSpPr>
          <p:spPr bwMode="auto">
            <a:xfrm>
              <a:off x="4186282" y="4726166"/>
              <a:ext cx="61529" cy="64855"/>
            </a:xfrm>
            <a:custGeom>
              <a:avLst/>
              <a:gdLst>
                <a:gd name="T0" fmla="*/ 37 w 37"/>
                <a:gd name="T1" fmla="*/ 21 h 39"/>
                <a:gd name="T2" fmla="*/ 35 w 37"/>
                <a:gd name="T3" fmla="*/ 16 h 39"/>
                <a:gd name="T4" fmla="*/ 27 w 37"/>
                <a:gd name="T5" fmla="*/ 5 h 39"/>
                <a:gd name="T6" fmla="*/ 25 w 37"/>
                <a:gd name="T7" fmla="*/ 0 h 39"/>
                <a:gd name="T8" fmla="*/ 0 w 37"/>
                <a:gd name="T9" fmla="*/ 10 h 39"/>
                <a:gd name="T10" fmla="*/ 5 w 37"/>
                <a:gd name="T11" fmla="*/ 17 h 39"/>
                <a:gd name="T12" fmla="*/ 11 w 37"/>
                <a:gd name="T13" fmla="*/ 30 h 39"/>
                <a:gd name="T14" fmla="*/ 16 w 37"/>
                <a:gd name="T15" fmla="*/ 39 h 39"/>
                <a:gd name="T16" fmla="*/ 37 w 37"/>
                <a:gd name="T17" fmla="*/ 2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21"/>
                  </a:moveTo>
                  <a:lnTo>
                    <a:pt x="35" y="16"/>
                  </a:lnTo>
                  <a:lnTo>
                    <a:pt x="27" y="5"/>
                  </a:lnTo>
                  <a:lnTo>
                    <a:pt x="25" y="0"/>
                  </a:lnTo>
                  <a:lnTo>
                    <a:pt x="0" y="10"/>
                  </a:lnTo>
                  <a:lnTo>
                    <a:pt x="5" y="17"/>
                  </a:lnTo>
                  <a:lnTo>
                    <a:pt x="11" y="30"/>
                  </a:lnTo>
                  <a:lnTo>
                    <a:pt x="16" y="39"/>
                  </a:lnTo>
                  <a:lnTo>
                    <a:pt x="37" y="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05" name="Freeform 316"/>
            <p:cNvSpPr>
              <a:spLocks/>
            </p:cNvSpPr>
            <p:nvPr/>
          </p:nvSpPr>
          <p:spPr bwMode="auto">
            <a:xfrm>
              <a:off x="4131405" y="4669626"/>
              <a:ext cx="64855" cy="61529"/>
            </a:xfrm>
            <a:custGeom>
              <a:avLst/>
              <a:gdLst>
                <a:gd name="T0" fmla="*/ 39 w 39"/>
                <a:gd name="T1" fmla="*/ 12 h 37"/>
                <a:gd name="T2" fmla="*/ 34 w 39"/>
                <a:gd name="T3" fmla="*/ 10 h 37"/>
                <a:gd name="T4" fmla="*/ 23 w 39"/>
                <a:gd name="T5" fmla="*/ 2 h 37"/>
                <a:gd name="T6" fmla="*/ 17 w 39"/>
                <a:gd name="T7" fmla="*/ 0 h 37"/>
                <a:gd name="T8" fmla="*/ 0 w 39"/>
                <a:gd name="T9" fmla="*/ 21 h 37"/>
                <a:gd name="T10" fmla="*/ 9 w 39"/>
                <a:gd name="T11" fmla="*/ 25 h 37"/>
                <a:gd name="T12" fmla="*/ 21 w 39"/>
                <a:gd name="T13" fmla="*/ 32 h 37"/>
                <a:gd name="T14" fmla="*/ 29 w 39"/>
                <a:gd name="T15" fmla="*/ 37 h 37"/>
                <a:gd name="T16" fmla="*/ 39 w 39"/>
                <a:gd name="T17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37">
                  <a:moveTo>
                    <a:pt x="39" y="12"/>
                  </a:moveTo>
                  <a:lnTo>
                    <a:pt x="34" y="10"/>
                  </a:lnTo>
                  <a:lnTo>
                    <a:pt x="23" y="2"/>
                  </a:lnTo>
                  <a:lnTo>
                    <a:pt x="17" y="0"/>
                  </a:lnTo>
                  <a:lnTo>
                    <a:pt x="0" y="21"/>
                  </a:lnTo>
                  <a:lnTo>
                    <a:pt x="9" y="25"/>
                  </a:lnTo>
                  <a:lnTo>
                    <a:pt x="21" y="32"/>
                  </a:lnTo>
                  <a:lnTo>
                    <a:pt x="29" y="37"/>
                  </a:lnTo>
                  <a:lnTo>
                    <a:pt x="39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06" name="Freeform 317"/>
            <p:cNvSpPr>
              <a:spLocks noEditPoints="1"/>
            </p:cNvSpPr>
            <p:nvPr/>
          </p:nvSpPr>
          <p:spPr bwMode="auto">
            <a:xfrm>
              <a:off x="3948484" y="4681267"/>
              <a:ext cx="279371" cy="282697"/>
            </a:xfrm>
            <a:custGeom>
              <a:avLst/>
              <a:gdLst>
                <a:gd name="T0" fmla="*/ 67 w 134"/>
                <a:gd name="T1" fmla="*/ 135 h 135"/>
                <a:gd name="T2" fmla="*/ 0 w 134"/>
                <a:gd name="T3" fmla="*/ 67 h 135"/>
                <a:gd name="T4" fmla="*/ 67 w 134"/>
                <a:gd name="T5" fmla="*/ 0 h 135"/>
                <a:gd name="T6" fmla="*/ 134 w 134"/>
                <a:gd name="T7" fmla="*/ 67 h 135"/>
                <a:gd name="T8" fmla="*/ 67 w 134"/>
                <a:gd name="T9" fmla="*/ 135 h 135"/>
                <a:gd name="T10" fmla="*/ 67 w 134"/>
                <a:gd name="T11" fmla="*/ 20 h 135"/>
                <a:gd name="T12" fmla="*/ 20 w 134"/>
                <a:gd name="T13" fmla="*/ 67 h 135"/>
                <a:gd name="T14" fmla="*/ 67 w 134"/>
                <a:gd name="T15" fmla="*/ 115 h 135"/>
                <a:gd name="T16" fmla="*/ 114 w 134"/>
                <a:gd name="T17" fmla="*/ 67 h 135"/>
                <a:gd name="T18" fmla="*/ 67 w 134"/>
                <a:gd name="T19" fmla="*/ 2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4" h="135">
                  <a:moveTo>
                    <a:pt x="67" y="135"/>
                  </a:moveTo>
                  <a:cubicBezTo>
                    <a:pt x="30" y="135"/>
                    <a:pt x="0" y="105"/>
                    <a:pt x="0" y="67"/>
                  </a:cubicBezTo>
                  <a:cubicBezTo>
                    <a:pt x="0" y="30"/>
                    <a:pt x="30" y="0"/>
                    <a:pt x="67" y="0"/>
                  </a:cubicBezTo>
                  <a:cubicBezTo>
                    <a:pt x="104" y="0"/>
                    <a:pt x="134" y="30"/>
                    <a:pt x="134" y="67"/>
                  </a:cubicBezTo>
                  <a:cubicBezTo>
                    <a:pt x="134" y="105"/>
                    <a:pt x="104" y="135"/>
                    <a:pt x="67" y="135"/>
                  </a:cubicBezTo>
                  <a:close/>
                  <a:moveTo>
                    <a:pt x="67" y="20"/>
                  </a:moveTo>
                  <a:cubicBezTo>
                    <a:pt x="41" y="20"/>
                    <a:pt x="20" y="41"/>
                    <a:pt x="20" y="67"/>
                  </a:cubicBezTo>
                  <a:cubicBezTo>
                    <a:pt x="20" y="93"/>
                    <a:pt x="41" y="115"/>
                    <a:pt x="67" y="115"/>
                  </a:cubicBezTo>
                  <a:cubicBezTo>
                    <a:pt x="93" y="115"/>
                    <a:pt x="114" y="93"/>
                    <a:pt x="114" y="67"/>
                  </a:cubicBezTo>
                  <a:cubicBezTo>
                    <a:pt x="114" y="41"/>
                    <a:pt x="93" y="20"/>
                    <a:pt x="67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07" name="Oval 318"/>
            <p:cNvSpPr>
              <a:spLocks noChangeArrowheads="1"/>
            </p:cNvSpPr>
            <p:nvPr/>
          </p:nvSpPr>
          <p:spPr bwMode="auto">
            <a:xfrm>
              <a:off x="4028304" y="4762750"/>
              <a:ext cx="119731" cy="119731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108" name="文本框 50"/>
          <p:cNvSpPr txBox="1"/>
          <p:nvPr/>
        </p:nvSpPr>
        <p:spPr>
          <a:xfrm>
            <a:off x="7114949" y="3284144"/>
            <a:ext cx="3856384" cy="472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标题数字等都可以通过点击和重新输入进行更改，此处建议</a:t>
            </a:r>
            <a:r>
              <a:rPr lang="en-US" altLang="zh-CN" sz="10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0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0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0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倍字间距，请点击此处添加文本信息</a:t>
            </a:r>
            <a:r>
              <a:rPr lang="zh-CN" altLang="en-US" sz="1000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0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zh-CN" altLang="en-US" sz="1000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数字等都</a:t>
            </a:r>
            <a:r>
              <a:rPr lang="zh-CN" altLang="en-US" sz="10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</a:t>
            </a:r>
          </a:p>
        </p:txBody>
      </p:sp>
      <p:sp>
        <p:nvSpPr>
          <p:cNvPr id="109" name="文本框 51"/>
          <p:cNvSpPr txBox="1"/>
          <p:nvPr/>
        </p:nvSpPr>
        <p:spPr>
          <a:xfrm>
            <a:off x="7114949" y="2989121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0" name="文本框 52"/>
          <p:cNvSpPr txBox="1"/>
          <p:nvPr/>
        </p:nvSpPr>
        <p:spPr>
          <a:xfrm>
            <a:off x="7114949" y="4287996"/>
            <a:ext cx="3856384" cy="472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标题数字等都可以通过点击和重新输入进行更改，此处建议</a:t>
            </a:r>
            <a:r>
              <a:rPr lang="en-US" altLang="zh-CN" sz="10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0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0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0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倍字间距，请点击此处添加文本信息</a:t>
            </a:r>
            <a:r>
              <a:rPr lang="zh-CN" altLang="en-US" sz="1000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0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zh-CN" altLang="en-US" sz="1000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数字等都</a:t>
            </a:r>
            <a:r>
              <a:rPr lang="zh-CN" altLang="en-US" sz="10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</a:t>
            </a:r>
          </a:p>
        </p:txBody>
      </p:sp>
      <p:sp>
        <p:nvSpPr>
          <p:cNvPr id="111" name="文本框 53"/>
          <p:cNvSpPr txBox="1"/>
          <p:nvPr/>
        </p:nvSpPr>
        <p:spPr>
          <a:xfrm>
            <a:off x="7114949" y="3992973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" name="文本框 54"/>
          <p:cNvSpPr txBox="1"/>
          <p:nvPr/>
        </p:nvSpPr>
        <p:spPr>
          <a:xfrm>
            <a:off x="7114949" y="5303117"/>
            <a:ext cx="3856384" cy="472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标题数字等都可以通过点击和重新输入进行更改，此处建议</a:t>
            </a:r>
            <a:r>
              <a:rPr lang="en-US" altLang="zh-CN" sz="10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0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0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0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倍字间距，请点击此处添加文本信息</a:t>
            </a:r>
            <a:r>
              <a:rPr lang="zh-CN" altLang="en-US" sz="1000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0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zh-CN" altLang="en-US" sz="1000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数字等都</a:t>
            </a:r>
            <a:r>
              <a:rPr lang="zh-CN" altLang="en-US" sz="10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</a:t>
            </a:r>
          </a:p>
        </p:txBody>
      </p:sp>
      <p:sp>
        <p:nvSpPr>
          <p:cNvPr id="113" name="文本框 55"/>
          <p:cNvSpPr txBox="1"/>
          <p:nvPr/>
        </p:nvSpPr>
        <p:spPr>
          <a:xfrm>
            <a:off x="7114949" y="5008094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4" name="文本框 56"/>
          <p:cNvSpPr txBox="1"/>
          <p:nvPr/>
        </p:nvSpPr>
        <p:spPr>
          <a:xfrm>
            <a:off x="7114949" y="6287813"/>
            <a:ext cx="3856384" cy="472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标题数字等都可以通过点击和重新输入进行更改，此处建议</a:t>
            </a:r>
            <a:r>
              <a:rPr lang="en-US" altLang="zh-CN" sz="10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0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0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0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倍字间距，请点击此处添加文本信息</a:t>
            </a:r>
            <a:r>
              <a:rPr lang="zh-CN" altLang="en-US" sz="1000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0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zh-CN" altLang="en-US" sz="1000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数字等都</a:t>
            </a:r>
            <a:r>
              <a:rPr lang="zh-CN" altLang="en-US" sz="10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</a:t>
            </a:r>
          </a:p>
        </p:txBody>
      </p:sp>
      <p:sp>
        <p:nvSpPr>
          <p:cNvPr id="115" name="文本框 57"/>
          <p:cNvSpPr txBox="1"/>
          <p:nvPr/>
        </p:nvSpPr>
        <p:spPr>
          <a:xfrm>
            <a:off x="7114949" y="599279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3744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482</Words>
  <Application>Microsoft Office PowerPoint</Application>
  <PresentationFormat>自定义</PresentationFormat>
  <Paragraphs>26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2019-08-29T01:27:40Z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