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307031" y="2316634"/>
            <a:ext cx="5438775" cy="3776662"/>
            <a:chOff x="2024" y="1525"/>
            <a:chExt cx="3426" cy="237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024" y="1525"/>
              <a:ext cx="3426" cy="2379"/>
            </a:xfrm>
            <a:custGeom>
              <a:avLst/>
              <a:gdLst>
                <a:gd name="T0" fmla="*/ 1713 w 3426"/>
                <a:gd name="T1" fmla="*/ 0 h 2379"/>
                <a:gd name="T2" fmla="*/ 1183 w 3426"/>
                <a:gd name="T3" fmla="*/ 208 h 2379"/>
                <a:gd name="T4" fmla="*/ 1334 w 3426"/>
                <a:gd name="T5" fmla="*/ 208 h 2379"/>
                <a:gd name="T6" fmla="*/ 0 w 3426"/>
                <a:gd name="T7" fmla="*/ 2379 h 2379"/>
                <a:gd name="T8" fmla="*/ 3426 w 3426"/>
                <a:gd name="T9" fmla="*/ 2379 h 2379"/>
                <a:gd name="T10" fmla="*/ 2089 w 3426"/>
                <a:gd name="T11" fmla="*/ 218 h 2379"/>
                <a:gd name="T12" fmla="*/ 2215 w 3426"/>
                <a:gd name="T13" fmla="*/ 218 h 2379"/>
                <a:gd name="T14" fmla="*/ 1713 w 3426"/>
                <a:gd name="T15" fmla="*/ 0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26" h="2379">
                  <a:moveTo>
                    <a:pt x="1713" y="0"/>
                  </a:moveTo>
                  <a:lnTo>
                    <a:pt x="1183" y="208"/>
                  </a:lnTo>
                  <a:lnTo>
                    <a:pt x="1334" y="208"/>
                  </a:lnTo>
                  <a:lnTo>
                    <a:pt x="0" y="2379"/>
                  </a:lnTo>
                  <a:lnTo>
                    <a:pt x="3426" y="2379"/>
                  </a:lnTo>
                  <a:lnTo>
                    <a:pt x="2089" y="218"/>
                  </a:lnTo>
                  <a:lnTo>
                    <a:pt x="2215" y="218"/>
                  </a:lnTo>
                  <a:lnTo>
                    <a:pt x="1713" y="0"/>
                  </a:lnTo>
                  <a:close/>
                </a:path>
              </a:pathLst>
            </a:custGeom>
            <a:solidFill>
              <a:srgbClr val="495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024" y="3458"/>
              <a:ext cx="3426" cy="446"/>
            </a:xfrm>
            <a:prstGeom prst="rect">
              <a:avLst/>
            </a:prstGeom>
            <a:solidFill>
              <a:srgbClr val="BE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24" y="3344"/>
              <a:ext cx="3426" cy="114"/>
            </a:xfrm>
            <a:custGeom>
              <a:avLst/>
              <a:gdLst>
                <a:gd name="T0" fmla="*/ 94 w 3426"/>
                <a:gd name="T1" fmla="*/ 0 h 114"/>
                <a:gd name="T2" fmla="*/ 0 w 3426"/>
                <a:gd name="T3" fmla="*/ 114 h 114"/>
                <a:gd name="T4" fmla="*/ 3426 w 3426"/>
                <a:gd name="T5" fmla="*/ 114 h 114"/>
                <a:gd name="T6" fmla="*/ 3332 w 3426"/>
                <a:gd name="T7" fmla="*/ 0 h 114"/>
                <a:gd name="T8" fmla="*/ 94 w 342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6" h="114">
                  <a:moveTo>
                    <a:pt x="94" y="0"/>
                  </a:moveTo>
                  <a:lnTo>
                    <a:pt x="0" y="114"/>
                  </a:lnTo>
                  <a:lnTo>
                    <a:pt x="3426" y="114"/>
                  </a:lnTo>
                  <a:lnTo>
                    <a:pt x="3332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DFE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2459" y="2899"/>
              <a:ext cx="2537" cy="303"/>
            </a:xfrm>
            <a:prstGeom prst="rect">
              <a:avLst/>
            </a:prstGeom>
            <a:solidFill>
              <a:srgbClr val="657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59" y="2804"/>
              <a:ext cx="2537" cy="95"/>
            </a:xfrm>
            <a:custGeom>
              <a:avLst/>
              <a:gdLst>
                <a:gd name="T0" fmla="*/ 85 w 2537"/>
                <a:gd name="T1" fmla="*/ 0 h 95"/>
                <a:gd name="T2" fmla="*/ 0 w 2537"/>
                <a:gd name="T3" fmla="*/ 95 h 95"/>
                <a:gd name="T4" fmla="*/ 2537 w 2537"/>
                <a:gd name="T5" fmla="*/ 95 h 95"/>
                <a:gd name="T6" fmla="*/ 2457 w 2537"/>
                <a:gd name="T7" fmla="*/ 0 h 95"/>
                <a:gd name="T8" fmla="*/ 85 w 2537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7" h="95">
                  <a:moveTo>
                    <a:pt x="85" y="0"/>
                  </a:moveTo>
                  <a:lnTo>
                    <a:pt x="0" y="95"/>
                  </a:lnTo>
                  <a:lnTo>
                    <a:pt x="2537" y="95"/>
                  </a:lnTo>
                  <a:lnTo>
                    <a:pt x="2457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748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857" y="2349"/>
              <a:ext cx="1727" cy="199"/>
            </a:xfrm>
            <a:prstGeom prst="rect">
              <a:avLst/>
            </a:prstGeom>
            <a:solidFill>
              <a:srgbClr val="657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57" y="2293"/>
              <a:ext cx="1727" cy="56"/>
            </a:xfrm>
            <a:custGeom>
              <a:avLst/>
              <a:gdLst>
                <a:gd name="T0" fmla="*/ 56 w 1727"/>
                <a:gd name="T1" fmla="*/ 0 h 56"/>
                <a:gd name="T2" fmla="*/ 0 w 1727"/>
                <a:gd name="T3" fmla="*/ 56 h 56"/>
                <a:gd name="T4" fmla="*/ 1727 w 1727"/>
                <a:gd name="T5" fmla="*/ 56 h 56"/>
                <a:gd name="T6" fmla="*/ 1675 w 1727"/>
                <a:gd name="T7" fmla="*/ 0 h 56"/>
                <a:gd name="T8" fmla="*/ 56 w 172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7" h="56">
                  <a:moveTo>
                    <a:pt x="56" y="0"/>
                  </a:moveTo>
                  <a:lnTo>
                    <a:pt x="0" y="56"/>
                  </a:lnTo>
                  <a:lnTo>
                    <a:pt x="1727" y="56"/>
                  </a:lnTo>
                  <a:lnTo>
                    <a:pt x="1675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748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3179" y="1876"/>
              <a:ext cx="1145" cy="208"/>
            </a:xfrm>
            <a:prstGeom prst="rect">
              <a:avLst/>
            </a:prstGeom>
            <a:solidFill>
              <a:srgbClr val="367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179" y="1809"/>
              <a:ext cx="1145" cy="67"/>
            </a:xfrm>
            <a:custGeom>
              <a:avLst/>
              <a:gdLst>
                <a:gd name="T0" fmla="*/ 44 w 1145"/>
                <a:gd name="T1" fmla="*/ 0 h 67"/>
                <a:gd name="T2" fmla="*/ 0 w 1145"/>
                <a:gd name="T3" fmla="*/ 67 h 67"/>
                <a:gd name="T4" fmla="*/ 1145 w 1145"/>
                <a:gd name="T5" fmla="*/ 67 h 67"/>
                <a:gd name="T6" fmla="*/ 1091 w 1145"/>
                <a:gd name="T7" fmla="*/ 0 h 67"/>
                <a:gd name="T8" fmla="*/ 44 w 1145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5" h="67">
                  <a:moveTo>
                    <a:pt x="44" y="0"/>
                  </a:moveTo>
                  <a:lnTo>
                    <a:pt x="0" y="67"/>
                  </a:lnTo>
                  <a:lnTo>
                    <a:pt x="1145" y="67"/>
                  </a:lnTo>
                  <a:lnTo>
                    <a:pt x="1091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3FA1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文本框 539"/>
          <p:cNvSpPr txBox="1"/>
          <p:nvPr/>
        </p:nvSpPr>
        <p:spPr>
          <a:xfrm>
            <a:off x="5191056" y="5539228"/>
            <a:ext cx="1618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540"/>
          <p:cNvSpPr txBox="1"/>
          <p:nvPr/>
        </p:nvSpPr>
        <p:spPr>
          <a:xfrm>
            <a:off x="5191056" y="4553699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4" name="文本框 541"/>
          <p:cNvSpPr txBox="1"/>
          <p:nvPr/>
        </p:nvSpPr>
        <p:spPr>
          <a:xfrm>
            <a:off x="5191056" y="3639021"/>
            <a:ext cx="1618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542"/>
          <p:cNvSpPr txBox="1"/>
          <p:nvPr/>
        </p:nvSpPr>
        <p:spPr>
          <a:xfrm>
            <a:off x="5191056" y="2885544"/>
            <a:ext cx="1618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6" name="文本框 543"/>
          <p:cNvSpPr txBox="1"/>
          <p:nvPr/>
        </p:nvSpPr>
        <p:spPr>
          <a:xfrm>
            <a:off x="8379666" y="2714679"/>
            <a:ext cx="294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544"/>
          <p:cNvSpPr txBox="1"/>
          <p:nvPr/>
        </p:nvSpPr>
        <p:spPr>
          <a:xfrm>
            <a:off x="8379666" y="2345347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545"/>
          <p:cNvSpPr txBox="1"/>
          <p:nvPr/>
        </p:nvSpPr>
        <p:spPr>
          <a:xfrm>
            <a:off x="8379666" y="3839077"/>
            <a:ext cx="294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546"/>
          <p:cNvSpPr txBox="1"/>
          <p:nvPr/>
        </p:nvSpPr>
        <p:spPr>
          <a:xfrm>
            <a:off x="8379666" y="3469745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547"/>
          <p:cNvSpPr txBox="1"/>
          <p:nvPr/>
        </p:nvSpPr>
        <p:spPr>
          <a:xfrm>
            <a:off x="942614" y="2952150"/>
            <a:ext cx="294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548"/>
          <p:cNvSpPr txBox="1"/>
          <p:nvPr/>
        </p:nvSpPr>
        <p:spPr>
          <a:xfrm>
            <a:off x="2264757" y="2582818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549"/>
          <p:cNvSpPr txBox="1"/>
          <p:nvPr/>
        </p:nvSpPr>
        <p:spPr>
          <a:xfrm>
            <a:off x="288429" y="4337145"/>
            <a:ext cx="294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550"/>
          <p:cNvSpPr txBox="1"/>
          <p:nvPr/>
        </p:nvSpPr>
        <p:spPr>
          <a:xfrm>
            <a:off x="1610572" y="3967813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106539" y="2952150"/>
            <a:ext cx="1214391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38587" y="3786699"/>
            <a:ext cx="782343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510605" y="4722803"/>
            <a:ext cx="372490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930075" y="5658907"/>
            <a:ext cx="298835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510605" y="3639021"/>
            <a:ext cx="0" cy="1083782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930075" y="4978871"/>
            <a:ext cx="0" cy="680036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845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392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2019-08-29T02:17:27Z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