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0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2912034" y="2935470"/>
            <a:ext cx="5657849" cy="3761175"/>
            <a:chOff x="3352800" y="2144324"/>
            <a:chExt cx="5657849" cy="3761175"/>
          </a:xfrm>
        </p:grpSpPr>
        <p:grpSp>
          <p:nvGrpSpPr>
            <p:cNvPr id="26" name="组合 25"/>
            <p:cNvGrpSpPr/>
            <p:nvPr/>
          </p:nvGrpSpPr>
          <p:grpSpPr>
            <a:xfrm>
              <a:off x="4607306" y="3672816"/>
              <a:ext cx="3107944" cy="561432"/>
              <a:chOff x="4757737" y="3683059"/>
              <a:chExt cx="2676525" cy="561432"/>
            </a:xfrm>
          </p:grpSpPr>
          <p:sp>
            <p:nvSpPr>
              <p:cNvPr id="43" name="梯形 42"/>
              <p:cNvSpPr/>
              <p:nvPr/>
            </p:nvSpPr>
            <p:spPr>
              <a:xfrm>
                <a:off x="4757737" y="3683059"/>
                <a:ext cx="2676525" cy="98509"/>
              </a:xfrm>
              <a:prstGeom prst="trapezoid">
                <a:avLst>
                  <a:gd name="adj" fmla="val 367093"/>
                </a:avLst>
              </a:prstGeom>
              <a:solidFill>
                <a:srgbClr val="DF395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4757737" y="3779347"/>
                <a:ext cx="2676525" cy="465144"/>
              </a:xfrm>
              <a:prstGeom prst="rect">
                <a:avLst/>
              </a:prstGeom>
              <a:solidFill>
                <a:srgbClr val="E24C6A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点击输入内容</a:t>
                </a: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3981450" y="4235384"/>
              <a:ext cx="4404179" cy="982481"/>
              <a:chOff x="4757737" y="3683059"/>
              <a:chExt cx="2676525" cy="561432"/>
            </a:xfrm>
          </p:grpSpPr>
          <p:sp>
            <p:nvSpPr>
              <p:cNvPr id="41" name="梯形 40"/>
              <p:cNvSpPr/>
              <p:nvPr/>
            </p:nvSpPr>
            <p:spPr>
              <a:xfrm>
                <a:off x="4757737" y="3683059"/>
                <a:ext cx="2676525" cy="98509"/>
              </a:xfrm>
              <a:prstGeom prst="trapezoid">
                <a:avLst>
                  <a:gd name="adj" fmla="val 367093"/>
                </a:avLst>
              </a:prstGeom>
              <a:solidFill>
                <a:srgbClr val="4F96BD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4757737" y="3779347"/>
                <a:ext cx="2676525" cy="465144"/>
              </a:xfrm>
              <a:prstGeom prst="rect">
                <a:avLst/>
              </a:prstGeom>
              <a:solidFill>
                <a:srgbClr val="65A2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t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2400" kern="0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点击输入内容</a:t>
                </a: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3352800" y="4914144"/>
              <a:ext cx="5657849" cy="991355"/>
              <a:chOff x="4757737" y="3683059"/>
              <a:chExt cx="2676525" cy="561432"/>
            </a:xfrm>
          </p:grpSpPr>
          <p:sp>
            <p:nvSpPr>
              <p:cNvPr id="39" name="梯形 38"/>
              <p:cNvSpPr/>
              <p:nvPr/>
            </p:nvSpPr>
            <p:spPr>
              <a:xfrm>
                <a:off x="4757737" y="3683059"/>
                <a:ext cx="2676525" cy="98509"/>
              </a:xfrm>
              <a:prstGeom prst="trapezoid">
                <a:avLst>
                  <a:gd name="adj" fmla="val 367093"/>
                </a:avLst>
              </a:prstGeom>
              <a:solidFill>
                <a:srgbClr val="36B49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4757737" y="3779347"/>
                <a:ext cx="2676525" cy="465144"/>
              </a:xfrm>
              <a:prstGeom prst="rect">
                <a:avLst/>
              </a:prstGeom>
              <a:solidFill>
                <a:srgbClr val="43C7A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3200" kern="0" dirty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点击输入内容</a:t>
                </a: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5412454" y="2144324"/>
              <a:ext cx="1497647" cy="1548012"/>
              <a:chOff x="3440113" y="2025651"/>
              <a:chExt cx="1604963" cy="1658937"/>
            </a:xfrm>
          </p:grpSpPr>
          <p:sp>
            <p:nvSpPr>
              <p:cNvPr id="3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440113" y="2027238"/>
                <a:ext cx="1597025" cy="16557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Freeform 5"/>
              <p:cNvSpPr>
                <a:spLocks/>
              </p:cNvSpPr>
              <p:nvPr/>
            </p:nvSpPr>
            <p:spPr bwMode="auto">
              <a:xfrm>
                <a:off x="3725863" y="2065338"/>
                <a:ext cx="1090613" cy="1544637"/>
              </a:xfrm>
              <a:custGeom>
                <a:avLst/>
                <a:gdLst>
                  <a:gd name="T0" fmla="*/ 918 w 975"/>
                  <a:gd name="T1" fmla="*/ 527 h 1385"/>
                  <a:gd name="T2" fmla="*/ 975 w 975"/>
                  <a:gd name="T3" fmla="*/ 0 h 1385"/>
                  <a:gd name="T4" fmla="*/ 0 w 975"/>
                  <a:gd name="T5" fmla="*/ 0 h 1385"/>
                  <a:gd name="T6" fmla="*/ 57 w 975"/>
                  <a:gd name="T7" fmla="*/ 527 h 1385"/>
                  <a:gd name="T8" fmla="*/ 446 w 975"/>
                  <a:gd name="T9" fmla="*/ 992 h 1385"/>
                  <a:gd name="T10" fmla="*/ 446 w 975"/>
                  <a:gd name="T11" fmla="*/ 1261 h 1385"/>
                  <a:gd name="T12" fmla="*/ 214 w 975"/>
                  <a:gd name="T13" fmla="*/ 1261 h 1385"/>
                  <a:gd name="T14" fmla="*/ 132 w 975"/>
                  <a:gd name="T15" fmla="*/ 1385 h 1385"/>
                  <a:gd name="T16" fmla="*/ 842 w 975"/>
                  <a:gd name="T17" fmla="*/ 1385 h 1385"/>
                  <a:gd name="T18" fmla="*/ 761 w 975"/>
                  <a:gd name="T19" fmla="*/ 1261 h 1385"/>
                  <a:gd name="T20" fmla="*/ 529 w 975"/>
                  <a:gd name="T21" fmla="*/ 1261 h 1385"/>
                  <a:gd name="T22" fmla="*/ 529 w 975"/>
                  <a:gd name="T23" fmla="*/ 992 h 1385"/>
                  <a:gd name="T24" fmla="*/ 918 w 975"/>
                  <a:gd name="T25" fmla="*/ 527 h 1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75" h="1385">
                    <a:moveTo>
                      <a:pt x="918" y="527"/>
                    </a:moveTo>
                    <a:cubicBezTo>
                      <a:pt x="975" y="0"/>
                      <a:pt x="975" y="0"/>
                      <a:pt x="97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7" y="527"/>
                      <a:pt x="57" y="527"/>
                      <a:pt x="57" y="527"/>
                    </a:cubicBezTo>
                    <a:cubicBezTo>
                      <a:pt x="57" y="770"/>
                      <a:pt x="228" y="969"/>
                      <a:pt x="446" y="992"/>
                    </a:cubicBezTo>
                    <a:cubicBezTo>
                      <a:pt x="446" y="1261"/>
                      <a:pt x="446" y="1261"/>
                      <a:pt x="446" y="1261"/>
                    </a:cubicBezTo>
                    <a:cubicBezTo>
                      <a:pt x="214" y="1261"/>
                      <a:pt x="214" y="1261"/>
                      <a:pt x="214" y="1261"/>
                    </a:cubicBezTo>
                    <a:cubicBezTo>
                      <a:pt x="169" y="1261"/>
                      <a:pt x="132" y="1316"/>
                      <a:pt x="132" y="1385"/>
                    </a:cubicBezTo>
                    <a:cubicBezTo>
                      <a:pt x="842" y="1385"/>
                      <a:pt x="842" y="1385"/>
                      <a:pt x="842" y="1385"/>
                    </a:cubicBezTo>
                    <a:cubicBezTo>
                      <a:pt x="842" y="1316"/>
                      <a:pt x="806" y="1261"/>
                      <a:pt x="761" y="1261"/>
                    </a:cubicBezTo>
                    <a:cubicBezTo>
                      <a:pt x="529" y="1261"/>
                      <a:pt x="529" y="1261"/>
                      <a:pt x="529" y="1261"/>
                    </a:cubicBezTo>
                    <a:cubicBezTo>
                      <a:pt x="529" y="992"/>
                      <a:pt x="529" y="992"/>
                      <a:pt x="529" y="992"/>
                    </a:cubicBezTo>
                    <a:cubicBezTo>
                      <a:pt x="747" y="969"/>
                      <a:pt x="918" y="770"/>
                      <a:pt x="918" y="527"/>
                    </a:cubicBezTo>
                    <a:close/>
                  </a:path>
                </a:pathLst>
              </a:custGeom>
              <a:solidFill>
                <a:srgbClr val="FFC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Freeform 6"/>
              <p:cNvSpPr>
                <a:spLocks/>
              </p:cNvSpPr>
              <p:nvPr/>
            </p:nvSpPr>
            <p:spPr bwMode="auto">
              <a:xfrm>
                <a:off x="4683126" y="2219325"/>
                <a:ext cx="361950" cy="642937"/>
              </a:xfrm>
              <a:custGeom>
                <a:avLst/>
                <a:gdLst>
                  <a:gd name="T0" fmla="*/ 270 w 323"/>
                  <a:gd name="T1" fmla="*/ 52 h 576"/>
                  <a:gd name="T2" fmla="*/ 141 w 323"/>
                  <a:gd name="T3" fmla="*/ 8 h 576"/>
                  <a:gd name="T4" fmla="*/ 88 w 323"/>
                  <a:gd name="T5" fmla="*/ 1 h 576"/>
                  <a:gd name="T6" fmla="*/ 83 w 323"/>
                  <a:gd name="T7" fmla="*/ 0 h 576"/>
                  <a:gd name="T8" fmla="*/ 75 w 323"/>
                  <a:gd name="T9" fmla="*/ 54 h 576"/>
                  <a:gd name="T10" fmla="*/ 82 w 323"/>
                  <a:gd name="T11" fmla="*/ 55 h 576"/>
                  <a:gd name="T12" fmla="*/ 133 w 323"/>
                  <a:gd name="T13" fmla="*/ 61 h 576"/>
                  <a:gd name="T14" fmla="*/ 261 w 323"/>
                  <a:gd name="T15" fmla="*/ 183 h 576"/>
                  <a:gd name="T16" fmla="*/ 11 w 323"/>
                  <a:gd name="T17" fmla="*/ 495 h 576"/>
                  <a:gd name="T18" fmla="*/ 0 w 323"/>
                  <a:gd name="T19" fmla="*/ 576 h 576"/>
                  <a:gd name="T20" fmla="*/ 130 w 323"/>
                  <a:gd name="T21" fmla="*/ 460 h 576"/>
                  <a:gd name="T22" fmla="*/ 315 w 323"/>
                  <a:gd name="T23" fmla="*/ 191 h 576"/>
                  <a:gd name="T24" fmla="*/ 270 w 323"/>
                  <a:gd name="T25" fmla="*/ 52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3" h="576">
                    <a:moveTo>
                      <a:pt x="270" y="52"/>
                    </a:moveTo>
                    <a:cubicBezTo>
                      <a:pt x="234" y="24"/>
                      <a:pt x="185" y="14"/>
                      <a:pt x="141" y="8"/>
                    </a:cubicBezTo>
                    <a:cubicBezTo>
                      <a:pt x="123" y="5"/>
                      <a:pt x="105" y="3"/>
                      <a:pt x="88" y="1"/>
                    </a:cubicBezTo>
                    <a:cubicBezTo>
                      <a:pt x="86" y="1"/>
                      <a:pt x="85" y="1"/>
                      <a:pt x="83" y="0"/>
                    </a:cubicBezTo>
                    <a:cubicBezTo>
                      <a:pt x="75" y="54"/>
                      <a:pt x="75" y="54"/>
                      <a:pt x="75" y="54"/>
                    </a:cubicBezTo>
                    <a:cubicBezTo>
                      <a:pt x="78" y="55"/>
                      <a:pt x="80" y="55"/>
                      <a:pt x="82" y="55"/>
                    </a:cubicBezTo>
                    <a:cubicBezTo>
                      <a:pt x="99" y="57"/>
                      <a:pt x="116" y="59"/>
                      <a:pt x="133" y="61"/>
                    </a:cubicBezTo>
                    <a:cubicBezTo>
                      <a:pt x="241" y="77"/>
                      <a:pt x="272" y="107"/>
                      <a:pt x="261" y="183"/>
                    </a:cubicBezTo>
                    <a:cubicBezTo>
                      <a:pt x="248" y="273"/>
                      <a:pt x="112" y="408"/>
                      <a:pt x="11" y="495"/>
                    </a:cubicBezTo>
                    <a:cubicBezTo>
                      <a:pt x="0" y="576"/>
                      <a:pt x="0" y="576"/>
                      <a:pt x="0" y="576"/>
                    </a:cubicBezTo>
                    <a:cubicBezTo>
                      <a:pt x="30" y="551"/>
                      <a:pt x="79" y="509"/>
                      <a:pt x="130" y="460"/>
                    </a:cubicBezTo>
                    <a:cubicBezTo>
                      <a:pt x="242" y="351"/>
                      <a:pt x="304" y="261"/>
                      <a:pt x="315" y="191"/>
                    </a:cubicBezTo>
                    <a:cubicBezTo>
                      <a:pt x="323" y="129"/>
                      <a:pt x="308" y="83"/>
                      <a:pt x="270" y="52"/>
                    </a:cubicBezTo>
                    <a:close/>
                  </a:path>
                </a:pathLst>
              </a:custGeom>
              <a:solidFill>
                <a:srgbClr val="FFC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3503613" y="2219325"/>
                <a:ext cx="361950" cy="642937"/>
              </a:xfrm>
              <a:custGeom>
                <a:avLst/>
                <a:gdLst>
                  <a:gd name="T0" fmla="*/ 54 w 324"/>
                  <a:gd name="T1" fmla="*/ 52 h 576"/>
                  <a:gd name="T2" fmla="*/ 183 w 324"/>
                  <a:gd name="T3" fmla="*/ 8 h 576"/>
                  <a:gd name="T4" fmla="*/ 235 w 324"/>
                  <a:gd name="T5" fmla="*/ 1 h 576"/>
                  <a:gd name="T6" fmla="*/ 240 w 324"/>
                  <a:gd name="T7" fmla="*/ 0 h 576"/>
                  <a:gd name="T8" fmla="*/ 248 w 324"/>
                  <a:gd name="T9" fmla="*/ 54 h 576"/>
                  <a:gd name="T10" fmla="*/ 242 w 324"/>
                  <a:gd name="T11" fmla="*/ 55 h 576"/>
                  <a:gd name="T12" fmla="*/ 190 w 324"/>
                  <a:gd name="T13" fmla="*/ 61 h 576"/>
                  <a:gd name="T14" fmla="*/ 63 w 324"/>
                  <a:gd name="T15" fmla="*/ 183 h 576"/>
                  <a:gd name="T16" fmla="*/ 312 w 324"/>
                  <a:gd name="T17" fmla="*/ 495 h 576"/>
                  <a:gd name="T18" fmla="*/ 324 w 324"/>
                  <a:gd name="T19" fmla="*/ 576 h 576"/>
                  <a:gd name="T20" fmla="*/ 194 w 324"/>
                  <a:gd name="T21" fmla="*/ 460 h 576"/>
                  <a:gd name="T22" fmla="*/ 9 w 324"/>
                  <a:gd name="T23" fmla="*/ 191 h 576"/>
                  <a:gd name="T24" fmla="*/ 54 w 324"/>
                  <a:gd name="T25" fmla="*/ 52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24" h="576">
                    <a:moveTo>
                      <a:pt x="54" y="52"/>
                    </a:moveTo>
                    <a:cubicBezTo>
                      <a:pt x="89" y="24"/>
                      <a:pt x="139" y="14"/>
                      <a:pt x="183" y="8"/>
                    </a:cubicBezTo>
                    <a:cubicBezTo>
                      <a:pt x="200" y="5"/>
                      <a:pt x="218" y="3"/>
                      <a:pt x="235" y="1"/>
                    </a:cubicBezTo>
                    <a:cubicBezTo>
                      <a:pt x="237" y="1"/>
                      <a:pt x="238" y="1"/>
                      <a:pt x="240" y="0"/>
                    </a:cubicBezTo>
                    <a:cubicBezTo>
                      <a:pt x="248" y="54"/>
                      <a:pt x="248" y="54"/>
                      <a:pt x="248" y="54"/>
                    </a:cubicBezTo>
                    <a:cubicBezTo>
                      <a:pt x="246" y="55"/>
                      <a:pt x="244" y="55"/>
                      <a:pt x="242" y="55"/>
                    </a:cubicBezTo>
                    <a:cubicBezTo>
                      <a:pt x="225" y="57"/>
                      <a:pt x="207" y="59"/>
                      <a:pt x="190" y="61"/>
                    </a:cubicBezTo>
                    <a:cubicBezTo>
                      <a:pt x="82" y="77"/>
                      <a:pt x="51" y="107"/>
                      <a:pt x="63" y="183"/>
                    </a:cubicBezTo>
                    <a:cubicBezTo>
                      <a:pt x="76" y="273"/>
                      <a:pt x="211" y="408"/>
                      <a:pt x="312" y="495"/>
                    </a:cubicBezTo>
                    <a:cubicBezTo>
                      <a:pt x="324" y="576"/>
                      <a:pt x="324" y="576"/>
                      <a:pt x="324" y="576"/>
                    </a:cubicBezTo>
                    <a:cubicBezTo>
                      <a:pt x="293" y="551"/>
                      <a:pt x="244" y="509"/>
                      <a:pt x="194" y="460"/>
                    </a:cubicBezTo>
                    <a:cubicBezTo>
                      <a:pt x="81" y="351"/>
                      <a:pt x="19" y="261"/>
                      <a:pt x="9" y="191"/>
                    </a:cubicBezTo>
                    <a:cubicBezTo>
                      <a:pt x="0" y="129"/>
                      <a:pt x="15" y="83"/>
                      <a:pt x="54" y="52"/>
                    </a:cubicBezTo>
                    <a:close/>
                  </a:path>
                </a:pathLst>
              </a:custGeom>
              <a:solidFill>
                <a:srgbClr val="FFC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Freeform 8"/>
              <p:cNvSpPr>
                <a:spLocks/>
              </p:cNvSpPr>
              <p:nvPr/>
            </p:nvSpPr>
            <p:spPr bwMode="auto">
              <a:xfrm>
                <a:off x="4146551" y="2346325"/>
                <a:ext cx="277813" cy="390525"/>
              </a:xfrm>
              <a:custGeom>
                <a:avLst/>
                <a:gdLst>
                  <a:gd name="T0" fmla="*/ 3 w 175"/>
                  <a:gd name="T1" fmla="*/ 0 h 246"/>
                  <a:gd name="T2" fmla="*/ 131 w 175"/>
                  <a:gd name="T3" fmla="*/ 0 h 246"/>
                  <a:gd name="T4" fmla="*/ 131 w 175"/>
                  <a:gd name="T5" fmla="*/ 175 h 246"/>
                  <a:gd name="T6" fmla="*/ 175 w 175"/>
                  <a:gd name="T7" fmla="*/ 175 h 246"/>
                  <a:gd name="T8" fmla="*/ 175 w 175"/>
                  <a:gd name="T9" fmla="*/ 246 h 246"/>
                  <a:gd name="T10" fmla="*/ 0 w 175"/>
                  <a:gd name="T11" fmla="*/ 246 h 246"/>
                  <a:gd name="T12" fmla="*/ 0 w 175"/>
                  <a:gd name="T13" fmla="*/ 175 h 246"/>
                  <a:gd name="T14" fmla="*/ 45 w 175"/>
                  <a:gd name="T15" fmla="*/ 175 h 246"/>
                  <a:gd name="T16" fmla="*/ 45 w 175"/>
                  <a:gd name="T17" fmla="*/ 70 h 246"/>
                  <a:gd name="T18" fmla="*/ 3 w 175"/>
                  <a:gd name="T19" fmla="*/ 70 h 246"/>
                  <a:gd name="T20" fmla="*/ 3 w 175"/>
                  <a:gd name="T21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5" h="246">
                    <a:moveTo>
                      <a:pt x="3" y="0"/>
                    </a:moveTo>
                    <a:lnTo>
                      <a:pt x="131" y="0"/>
                    </a:lnTo>
                    <a:lnTo>
                      <a:pt x="131" y="175"/>
                    </a:lnTo>
                    <a:lnTo>
                      <a:pt x="175" y="175"/>
                    </a:lnTo>
                    <a:lnTo>
                      <a:pt x="175" y="246"/>
                    </a:lnTo>
                    <a:lnTo>
                      <a:pt x="0" y="246"/>
                    </a:lnTo>
                    <a:lnTo>
                      <a:pt x="0" y="175"/>
                    </a:lnTo>
                    <a:lnTo>
                      <a:pt x="45" y="175"/>
                    </a:lnTo>
                    <a:lnTo>
                      <a:pt x="45" y="70"/>
                    </a:lnTo>
                    <a:lnTo>
                      <a:pt x="3" y="7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Freeform 9"/>
              <p:cNvSpPr>
                <a:spLocks/>
              </p:cNvSpPr>
              <p:nvPr/>
            </p:nvSpPr>
            <p:spPr bwMode="auto">
              <a:xfrm>
                <a:off x="3821113" y="3595688"/>
                <a:ext cx="900113" cy="88900"/>
              </a:xfrm>
              <a:custGeom>
                <a:avLst/>
                <a:gdLst>
                  <a:gd name="T0" fmla="*/ 805 w 805"/>
                  <a:gd name="T1" fmla="*/ 66 h 80"/>
                  <a:gd name="T2" fmla="*/ 793 w 805"/>
                  <a:gd name="T3" fmla="*/ 80 h 80"/>
                  <a:gd name="T4" fmla="*/ 13 w 805"/>
                  <a:gd name="T5" fmla="*/ 80 h 80"/>
                  <a:gd name="T6" fmla="*/ 0 w 805"/>
                  <a:gd name="T7" fmla="*/ 66 h 80"/>
                  <a:gd name="T8" fmla="*/ 0 w 805"/>
                  <a:gd name="T9" fmla="*/ 14 h 80"/>
                  <a:gd name="T10" fmla="*/ 13 w 805"/>
                  <a:gd name="T11" fmla="*/ 0 h 80"/>
                  <a:gd name="T12" fmla="*/ 793 w 805"/>
                  <a:gd name="T13" fmla="*/ 0 h 80"/>
                  <a:gd name="T14" fmla="*/ 805 w 805"/>
                  <a:gd name="T15" fmla="*/ 14 h 80"/>
                  <a:gd name="T16" fmla="*/ 805 w 805"/>
                  <a:gd name="T17" fmla="*/ 66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5" h="80">
                    <a:moveTo>
                      <a:pt x="805" y="66"/>
                    </a:moveTo>
                    <a:cubicBezTo>
                      <a:pt x="805" y="74"/>
                      <a:pt x="799" y="80"/>
                      <a:pt x="793" y="80"/>
                    </a:cubicBezTo>
                    <a:cubicBezTo>
                      <a:pt x="13" y="80"/>
                      <a:pt x="13" y="80"/>
                      <a:pt x="13" y="80"/>
                    </a:cubicBezTo>
                    <a:cubicBezTo>
                      <a:pt x="6" y="80"/>
                      <a:pt x="0" y="74"/>
                      <a:pt x="0" y="6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6"/>
                      <a:pt x="6" y="0"/>
                      <a:pt x="13" y="0"/>
                    </a:cubicBezTo>
                    <a:cubicBezTo>
                      <a:pt x="793" y="0"/>
                      <a:pt x="793" y="0"/>
                      <a:pt x="793" y="0"/>
                    </a:cubicBezTo>
                    <a:cubicBezTo>
                      <a:pt x="799" y="0"/>
                      <a:pt x="805" y="6"/>
                      <a:pt x="805" y="14"/>
                    </a:cubicBezTo>
                    <a:lnTo>
                      <a:pt x="805" y="66"/>
                    </a:lnTo>
                    <a:close/>
                  </a:path>
                </a:pathLst>
              </a:custGeom>
              <a:solidFill>
                <a:srgbClr val="FFCE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Freeform 10"/>
              <p:cNvSpPr>
                <a:spLocks/>
              </p:cNvSpPr>
              <p:nvPr/>
            </p:nvSpPr>
            <p:spPr bwMode="auto">
              <a:xfrm>
                <a:off x="4570413" y="2254250"/>
                <a:ext cx="82550" cy="82550"/>
              </a:xfrm>
              <a:custGeom>
                <a:avLst/>
                <a:gdLst>
                  <a:gd name="T0" fmla="*/ 73 w 73"/>
                  <a:gd name="T1" fmla="*/ 37 h 73"/>
                  <a:gd name="T2" fmla="*/ 37 w 73"/>
                  <a:gd name="T3" fmla="*/ 73 h 73"/>
                  <a:gd name="T4" fmla="*/ 0 w 73"/>
                  <a:gd name="T5" fmla="*/ 37 h 73"/>
                  <a:gd name="T6" fmla="*/ 37 w 73"/>
                  <a:gd name="T7" fmla="*/ 0 h 73"/>
                  <a:gd name="T8" fmla="*/ 73 w 73"/>
                  <a:gd name="T9" fmla="*/ 37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73">
                    <a:moveTo>
                      <a:pt x="73" y="37"/>
                    </a:moveTo>
                    <a:cubicBezTo>
                      <a:pt x="50" y="45"/>
                      <a:pt x="44" y="51"/>
                      <a:pt x="37" y="73"/>
                    </a:cubicBezTo>
                    <a:cubicBezTo>
                      <a:pt x="29" y="51"/>
                      <a:pt x="23" y="45"/>
                      <a:pt x="0" y="37"/>
                    </a:cubicBezTo>
                    <a:cubicBezTo>
                      <a:pt x="23" y="29"/>
                      <a:pt x="29" y="23"/>
                      <a:pt x="37" y="0"/>
                    </a:cubicBezTo>
                    <a:cubicBezTo>
                      <a:pt x="44" y="23"/>
                      <a:pt x="50" y="29"/>
                      <a:pt x="73" y="3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Freeform 11"/>
              <p:cNvSpPr>
                <a:spLocks/>
              </p:cNvSpPr>
              <p:nvPr/>
            </p:nvSpPr>
            <p:spPr bwMode="auto">
              <a:xfrm>
                <a:off x="4514851" y="2025651"/>
                <a:ext cx="346075" cy="344487"/>
              </a:xfrm>
              <a:custGeom>
                <a:avLst/>
                <a:gdLst>
                  <a:gd name="T0" fmla="*/ 309 w 309"/>
                  <a:gd name="T1" fmla="*/ 154 h 309"/>
                  <a:gd name="T2" fmla="*/ 156 w 309"/>
                  <a:gd name="T3" fmla="*/ 309 h 309"/>
                  <a:gd name="T4" fmla="*/ 0 w 309"/>
                  <a:gd name="T5" fmla="*/ 156 h 309"/>
                  <a:gd name="T6" fmla="*/ 154 w 309"/>
                  <a:gd name="T7" fmla="*/ 0 h 309"/>
                  <a:gd name="T8" fmla="*/ 309 w 309"/>
                  <a:gd name="T9" fmla="*/ 154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309">
                    <a:moveTo>
                      <a:pt x="309" y="154"/>
                    </a:moveTo>
                    <a:cubicBezTo>
                      <a:pt x="160" y="158"/>
                      <a:pt x="158" y="160"/>
                      <a:pt x="156" y="309"/>
                    </a:cubicBezTo>
                    <a:cubicBezTo>
                      <a:pt x="152" y="160"/>
                      <a:pt x="149" y="158"/>
                      <a:pt x="0" y="156"/>
                    </a:cubicBezTo>
                    <a:cubicBezTo>
                      <a:pt x="149" y="152"/>
                      <a:pt x="152" y="149"/>
                      <a:pt x="154" y="0"/>
                    </a:cubicBezTo>
                    <a:cubicBezTo>
                      <a:pt x="158" y="149"/>
                      <a:pt x="160" y="151"/>
                      <a:pt x="309" y="15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3440113" y="2185988"/>
                <a:ext cx="219075" cy="219075"/>
              </a:xfrm>
              <a:custGeom>
                <a:avLst/>
                <a:gdLst>
                  <a:gd name="T0" fmla="*/ 196 w 196"/>
                  <a:gd name="T1" fmla="*/ 97 h 196"/>
                  <a:gd name="T2" fmla="*/ 99 w 196"/>
                  <a:gd name="T3" fmla="*/ 196 h 196"/>
                  <a:gd name="T4" fmla="*/ 0 w 196"/>
                  <a:gd name="T5" fmla="*/ 98 h 196"/>
                  <a:gd name="T6" fmla="*/ 98 w 196"/>
                  <a:gd name="T7" fmla="*/ 0 h 196"/>
                  <a:gd name="T8" fmla="*/ 196 w 196"/>
                  <a:gd name="T9" fmla="*/ 97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6" h="196">
                    <a:moveTo>
                      <a:pt x="196" y="97"/>
                    </a:moveTo>
                    <a:cubicBezTo>
                      <a:pt x="102" y="100"/>
                      <a:pt x="100" y="101"/>
                      <a:pt x="99" y="196"/>
                    </a:cubicBezTo>
                    <a:cubicBezTo>
                      <a:pt x="96" y="101"/>
                      <a:pt x="95" y="100"/>
                      <a:pt x="0" y="98"/>
                    </a:cubicBezTo>
                    <a:cubicBezTo>
                      <a:pt x="95" y="96"/>
                      <a:pt x="96" y="94"/>
                      <a:pt x="98" y="0"/>
                    </a:cubicBezTo>
                    <a:cubicBezTo>
                      <a:pt x="100" y="94"/>
                      <a:pt x="102" y="96"/>
                      <a:pt x="196" y="9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black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aphicFrame>
        <p:nvGraphicFramePr>
          <p:cNvPr id="45" name="表格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675519"/>
              </p:ext>
            </p:extLst>
          </p:nvPr>
        </p:nvGraphicFramePr>
        <p:xfrm>
          <a:off x="34455" y="3599115"/>
          <a:ext cx="2558230" cy="2681112"/>
        </p:xfrm>
        <a:graphic>
          <a:graphicData uri="http://schemas.openxmlformats.org/drawingml/2006/table">
            <a:tbl>
              <a:tblPr firstRow="1" bandRow="1"/>
              <a:tblGrid>
                <a:gridCol w="2558230">
                  <a:extLst>
                    <a:ext uri="{9D8B030D-6E8A-4147-A177-3AD203B41FA5}">
                      <a16:colId xmlns:a16="http://schemas.microsoft.com/office/drawing/2014/main" xmlns="" val="3503724505"/>
                    </a:ext>
                  </a:extLst>
                </a:gridCol>
              </a:tblGrid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/>
                        <a:t>关键词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5A2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3951429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6751361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3751308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3502519"/>
                  </a:ext>
                </a:extLst>
              </a:tr>
            </a:tbl>
          </a:graphicData>
        </a:graphic>
      </p:graphicFrame>
      <p:sp>
        <p:nvSpPr>
          <p:cNvPr id="46" name="文本框 34"/>
          <p:cNvSpPr txBox="1"/>
          <p:nvPr/>
        </p:nvSpPr>
        <p:spPr>
          <a:xfrm>
            <a:off x="2544896" y="1136164"/>
            <a:ext cx="6392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5400" dirty="0">
                <a:solidFill>
                  <a:prstClr val="black">
                    <a:lumMod val="65000"/>
                    <a:lumOff val="35000"/>
                  </a:prstClr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Steps to Success</a:t>
            </a:r>
            <a:endParaRPr lang="zh-CN" altLang="en-US" sz="5400" dirty="0">
              <a:solidFill>
                <a:prstClr val="black">
                  <a:lumMod val="65000"/>
                  <a:lumOff val="35000"/>
                </a:prstClr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</a:endParaRPr>
          </a:p>
        </p:txBody>
      </p:sp>
      <p:graphicFrame>
        <p:nvGraphicFramePr>
          <p:cNvPr id="47" name="表格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962579"/>
              </p:ext>
            </p:extLst>
          </p:nvPr>
        </p:nvGraphicFramePr>
        <p:xfrm>
          <a:off x="8857381" y="3599115"/>
          <a:ext cx="2558230" cy="2681112"/>
        </p:xfrm>
        <a:graphic>
          <a:graphicData uri="http://schemas.openxmlformats.org/drawingml/2006/table">
            <a:tbl>
              <a:tblPr firstRow="1" bandRow="1"/>
              <a:tblGrid>
                <a:gridCol w="2558230">
                  <a:extLst>
                    <a:ext uri="{9D8B030D-6E8A-4147-A177-3AD203B41FA5}">
                      <a16:colId xmlns:a16="http://schemas.microsoft.com/office/drawing/2014/main" xmlns="" val="3503724505"/>
                    </a:ext>
                  </a:extLst>
                </a:gridCol>
              </a:tblGrid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/>
                        <a:t>关键词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C7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83951429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6751361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3751308"/>
                  </a:ext>
                </a:extLst>
              </a:tr>
              <a:tr h="670278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等线" panose="020F0502020204030204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000" dirty="0"/>
                        <a:t>点击输入内容</a:t>
                      </a:r>
                    </a:p>
                  </a:txBody>
                  <a:tcPr marL="86998" marR="86998" marT="43499" marB="43499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33502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17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299</Words>
  <Application>Microsoft Office PowerPoint</Application>
  <PresentationFormat>自定义</PresentationFormat>
  <Paragraphs>29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2019-08-29T02:14:28Z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