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99" r:id="rId2"/>
  </p:sldMasterIdLst>
  <p:notesMasterIdLst>
    <p:notesMasterId r:id="rId5"/>
  </p:notesMasterIdLst>
  <p:handoutMasterIdLst>
    <p:handoutMasterId r:id="rId6"/>
  </p:handoutMasterIdLst>
  <p:sldIdLst>
    <p:sldId id="461" r:id="rId3"/>
    <p:sldId id="359" r:id="rId4"/>
  </p:sldIdLst>
  <p:sldSz cx="11522075" cy="864076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576072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1152144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728216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23042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880360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3456432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4032504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4608576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990099"/>
    <a:srgbClr val="FF3399"/>
    <a:srgbClr val="66FF33"/>
    <a:srgbClr val="99FF66"/>
    <a:srgbClr val="FFCC66"/>
    <a:srgbClr val="FF9900"/>
    <a:srgbClr val="FFFFFF"/>
    <a:srgbClr val="FFCC00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570" autoAdjust="0"/>
    <p:restoredTop sz="95672" autoAdjust="0"/>
  </p:normalViewPr>
  <p:slideViewPr>
    <p:cSldViewPr>
      <p:cViewPr>
        <p:scale>
          <a:sx n="75" d="100"/>
          <a:sy n="75" d="100"/>
        </p:scale>
        <p:origin x="-798" y="-114"/>
      </p:cViewPr>
      <p:guideLst>
        <p:guide orient="horz" pos="2722"/>
        <p:guide pos="362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5304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2019/8/29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2019/8/29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1pPr>
    <a:lvl2pPr marL="57607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2pPr>
    <a:lvl3pPr marL="115214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3pPr>
    <a:lvl4pPr marL="172821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4pPr>
    <a:lvl5pPr marL="2304288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5pPr>
    <a:lvl6pPr marL="288036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345643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403250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460857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矩形 11"/>
          <p:cNvSpPr/>
          <p:nvPr userDrawn="1"/>
        </p:nvSpPr>
        <p:spPr bwMode="auto">
          <a:xfrm>
            <a:off x="-10867" y="1009940"/>
            <a:ext cx="11568081" cy="6768925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5000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 userDrawn="1"/>
        </p:nvSpPr>
        <p:spPr bwMode="auto">
          <a:xfrm>
            <a:off x="-8002" y="-18002"/>
            <a:ext cx="11565216" cy="1098098"/>
          </a:xfrm>
          <a:prstGeom prst="rect">
            <a:avLst/>
          </a:prstGeom>
          <a:blipFill dpi="0" rotWithShape="1">
            <a:blip r:embed="rId4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3207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5" y="344031"/>
            <a:ext cx="3790683" cy="146412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1" y="344031"/>
            <a:ext cx="6441160" cy="7374652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05" y="1808160"/>
            <a:ext cx="3790683" cy="5910523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3267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7" y="6048534"/>
            <a:ext cx="6913245" cy="714064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7" y="772068"/>
            <a:ext cx="6913245" cy="5184458"/>
          </a:xfrm>
        </p:spPr>
        <p:txBody>
          <a:bodyPr/>
          <a:lstStyle>
            <a:lvl1pPr marL="0" indent="0">
              <a:buNone/>
              <a:defRPr sz="4000"/>
            </a:lvl1pPr>
            <a:lvl2pPr marL="576072" indent="0">
              <a:buNone/>
              <a:defRPr sz="3500"/>
            </a:lvl2pPr>
            <a:lvl3pPr marL="1152144" indent="0">
              <a:buNone/>
              <a:defRPr sz="3000"/>
            </a:lvl3pPr>
            <a:lvl4pPr marL="1728216" indent="0">
              <a:buNone/>
              <a:defRPr sz="2500"/>
            </a:lvl4pPr>
            <a:lvl5pPr marL="2304288" indent="0">
              <a:buNone/>
              <a:defRPr sz="2500"/>
            </a:lvl5pPr>
            <a:lvl6pPr marL="2880360" indent="0">
              <a:buNone/>
              <a:defRPr sz="2500"/>
            </a:lvl6pPr>
            <a:lvl7pPr marL="3456432" indent="0">
              <a:buNone/>
              <a:defRPr sz="2500"/>
            </a:lvl7pPr>
            <a:lvl8pPr marL="4032504" indent="0">
              <a:buNone/>
              <a:defRPr sz="2500"/>
            </a:lvl8pPr>
            <a:lvl9pPr marL="4608576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7" y="6762598"/>
            <a:ext cx="6913245" cy="1014089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7267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541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504" y="346032"/>
            <a:ext cx="2592467" cy="7372651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346032"/>
            <a:ext cx="7585366" cy="7372651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760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874003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 bwMode="auto">
          <a:xfrm>
            <a:off x="-21737" y="1054219"/>
            <a:ext cx="11568081" cy="6768925"/>
          </a:xfrm>
          <a:prstGeom prst="rect">
            <a:avLst/>
          </a:prstGeom>
          <a:gradFill flip="none" rotWithShape="1">
            <a:gsLst>
              <a:gs pos="0">
                <a:srgbClr val="16355B"/>
              </a:gs>
              <a:gs pos="50000">
                <a:srgbClr val="0A2037"/>
              </a:gs>
              <a:gs pos="100000">
                <a:srgbClr val="000D18"/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8" name="图片 11" descr="png素材 (276)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矩形 8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11" name="Picture 6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</p:spTree>
    <p:extLst>
      <p:ext uri="{BB962C8B-B14F-4D97-AF65-F5344CB8AC3E}">
        <p14:creationId xmlns:p14="http://schemas.microsoft.com/office/powerpoint/2010/main" val="1717001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64156" y="2684237"/>
            <a:ext cx="9793764" cy="1852164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728311" y="4896432"/>
            <a:ext cx="8065453" cy="220819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60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52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82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3042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80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564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325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6085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517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0850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4" y="5552491"/>
            <a:ext cx="9793764" cy="1716152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4" y="3662325"/>
            <a:ext cx="9793764" cy="1890166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607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5214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821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042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8036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5643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3250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6085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532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104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57055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986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934171"/>
            <a:ext cx="5090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4" y="2740242"/>
            <a:ext cx="5090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55" y="1934171"/>
            <a:ext cx="5092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55" y="2740242"/>
            <a:ext cx="5092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238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238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576104" y="346031"/>
            <a:ext cx="10369868" cy="1440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576104" y="2016179"/>
            <a:ext cx="10369868" cy="5702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2019/8/29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712" r:id="rId2"/>
    <p:sldLayoutId id="2147483713" r:id="rId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5pPr>
      <a:lvl6pPr marL="576072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6pPr>
      <a:lvl7pPr marL="1152144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7pPr>
      <a:lvl8pPr marL="1728216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8pPr>
      <a:lvl9pPr marL="2304288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432054" indent="-432054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 vert="horz" lIns="115214" tIns="57607" rIns="115214" bIns="57607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2016179"/>
            <a:ext cx="10369868" cy="5702504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19172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ctr" defTabSz="1152144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2054" indent="-432054" algn="l" defTabSz="1152144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defTabSz="1152144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defTabSz="1152144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defTabSz="1152144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5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7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TextBox 67"/>
          <p:cNvSpPr txBox="1"/>
          <p:nvPr/>
        </p:nvSpPr>
        <p:spPr>
          <a:xfrm>
            <a:off x="144413" y="1440061"/>
            <a:ext cx="350910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id-ID" sz="3200" dirty="0" smtClean="0">
                <a:solidFill>
                  <a:prstClr val="white">
                    <a:lumMod val="50000"/>
                  </a:prstClr>
                </a:solidFill>
                <a:latin typeface="Raleway" panose="020B0003030101060003" pitchFamily="34" charset="0"/>
              </a:rPr>
              <a:t>ANGLE </a:t>
            </a:r>
            <a:r>
              <a:rPr lang="id-ID" sz="3200" b="1" dirty="0" smtClean="0">
                <a:solidFill>
                  <a:srgbClr val="358FCB"/>
                </a:solidFill>
                <a:latin typeface="Raleway" panose="020B0003030101060003" pitchFamily="34" charset="0"/>
              </a:rPr>
              <a:t>PYRAMID</a:t>
            </a:r>
            <a:endParaRPr lang="id-ID" sz="3200" dirty="0">
              <a:solidFill>
                <a:srgbClr val="358FCB"/>
              </a:solidFill>
              <a:latin typeface="Raleway" panose="020B0003030101060003" pitchFamily="34" charset="0"/>
            </a:endParaRPr>
          </a:p>
        </p:txBody>
      </p:sp>
      <p:sp>
        <p:nvSpPr>
          <p:cNvPr id="69" name="Rectangle 92"/>
          <p:cNvSpPr/>
          <p:nvPr/>
        </p:nvSpPr>
        <p:spPr>
          <a:xfrm>
            <a:off x="144413" y="1956741"/>
            <a:ext cx="431817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id-ID" sz="1600" dirty="0" smtClean="0">
                <a:solidFill>
                  <a:prstClr val="white">
                    <a:lumMod val="65000"/>
                  </a:prstClr>
                </a:solidFill>
                <a:latin typeface="Raleway" panose="020B0003030101060003" pitchFamily="34" charset="0"/>
              </a:rPr>
              <a:t>Reflect professionalism and trustworthiness</a:t>
            </a:r>
            <a:endParaRPr lang="id-ID" sz="1600" dirty="0">
              <a:solidFill>
                <a:prstClr val="white">
                  <a:lumMod val="65000"/>
                </a:prstClr>
              </a:solidFill>
              <a:latin typeface="Raleway" panose="020B0003030101060003" pitchFamily="34" charset="0"/>
            </a:endParaRPr>
          </a:p>
        </p:txBody>
      </p:sp>
      <p:grpSp>
        <p:nvGrpSpPr>
          <p:cNvPr id="70" name="Group 45"/>
          <p:cNvGrpSpPr/>
          <p:nvPr/>
        </p:nvGrpSpPr>
        <p:grpSpPr>
          <a:xfrm>
            <a:off x="7799563" y="4431485"/>
            <a:ext cx="2976849" cy="764115"/>
            <a:chOff x="8413711" y="3016779"/>
            <a:chExt cx="2976849" cy="764115"/>
          </a:xfrm>
          <a:solidFill>
            <a:sysClr val="window" lastClr="FFFFFF">
              <a:lumMod val="75000"/>
            </a:sysClr>
          </a:solidFill>
        </p:grpSpPr>
        <p:sp>
          <p:nvSpPr>
            <p:cNvPr id="71" name="Rectangle 6"/>
            <p:cNvSpPr>
              <a:spLocks noChangeArrowheads="1"/>
            </p:cNvSpPr>
            <p:nvPr/>
          </p:nvSpPr>
          <p:spPr bwMode="auto">
            <a:xfrm>
              <a:off x="8413711" y="3016779"/>
              <a:ext cx="2589255" cy="764115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kern="0" smtClean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72" name="Freeform 5"/>
            <p:cNvSpPr>
              <a:spLocks/>
            </p:cNvSpPr>
            <p:nvPr/>
          </p:nvSpPr>
          <p:spPr bwMode="auto">
            <a:xfrm>
              <a:off x="11002966" y="3016779"/>
              <a:ext cx="387594" cy="764115"/>
            </a:xfrm>
            <a:custGeom>
              <a:avLst/>
              <a:gdLst>
                <a:gd name="T0" fmla="*/ 15 w 58"/>
                <a:gd name="T1" fmla="*/ 107 h 114"/>
                <a:gd name="T2" fmla="*/ 55 w 58"/>
                <a:gd name="T3" fmla="*/ 64 h 114"/>
                <a:gd name="T4" fmla="*/ 55 w 58"/>
                <a:gd name="T5" fmla="*/ 50 h 114"/>
                <a:gd name="T6" fmla="*/ 15 w 58"/>
                <a:gd name="T7" fmla="*/ 7 h 114"/>
                <a:gd name="T8" fmla="*/ 0 w 58"/>
                <a:gd name="T9" fmla="*/ 0 h 114"/>
                <a:gd name="T10" fmla="*/ 0 w 58"/>
                <a:gd name="T11" fmla="*/ 114 h 114"/>
                <a:gd name="T12" fmla="*/ 15 w 58"/>
                <a:gd name="T13" fmla="*/ 107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8" h="114">
                  <a:moveTo>
                    <a:pt x="15" y="107"/>
                  </a:moveTo>
                  <a:cubicBezTo>
                    <a:pt x="55" y="64"/>
                    <a:pt x="55" y="64"/>
                    <a:pt x="55" y="64"/>
                  </a:cubicBezTo>
                  <a:cubicBezTo>
                    <a:pt x="58" y="60"/>
                    <a:pt x="58" y="54"/>
                    <a:pt x="55" y="50"/>
                  </a:cubicBezTo>
                  <a:cubicBezTo>
                    <a:pt x="15" y="7"/>
                    <a:pt x="15" y="7"/>
                    <a:pt x="15" y="7"/>
                  </a:cubicBezTo>
                  <a:cubicBezTo>
                    <a:pt x="11" y="3"/>
                    <a:pt x="4" y="0"/>
                    <a:pt x="0" y="0"/>
                  </a:cubicBezTo>
                  <a:cubicBezTo>
                    <a:pt x="0" y="114"/>
                    <a:pt x="0" y="114"/>
                    <a:pt x="0" y="114"/>
                  </a:cubicBezTo>
                  <a:cubicBezTo>
                    <a:pt x="4" y="114"/>
                    <a:pt x="11" y="110"/>
                    <a:pt x="15" y="10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kern="0" smtClean="0">
                <a:solidFill>
                  <a:prstClr val="black"/>
                </a:solidFill>
                <a:latin typeface="Calibri"/>
              </a:endParaRPr>
            </a:p>
          </p:txBody>
        </p:sp>
      </p:grpSp>
      <p:grpSp>
        <p:nvGrpSpPr>
          <p:cNvPr id="73" name="Group 48"/>
          <p:cNvGrpSpPr/>
          <p:nvPr/>
        </p:nvGrpSpPr>
        <p:grpSpPr>
          <a:xfrm>
            <a:off x="6874262" y="3429732"/>
            <a:ext cx="3484676" cy="894467"/>
            <a:chOff x="8749959" y="4018532"/>
            <a:chExt cx="2976849" cy="764115"/>
          </a:xfrm>
          <a:solidFill>
            <a:srgbClr val="3082BA"/>
          </a:solidFill>
        </p:grpSpPr>
        <p:sp>
          <p:nvSpPr>
            <p:cNvPr id="74" name="Rectangle 6"/>
            <p:cNvSpPr>
              <a:spLocks noChangeArrowheads="1"/>
            </p:cNvSpPr>
            <p:nvPr/>
          </p:nvSpPr>
          <p:spPr bwMode="auto">
            <a:xfrm>
              <a:off x="8749959" y="4018532"/>
              <a:ext cx="2589255" cy="764115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id-ID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75" name="Freeform 5"/>
            <p:cNvSpPr>
              <a:spLocks/>
            </p:cNvSpPr>
            <p:nvPr/>
          </p:nvSpPr>
          <p:spPr bwMode="auto">
            <a:xfrm>
              <a:off x="11339214" y="4018532"/>
              <a:ext cx="387594" cy="764115"/>
            </a:xfrm>
            <a:custGeom>
              <a:avLst/>
              <a:gdLst>
                <a:gd name="T0" fmla="*/ 15 w 58"/>
                <a:gd name="T1" fmla="*/ 107 h 114"/>
                <a:gd name="T2" fmla="*/ 55 w 58"/>
                <a:gd name="T3" fmla="*/ 64 h 114"/>
                <a:gd name="T4" fmla="*/ 55 w 58"/>
                <a:gd name="T5" fmla="*/ 50 h 114"/>
                <a:gd name="T6" fmla="*/ 15 w 58"/>
                <a:gd name="T7" fmla="*/ 7 h 114"/>
                <a:gd name="T8" fmla="*/ 0 w 58"/>
                <a:gd name="T9" fmla="*/ 0 h 114"/>
                <a:gd name="T10" fmla="*/ 0 w 58"/>
                <a:gd name="T11" fmla="*/ 114 h 114"/>
                <a:gd name="T12" fmla="*/ 15 w 58"/>
                <a:gd name="T13" fmla="*/ 107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8" h="114">
                  <a:moveTo>
                    <a:pt x="15" y="107"/>
                  </a:moveTo>
                  <a:cubicBezTo>
                    <a:pt x="55" y="64"/>
                    <a:pt x="55" y="64"/>
                    <a:pt x="55" y="64"/>
                  </a:cubicBezTo>
                  <a:cubicBezTo>
                    <a:pt x="58" y="60"/>
                    <a:pt x="58" y="54"/>
                    <a:pt x="55" y="50"/>
                  </a:cubicBezTo>
                  <a:cubicBezTo>
                    <a:pt x="15" y="7"/>
                    <a:pt x="15" y="7"/>
                    <a:pt x="15" y="7"/>
                  </a:cubicBezTo>
                  <a:cubicBezTo>
                    <a:pt x="11" y="3"/>
                    <a:pt x="4" y="0"/>
                    <a:pt x="0" y="0"/>
                  </a:cubicBezTo>
                  <a:cubicBezTo>
                    <a:pt x="0" y="114"/>
                    <a:pt x="0" y="114"/>
                    <a:pt x="0" y="114"/>
                  </a:cubicBezTo>
                  <a:cubicBezTo>
                    <a:pt x="4" y="114"/>
                    <a:pt x="11" y="110"/>
                    <a:pt x="15" y="10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id-ID">
                <a:solidFill>
                  <a:prstClr val="black"/>
                </a:solidFill>
                <a:latin typeface="Calibri"/>
              </a:endParaRPr>
            </a:p>
          </p:txBody>
        </p:sp>
      </p:grpSp>
      <p:grpSp>
        <p:nvGrpSpPr>
          <p:cNvPr id="76" name="Group 81"/>
          <p:cNvGrpSpPr/>
          <p:nvPr/>
        </p:nvGrpSpPr>
        <p:grpSpPr>
          <a:xfrm>
            <a:off x="7627985" y="5302886"/>
            <a:ext cx="3484676" cy="894467"/>
            <a:chOff x="8749959" y="4018532"/>
            <a:chExt cx="2976849" cy="764115"/>
          </a:xfrm>
          <a:solidFill>
            <a:sysClr val="window" lastClr="FFFFFF">
              <a:lumMod val="65000"/>
            </a:sysClr>
          </a:solidFill>
        </p:grpSpPr>
        <p:sp>
          <p:nvSpPr>
            <p:cNvPr id="77" name="Rectangle 6"/>
            <p:cNvSpPr>
              <a:spLocks noChangeArrowheads="1"/>
            </p:cNvSpPr>
            <p:nvPr/>
          </p:nvSpPr>
          <p:spPr bwMode="auto">
            <a:xfrm>
              <a:off x="8749959" y="4018532"/>
              <a:ext cx="2589255" cy="764115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kern="0" smtClean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78" name="Freeform 5"/>
            <p:cNvSpPr>
              <a:spLocks/>
            </p:cNvSpPr>
            <p:nvPr/>
          </p:nvSpPr>
          <p:spPr bwMode="auto">
            <a:xfrm>
              <a:off x="11339214" y="4018532"/>
              <a:ext cx="387594" cy="764115"/>
            </a:xfrm>
            <a:custGeom>
              <a:avLst/>
              <a:gdLst>
                <a:gd name="T0" fmla="*/ 15 w 58"/>
                <a:gd name="T1" fmla="*/ 107 h 114"/>
                <a:gd name="T2" fmla="*/ 55 w 58"/>
                <a:gd name="T3" fmla="*/ 64 h 114"/>
                <a:gd name="T4" fmla="*/ 55 w 58"/>
                <a:gd name="T5" fmla="*/ 50 h 114"/>
                <a:gd name="T6" fmla="*/ 15 w 58"/>
                <a:gd name="T7" fmla="*/ 7 h 114"/>
                <a:gd name="T8" fmla="*/ 0 w 58"/>
                <a:gd name="T9" fmla="*/ 0 h 114"/>
                <a:gd name="T10" fmla="*/ 0 w 58"/>
                <a:gd name="T11" fmla="*/ 114 h 114"/>
                <a:gd name="T12" fmla="*/ 15 w 58"/>
                <a:gd name="T13" fmla="*/ 107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8" h="114">
                  <a:moveTo>
                    <a:pt x="15" y="107"/>
                  </a:moveTo>
                  <a:cubicBezTo>
                    <a:pt x="55" y="64"/>
                    <a:pt x="55" y="64"/>
                    <a:pt x="55" y="64"/>
                  </a:cubicBezTo>
                  <a:cubicBezTo>
                    <a:pt x="58" y="60"/>
                    <a:pt x="58" y="54"/>
                    <a:pt x="55" y="50"/>
                  </a:cubicBezTo>
                  <a:cubicBezTo>
                    <a:pt x="15" y="7"/>
                    <a:pt x="15" y="7"/>
                    <a:pt x="15" y="7"/>
                  </a:cubicBezTo>
                  <a:cubicBezTo>
                    <a:pt x="11" y="3"/>
                    <a:pt x="4" y="0"/>
                    <a:pt x="0" y="0"/>
                  </a:cubicBezTo>
                  <a:cubicBezTo>
                    <a:pt x="0" y="114"/>
                    <a:pt x="0" y="114"/>
                    <a:pt x="0" y="114"/>
                  </a:cubicBezTo>
                  <a:cubicBezTo>
                    <a:pt x="4" y="114"/>
                    <a:pt x="11" y="110"/>
                    <a:pt x="15" y="10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kern="0" smtClean="0">
                <a:solidFill>
                  <a:prstClr val="black"/>
                </a:solidFill>
                <a:latin typeface="Calibri"/>
              </a:endParaRPr>
            </a:p>
          </p:txBody>
        </p:sp>
      </p:grpSp>
      <p:sp>
        <p:nvSpPr>
          <p:cNvPr id="79" name="Freeform 5"/>
          <p:cNvSpPr>
            <a:spLocks/>
          </p:cNvSpPr>
          <p:nvPr/>
        </p:nvSpPr>
        <p:spPr bwMode="auto">
          <a:xfrm>
            <a:off x="4754071" y="4915673"/>
            <a:ext cx="3752850" cy="1066800"/>
          </a:xfrm>
          <a:custGeom>
            <a:avLst/>
            <a:gdLst>
              <a:gd name="T0" fmla="*/ 1166 w 2364"/>
              <a:gd name="T1" fmla="*/ 0 h 672"/>
              <a:gd name="T2" fmla="*/ 0 w 2364"/>
              <a:gd name="T3" fmla="*/ 246 h 672"/>
              <a:gd name="T4" fmla="*/ 1182 w 2364"/>
              <a:gd name="T5" fmla="*/ 672 h 672"/>
              <a:gd name="T6" fmla="*/ 2364 w 2364"/>
              <a:gd name="T7" fmla="*/ 246 h 672"/>
              <a:gd name="T8" fmla="*/ 1166 w 2364"/>
              <a:gd name="T9" fmla="*/ 0 h 6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364" h="672">
                <a:moveTo>
                  <a:pt x="1166" y="0"/>
                </a:moveTo>
                <a:lnTo>
                  <a:pt x="0" y="246"/>
                </a:lnTo>
                <a:lnTo>
                  <a:pt x="1182" y="672"/>
                </a:lnTo>
                <a:lnTo>
                  <a:pt x="2364" y="246"/>
                </a:lnTo>
                <a:lnTo>
                  <a:pt x="1166" y="0"/>
                </a:lnTo>
                <a:close/>
              </a:path>
            </a:pathLst>
          </a:custGeom>
          <a:solidFill>
            <a:sysClr val="windowText" lastClr="000000">
              <a:lumMod val="65000"/>
              <a:lumOff val="35000"/>
            </a:sys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id-ID" kern="0" smtClean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80" name="Freeform 6"/>
          <p:cNvSpPr>
            <a:spLocks/>
          </p:cNvSpPr>
          <p:nvPr/>
        </p:nvSpPr>
        <p:spPr bwMode="auto">
          <a:xfrm>
            <a:off x="5258896" y="3874273"/>
            <a:ext cx="2744787" cy="1047750"/>
          </a:xfrm>
          <a:custGeom>
            <a:avLst/>
            <a:gdLst>
              <a:gd name="T0" fmla="*/ 864 w 1729"/>
              <a:gd name="T1" fmla="*/ 0 h 660"/>
              <a:gd name="T2" fmla="*/ 0 w 1729"/>
              <a:gd name="T3" fmla="*/ 351 h 660"/>
              <a:gd name="T4" fmla="*/ 864 w 1729"/>
              <a:gd name="T5" fmla="*/ 660 h 660"/>
              <a:gd name="T6" fmla="*/ 1729 w 1729"/>
              <a:gd name="T7" fmla="*/ 351 h 660"/>
              <a:gd name="T8" fmla="*/ 864 w 1729"/>
              <a:gd name="T9" fmla="*/ 0 h 6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29" h="660">
                <a:moveTo>
                  <a:pt x="864" y="0"/>
                </a:moveTo>
                <a:lnTo>
                  <a:pt x="0" y="351"/>
                </a:lnTo>
                <a:lnTo>
                  <a:pt x="864" y="660"/>
                </a:lnTo>
                <a:lnTo>
                  <a:pt x="1729" y="351"/>
                </a:lnTo>
                <a:lnTo>
                  <a:pt x="864" y="0"/>
                </a:lnTo>
                <a:close/>
              </a:path>
            </a:pathLst>
          </a:custGeom>
          <a:solidFill>
            <a:sysClr val="windowText" lastClr="000000">
              <a:lumMod val="65000"/>
              <a:lumOff val="35000"/>
            </a:sys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id-ID" kern="0" smtClean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81" name="Freeform 7"/>
          <p:cNvSpPr>
            <a:spLocks/>
          </p:cNvSpPr>
          <p:nvPr/>
        </p:nvSpPr>
        <p:spPr bwMode="auto">
          <a:xfrm>
            <a:off x="6630496" y="2024836"/>
            <a:ext cx="1312862" cy="2763837"/>
          </a:xfrm>
          <a:custGeom>
            <a:avLst/>
            <a:gdLst>
              <a:gd name="T0" fmla="*/ 0 w 827"/>
              <a:gd name="T1" fmla="*/ 0 h 1741"/>
              <a:gd name="T2" fmla="*/ 0 w 827"/>
              <a:gd name="T3" fmla="*/ 1741 h 1741"/>
              <a:gd name="T4" fmla="*/ 827 w 827"/>
              <a:gd name="T5" fmla="*/ 1445 h 1741"/>
              <a:gd name="T6" fmla="*/ 0 w 827"/>
              <a:gd name="T7" fmla="*/ 0 h 17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827" h="1741">
                <a:moveTo>
                  <a:pt x="0" y="0"/>
                </a:moveTo>
                <a:lnTo>
                  <a:pt x="0" y="1741"/>
                </a:lnTo>
                <a:lnTo>
                  <a:pt x="827" y="1445"/>
                </a:lnTo>
                <a:lnTo>
                  <a:pt x="0" y="0"/>
                </a:lnTo>
                <a:close/>
              </a:path>
            </a:pathLst>
          </a:custGeom>
          <a:solidFill>
            <a:srgbClr val="3082BA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id-ID">
              <a:solidFill>
                <a:prstClr val="black"/>
              </a:solidFill>
              <a:latin typeface="Calibri"/>
            </a:endParaRPr>
          </a:p>
        </p:txBody>
      </p:sp>
      <p:sp>
        <p:nvSpPr>
          <p:cNvPr id="82" name="Freeform 8"/>
          <p:cNvSpPr>
            <a:spLocks/>
          </p:cNvSpPr>
          <p:nvPr/>
        </p:nvSpPr>
        <p:spPr bwMode="auto">
          <a:xfrm>
            <a:off x="5317634" y="2024836"/>
            <a:ext cx="1312862" cy="2763837"/>
          </a:xfrm>
          <a:custGeom>
            <a:avLst/>
            <a:gdLst>
              <a:gd name="T0" fmla="*/ 827 w 827"/>
              <a:gd name="T1" fmla="*/ 1741 h 1741"/>
              <a:gd name="T2" fmla="*/ 827 w 827"/>
              <a:gd name="T3" fmla="*/ 0 h 1741"/>
              <a:gd name="T4" fmla="*/ 0 w 827"/>
              <a:gd name="T5" fmla="*/ 1445 h 1741"/>
              <a:gd name="T6" fmla="*/ 827 w 827"/>
              <a:gd name="T7" fmla="*/ 1741 h 17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827" h="1741">
                <a:moveTo>
                  <a:pt x="827" y="1741"/>
                </a:moveTo>
                <a:lnTo>
                  <a:pt x="827" y="0"/>
                </a:lnTo>
                <a:lnTo>
                  <a:pt x="0" y="1445"/>
                </a:lnTo>
                <a:lnTo>
                  <a:pt x="827" y="1741"/>
                </a:lnTo>
                <a:close/>
              </a:path>
            </a:pathLst>
          </a:custGeom>
          <a:solidFill>
            <a:srgbClr val="358FCB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id-ID">
              <a:solidFill>
                <a:prstClr val="black"/>
              </a:solidFill>
              <a:latin typeface="Calibri"/>
            </a:endParaRPr>
          </a:p>
        </p:txBody>
      </p:sp>
      <p:sp>
        <p:nvSpPr>
          <p:cNvPr id="83" name="Freeform 9"/>
          <p:cNvSpPr>
            <a:spLocks/>
          </p:cNvSpPr>
          <p:nvPr/>
        </p:nvSpPr>
        <p:spPr bwMode="auto">
          <a:xfrm>
            <a:off x="6630496" y="5306198"/>
            <a:ext cx="2381250" cy="1730375"/>
          </a:xfrm>
          <a:custGeom>
            <a:avLst/>
            <a:gdLst>
              <a:gd name="T0" fmla="*/ 0 w 1500"/>
              <a:gd name="T1" fmla="*/ 426 h 1090"/>
              <a:gd name="T2" fmla="*/ 0 w 1500"/>
              <a:gd name="T3" fmla="*/ 1090 h 1090"/>
              <a:gd name="T4" fmla="*/ 1500 w 1500"/>
              <a:gd name="T5" fmla="*/ 551 h 1090"/>
              <a:gd name="T6" fmla="*/ 1182 w 1500"/>
              <a:gd name="T7" fmla="*/ 0 h 1090"/>
              <a:gd name="T8" fmla="*/ 0 w 1500"/>
              <a:gd name="T9" fmla="*/ 426 h 10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00" h="1090">
                <a:moveTo>
                  <a:pt x="0" y="426"/>
                </a:moveTo>
                <a:lnTo>
                  <a:pt x="0" y="1090"/>
                </a:lnTo>
                <a:lnTo>
                  <a:pt x="1500" y="551"/>
                </a:lnTo>
                <a:lnTo>
                  <a:pt x="1182" y="0"/>
                </a:lnTo>
                <a:lnTo>
                  <a:pt x="0" y="426"/>
                </a:lnTo>
                <a:close/>
              </a:path>
            </a:pathLst>
          </a:custGeom>
          <a:solidFill>
            <a:sysClr val="window" lastClr="FFFFFF">
              <a:lumMod val="65000"/>
            </a:sys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id-ID" kern="0" smtClean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84" name="Freeform 10"/>
          <p:cNvSpPr>
            <a:spLocks/>
          </p:cNvSpPr>
          <p:nvPr/>
        </p:nvSpPr>
        <p:spPr bwMode="auto">
          <a:xfrm>
            <a:off x="4250834" y="5306198"/>
            <a:ext cx="2379662" cy="1730375"/>
          </a:xfrm>
          <a:custGeom>
            <a:avLst/>
            <a:gdLst>
              <a:gd name="T0" fmla="*/ 0 w 1499"/>
              <a:gd name="T1" fmla="*/ 551 h 1090"/>
              <a:gd name="T2" fmla="*/ 1499 w 1499"/>
              <a:gd name="T3" fmla="*/ 1090 h 1090"/>
              <a:gd name="T4" fmla="*/ 1499 w 1499"/>
              <a:gd name="T5" fmla="*/ 426 h 1090"/>
              <a:gd name="T6" fmla="*/ 317 w 1499"/>
              <a:gd name="T7" fmla="*/ 0 h 1090"/>
              <a:gd name="T8" fmla="*/ 0 w 1499"/>
              <a:gd name="T9" fmla="*/ 551 h 10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99" h="1090">
                <a:moveTo>
                  <a:pt x="0" y="551"/>
                </a:moveTo>
                <a:lnTo>
                  <a:pt x="1499" y="1090"/>
                </a:lnTo>
                <a:lnTo>
                  <a:pt x="1499" y="426"/>
                </a:lnTo>
                <a:lnTo>
                  <a:pt x="317" y="0"/>
                </a:lnTo>
                <a:lnTo>
                  <a:pt x="0" y="551"/>
                </a:lnTo>
                <a:close/>
              </a:path>
            </a:pathLst>
          </a:custGeom>
          <a:solidFill>
            <a:sysClr val="window" lastClr="FFFFFF">
              <a:lumMod val="50000"/>
            </a:sys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id-ID" kern="0" smtClean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85" name="Freeform 11"/>
          <p:cNvSpPr>
            <a:spLocks/>
          </p:cNvSpPr>
          <p:nvPr/>
        </p:nvSpPr>
        <p:spPr bwMode="auto">
          <a:xfrm>
            <a:off x="6630496" y="4431486"/>
            <a:ext cx="1817687" cy="1419225"/>
          </a:xfrm>
          <a:custGeom>
            <a:avLst/>
            <a:gdLst>
              <a:gd name="T0" fmla="*/ 865 w 1145"/>
              <a:gd name="T1" fmla="*/ 0 h 894"/>
              <a:gd name="T2" fmla="*/ 0 w 1145"/>
              <a:gd name="T3" fmla="*/ 309 h 894"/>
              <a:gd name="T4" fmla="*/ 0 w 1145"/>
              <a:gd name="T5" fmla="*/ 894 h 894"/>
              <a:gd name="T6" fmla="*/ 1145 w 1145"/>
              <a:gd name="T7" fmla="*/ 484 h 894"/>
              <a:gd name="T8" fmla="*/ 865 w 1145"/>
              <a:gd name="T9" fmla="*/ 0 h 8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45" h="894">
                <a:moveTo>
                  <a:pt x="865" y="0"/>
                </a:moveTo>
                <a:lnTo>
                  <a:pt x="0" y="309"/>
                </a:lnTo>
                <a:lnTo>
                  <a:pt x="0" y="894"/>
                </a:lnTo>
                <a:lnTo>
                  <a:pt x="1145" y="484"/>
                </a:lnTo>
                <a:lnTo>
                  <a:pt x="865" y="0"/>
                </a:lnTo>
                <a:close/>
              </a:path>
            </a:pathLst>
          </a:custGeom>
          <a:solidFill>
            <a:sysClr val="window" lastClr="FFFFFF">
              <a:lumMod val="75000"/>
            </a:sys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id-ID" kern="0" smtClean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86" name="Freeform 12"/>
          <p:cNvSpPr>
            <a:spLocks/>
          </p:cNvSpPr>
          <p:nvPr/>
        </p:nvSpPr>
        <p:spPr bwMode="auto">
          <a:xfrm>
            <a:off x="4814396" y="4431486"/>
            <a:ext cx="1816100" cy="1419225"/>
          </a:xfrm>
          <a:custGeom>
            <a:avLst/>
            <a:gdLst>
              <a:gd name="T0" fmla="*/ 0 w 1144"/>
              <a:gd name="T1" fmla="*/ 484 h 894"/>
              <a:gd name="T2" fmla="*/ 1144 w 1144"/>
              <a:gd name="T3" fmla="*/ 894 h 894"/>
              <a:gd name="T4" fmla="*/ 1144 w 1144"/>
              <a:gd name="T5" fmla="*/ 309 h 894"/>
              <a:gd name="T6" fmla="*/ 280 w 1144"/>
              <a:gd name="T7" fmla="*/ 0 h 894"/>
              <a:gd name="T8" fmla="*/ 0 w 1144"/>
              <a:gd name="T9" fmla="*/ 484 h 8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44" h="894">
                <a:moveTo>
                  <a:pt x="0" y="484"/>
                </a:moveTo>
                <a:lnTo>
                  <a:pt x="1144" y="894"/>
                </a:lnTo>
                <a:lnTo>
                  <a:pt x="1144" y="309"/>
                </a:lnTo>
                <a:lnTo>
                  <a:pt x="280" y="0"/>
                </a:lnTo>
                <a:lnTo>
                  <a:pt x="0" y="484"/>
                </a:lnTo>
                <a:close/>
              </a:path>
            </a:pathLst>
          </a:custGeom>
          <a:solidFill>
            <a:sysClr val="window" lastClr="FFFFFF">
              <a:lumMod val="65000"/>
            </a:sys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id-ID" kern="0" smtClean="0">
              <a:solidFill>
                <a:prstClr val="black"/>
              </a:solidFill>
              <a:latin typeface="Calibri"/>
            </a:endParaRPr>
          </a:p>
        </p:txBody>
      </p:sp>
      <p:grpSp>
        <p:nvGrpSpPr>
          <p:cNvPr id="87" name="Group 94"/>
          <p:cNvGrpSpPr/>
          <p:nvPr/>
        </p:nvGrpSpPr>
        <p:grpSpPr>
          <a:xfrm rot="20251316">
            <a:off x="7494007" y="5861748"/>
            <a:ext cx="495432" cy="495430"/>
            <a:chOff x="4033838" y="4086226"/>
            <a:chExt cx="881063" cy="881062"/>
          </a:xfrm>
          <a:noFill/>
        </p:grpSpPr>
        <p:sp>
          <p:nvSpPr>
            <p:cNvPr id="88" name="Freeform 36"/>
            <p:cNvSpPr>
              <a:spLocks/>
            </p:cNvSpPr>
            <p:nvPr/>
          </p:nvSpPr>
          <p:spPr bwMode="auto">
            <a:xfrm>
              <a:off x="4033838" y="4086226"/>
              <a:ext cx="881063" cy="728663"/>
            </a:xfrm>
            <a:custGeom>
              <a:avLst/>
              <a:gdLst>
                <a:gd name="T0" fmla="*/ 186 w 232"/>
                <a:gd name="T1" fmla="*/ 192 h 192"/>
                <a:gd name="T2" fmla="*/ 216 w 232"/>
                <a:gd name="T3" fmla="*/ 192 h 192"/>
                <a:gd name="T4" fmla="*/ 232 w 232"/>
                <a:gd name="T5" fmla="*/ 176 h 192"/>
                <a:gd name="T6" fmla="*/ 232 w 232"/>
                <a:gd name="T7" fmla="*/ 141 h 192"/>
                <a:gd name="T8" fmla="*/ 216 w 232"/>
                <a:gd name="T9" fmla="*/ 120 h 192"/>
                <a:gd name="T10" fmla="*/ 216 w 232"/>
                <a:gd name="T11" fmla="*/ 32 h 192"/>
                <a:gd name="T12" fmla="*/ 188 w 232"/>
                <a:gd name="T13" fmla="*/ 0 h 192"/>
                <a:gd name="T14" fmla="*/ 48 w 232"/>
                <a:gd name="T15" fmla="*/ 0 h 192"/>
                <a:gd name="T16" fmla="*/ 16 w 232"/>
                <a:gd name="T17" fmla="*/ 32 h 192"/>
                <a:gd name="T18" fmla="*/ 16 w 232"/>
                <a:gd name="T19" fmla="*/ 120 h 192"/>
                <a:gd name="T20" fmla="*/ 0 w 232"/>
                <a:gd name="T21" fmla="*/ 141 h 192"/>
                <a:gd name="T22" fmla="*/ 0 w 232"/>
                <a:gd name="T23" fmla="*/ 176 h 192"/>
                <a:gd name="T24" fmla="*/ 16 w 232"/>
                <a:gd name="T25" fmla="*/ 192 h 192"/>
                <a:gd name="T26" fmla="*/ 45 w 232"/>
                <a:gd name="T27" fmla="*/ 192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32" h="192">
                  <a:moveTo>
                    <a:pt x="186" y="192"/>
                  </a:moveTo>
                  <a:cubicBezTo>
                    <a:pt x="216" y="192"/>
                    <a:pt x="216" y="192"/>
                    <a:pt x="216" y="192"/>
                  </a:cubicBezTo>
                  <a:cubicBezTo>
                    <a:pt x="224" y="192"/>
                    <a:pt x="232" y="184"/>
                    <a:pt x="232" y="176"/>
                  </a:cubicBezTo>
                  <a:cubicBezTo>
                    <a:pt x="232" y="141"/>
                    <a:pt x="232" y="141"/>
                    <a:pt x="232" y="141"/>
                  </a:cubicBezTo>
                  <a:cubicBezTo>
                    <a:pt x="216" y="120"/>
                    <a:pt x="216" y="120"/>
                    <a:pt x="216" y="120"/>
                  </a:cubicBezTo>
                  <a:cubicBezTo>
                    <a:pt x="216" y="32"/>
                    <a:pt x="216" y="32"/>
                    <a:pt x="216" y="32"/>
                  </a:cubicBezTo>
                  <a:cubicBezTo>
                    <a:pt x="216" y="14"/>
                    <a:pt x="205" y="0"/>
                    <a:pt x="188" y="0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31" y="0"/>
                    <a:pt x="16" y="14"/>
                    <a:pt x="16" y="32"/>
                  </a:cubicBezTo>
                  <a:cubicBezTo>
                    <a:pt x="16" y="120"/>
                    <a:pt x="16" y="120"/>
                    <a:pt x="16" y="120"/>
                  </a:cubicBezTo>
                  <a:cubicBezTo>
                    <a:pt x="0" y="141"/>
                    <a:pt x="0" y="141"/>
                    <a:pt x="0" y="141"/>
                  </a:cubicBezTo>
                  <a:cubicBezTo>
                    <a:pt x="0" y="176"/>
                    <a:pt x="0" y="176"/>
                    <a:pt x="0" y="176"/>
                  </a:cubicBezTo>
                  <a:cubicBezTo>
                    <a:pt x="0" y="184"/>
                    <a:pt x="8" y="192"/>
                    <a:pt x="16" y="192"/>
                  </a:cubicBezTo>
                  <a:cubicBezTo>
                    <a:pt x="45" y="192"/>
                    <a:pt x="45" y="192"/>
                    <a:pt x="45" y="192"/>
                  </a:cubicBezTo>
                </a:path>
              </a:pathLst>
            </a:custGeom>
            <a:grpFill/>
            <a:ln w="15875" cap="flat">
              <a:solidFill>
                <a:sysClr val="window" lastClr="FFFFFF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2400" kern="0" smtClean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89" name="Freeform 37"/>
            <p:cNvSpPr>
              <a:spLocks/>
            </p:cNvSpPr>
            <p:nvPr/>
          </p:nvSpPr>
          <p:spPr bwMode="auto">
            <a:xfrm>
              <a:off x="4110038" y="4694238"/>
              <a:ext cx="728663" cy="273050"/>
            </a:xfrm>
            <a:custGeom>
              <a:avLst/>
              <a:gdLst>
                <a:gd name="T0" fmla="*/ 192 w 192"/>
                <a:gd name="T1" fmla="*/ 72 h 72"/>
                <a:gd name="T2" fmla="*/ 0 w 192"/>
                <a:gd name="T3" fmla="*/ 72 h 72"/>
                <a:gd name="T4" fmla="*/ 32 w 192"/>
                <a:gd name="T5" fmla="*/ 0 h 72"/>
                <a:gd name="T6" fmla="*/ 160 w 192"/>
                <a:gd name="T7" fmla="*/ 0 h 72"/>
                <a:gd name="T8" fmla="*/ 192 w 192"/>
                <a:gd name="T9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2" h="72">
                  <a:moveTo>
                    <a:pt x="192" y="72"/>
                  </a:moveTo>
                  <a:cubicBezTo>
                    <a:pt x="172" y="72"/>
                    <a:pt x="15" y="72"/>
                    <a:pt x="0" y="72"/>
                  </a:cubicBezTo>
                  <a:cubicBezTo>
                    <a:pt x="30" y="42"/>
                    <a:pt x="32" y="0"/>
                    <a:pt x="32" y="0"/>
                  </a:cubicBezTo>
                  <a:cubicBezTo>
                    <a:pt x="160" y="0"/>
                    <a:pt x="160" y="0"/>
                    <a:pt x="160" y="0"/>
                  </a:cubicBezTo>
                  <a:cubicBezTo>
                    <a:pt x="160" y="0"/>
                    <a:pt x="162" y="47"/>
                    <a:pt x="192" y="72"/>
                  </a:cubicBezTo>
                  <a:close/>
                </a:path>
              </a:pathLst>
            </a:custGeom>
            <a:grpFill/>
            <a:ln w="15875" cap="flat">
              <a:solidFill>
                <a:sysClr val="window" lastClr="FFFFFF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2400" kern="0" smtClean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90" name="Oval 38"/>
            <p:cNvSpPr>
              <a:spLocks noChangeArrowheads="1"/>
            </p:cNvSpPr>
            <p:nvPr/>
          </p:nvSpPr>
          <p:spPr bwMode="auto">
            <a:xfrm>
              <a:off x="4352925" y="4176713"/>
              <a:ext cx="242888" cy="244475"/>
            </a:xfrm>
            <a:prstGeom prst="ellipse">
              <a:avLst/>
            </a:prstGeom>
            <a:grpFill/>
            <a:ln w="15875" cap="flat">
              <a:solidFill>
                <a:sysClr val="window" lastClr="FFFFFF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2400" kern="0" smtClean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91" name="Oval 39"/>
            <p:cNvSpPr>
              <a:spLocks noChangeArrowheads="1"/>
            </p:cNvSpPr>
            <p:nvPr/>
          </p:nvSpPr>
          <p:spPr bwMode="auto">
            <a:xfrm>
              <a:off x="4216400" y="4405313"/>
              <a:ext cx="30163" cy="30163"/>
            </a:xfrm>
            <a:prstGeom prst="ellipse">
              <a:avLst/>
            </a:prstGeom>
            <a:grpFill/>
            <a:ln w="15875" cap="flat">
              <a:solidFill>
                <a:sysClr val="window" lastClr="FFFFFF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2400" kern="0" smtClean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92" name="Rectangle 40"/>
            <p:cNvSpPr>
              <a:spLocks noChangeArrowheads="1"/>
            </p:cNvSpPr>
            <p:nvPr/>
          </p:nvSpPr>
          <p:spPr bwMode="auto">
            <a:xfrm>
              <a:off x="4672013" y="4176713"/>
              <a:ext cx="90488" cy="92075"/>
            </a:xfrm>
            <a:prstGeom prst="rect">
              <a:avLst/>
            </a:prstGeom>
            <a:grpFill/>
            <a:ln w="15875" cap="flat">
              <a:solidFill>
                <a:sysClr val="window" lastClr="FFFFFF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2400" kern="0" smtClean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93" name="Line 41"/>
            <p:cNvSpPr>
              <a:spLocks noChangeShapeType="1"/>
            </p:cNvSpPr>
            <p:nvPr/>
          </p:nvSpPr>
          <p:spPr bwMode="auto">
            <a:xfrm flipV="1">
              <a:off x="4429125" y="4086226"/>
              <a:ext cx="0" cy="98425"/>
            </a:xfrm>
            <a:prstGeom prst="line">
              <a:avLst/>
            </a:prstGeom>
            <a:grpFill/>
            <a:ln w="15875" cap="flat">
              <a:solidFill>
                <a:sysClr val="window" lastClr="FFFFFF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2400" kern="0" smtClean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94" name="Line 42"/>
            <p:cNvSpPr>
              <a:spLocks noChangeShapeType="1"/>
            </p:cNvSpPr>
            <p:nvPr/>
          </p:nvSpPr>
          <p:spPr bwMode="auto">
            <a:xfrm flipV="1">
              <a:off x="4519613" y="4086226"/>
              <a:ext cx="0" cy="98425"/>
            </a:xfrm>
            <a:prstGeom prst="line">
              <a:avLst/>
            </a:prstGeom>
            <a:grpFill/>
            <a:ln w="15875" cap="flat">
              <a:solidFill>
                <a:sysClr val="window" lastClr="FFFFFF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2400" kern="0" smtClean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95" name="Line 43"/>
            <p:cNvSpPr>
              <a:spLocks noChangeShapeType="1"/>
            </p:cNvSpPr>
            <p:nvPr/>
          </p:nvSpPr>
          <p:spPr bwMode="auto">
            <a:xfrm flipV="1">
              <a:off x="4429125" y="4413251"/>
              <a:ext cx="0" cy="128588"/>
            </a:xfrm>
            <a:prstGeom prst="line">
              <a:avLst/>
            </a:prstGeom>
            <a:grpFill/>
            <a:ln w="15875" cap="flat">
              <a:solidFill>
                <a:sysClr val="window" lastClr="FFFFFF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2400" kern="0" smtClean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96" name="Line 44"/>
            <p:cNvSpPr>
              <a:spLocks noChangeShapeType="1"/>
            </p:cNvSpPr>
            <p:nvPr/>
          </p:nvSpPr>
          <p:spPr bwMode="auto">
            <a:xfrm flipV="1">
              <a:off x="4519613" y="4413251"/>
              <a:ext cx="0" cy="128588"/>
            </a:xfrm>
            <a:prstGeom prst="line">
              <a:avLst/>
            </a:prstGeom>
            <a:grpFill/>
            <a:ln w="15875" cap="flat">
              <a:solidFill>
                <a:sysClr val="window" lastClr="FFFFFF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2400" kern="0" smtClean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97" name="Line 45"/>
            <p:cNvSpPr>
              <a:spLocks noChangeShapeType="1"/>
            </p:cNvSpPr>
            <p:nvPr/>
          </p:nvSpPr>
          <p:spPr bwMode="auto">
            <a:xfrm>
              <a:off x="4094163" y="4541838"/>
              <a:ext cx="760413" cy="0"/>
            </a:xfrm>
            <a:prstGeom prst="line">
              <a:avLst/>
            </a:prstGeom>
            <a:grpFill/>
            <a:ln w="15875" cap="flat">
              <a:solidFill>
                <a:sysClr val="window" lastClr="FFFFFF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2400" kern="0" smtClean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98" name="Line 46"/>
            <p:cNvSpPr>
              <a:spLocks noChangeShapeType="1"/>
            </p:cNvSpPr>
            <p:nvPr/>
          </p:nvSpPr>
          <p:spPr bwMode="auto">
            <a:xfrm>
              <a:off x="4033838" y="4621213"/>
              <a:ext cx="881063" cy="0"/>
            </a:xfrm>
            <a:prstGeom prst="line">
              <a:avLst/>
            </a:prstGeom>
            <a:grpFill/>
            <a:ln w="15875" cap="flat">
              <a:solidFill>
                <a:sysClr val="window" lastClr="FFFFFF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2400" kern="0" smtClean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99" name="Line 47"/>
            <p:cNvSpPr>
              <a:spLocks noChangeShapeType="1"/>
            </p:cNvSpPr>
            <p:nvPr/>
          </p:nvSpPr>
          <p:spPr bwMode="auto">
            <a:xfrm>
              <a:off x="4079875" y="4694238"/>
              <a:ext cx="788988" cy="0"/>
            </a:xfrm>
            <a:prstGeom prst="line">
              <a:avLst/>
            </a:prstGeom>
            <a:grpFill/>
            <a:ln w="15875" cap="flat">
              <a:solidFill>
                <a:sysClr val="window" lastClr="FFFFFF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2400" kern="0" smtClean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100" name="Line 48"/>
            <p:cNvSpPr>
              <a:spLocks noChangeShapeType="1"/>
            </p:cNvSpPr>
            <p:nvPr/>
          </p:nvSpPr>
          <p:spPr bwMode="auto">
            <a:xfrm>
              <a:off x="4159250" y="4906963"/>
              <a:ext cx="627063" cy="0"/>
            </a:xfrm>
            <a:prstGeom prst="line">
              <a:avLst/>
            </a:prstGeom>
            <a:grpFill/>
            <a:ln w="15875" cap="flat">
              <a:solidFill>
                <a:sysClr val="window" lastClr="FFFFFF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2400" kern="0" smtClean="0">
                <a:solidFill>
                  <a:prstClr val="black"/>
                </a:solidFill>
                <a:latin typeface="Calibri"/>
              </a:endParaRPr>
            </a:p>
          </p:txBody>
        </p:sp>
      </p:grpSp>
      <p:grpSp>
        <p:nvGrpSpPr>
          <p:cNvPr id="101" name="Group 108"/>
          <p:cNvGrpSpPr/>
          <p:nvPr/>
        </p:nvGrpSpPr>
        <p:grpSpPr>
          <a:xfrm rot="20444854">
            <a:off x="7206064" y="4862794"/>
            <a:ext cx="468412" cy="468412"/>
            <a:chOff x="3263900" y="4037013"/>
            <a:chExt cx="879475" cy="879475"/>
          </a:xfrm>
        </p:grpSpPr>
        <p:sp>
          <p:nvSpPr>
            <p:cNvPr id="102" name="Rectangle 20"/>
            <p:cNvSpPr>
              <a:spLocks noChangeArrowheads="1"/>
            </p:cNvSpPr>
            <p:nvPr/>
          </p:nvSpPr>
          <p:spPr bwMode="auto">
            <a:xfrm>
              <a:off x="3263900" y="4037013"/>
              <a:ext cx="879475" cy="879475"/>
            </a:xfrm>
            <a:prstGeom prst="rect">
              <a:avLst/>
            </a:prstGeom>
            <a:noFill/>
            <a:ln w="15875" cap="rnd">
              <a:solidFill>
                <a:sysClr val="window" lastClr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2400" kern="0" smtClean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103" name="Line 21"/>
            <p:cNvSpPr>
              <a:spLocks noChangeShapeType="1"/>
            </p:cNvSpPr>
            <p:nvPr/>
          </p:nvSpPr>
          <p:spPr bwMode="auto">
            <a:xfrm flipV="1">
              <a:off x="3719513" y="4310063"/>
              <a:ext cx="0" cy="261938"/>
            </a:xfrm>
            <a:prstGeom prst="line">
              <a:avLst/>
            </a:prstGeom>
            <a:noFill/>
            <a:ln w="15875" cap="rnd">
              <a:solidFill>
                <a:sysClr val="window" lastClr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2400" kern="0" smtClean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104" name="Line 22"/>
            <p:cNvSpPr>
              <a:spLocks noChangeShapeType="1"/>
            </p:cNvSpPr>
            <p:nvPr/>
          </p:nvSpPr>
          <p:spPr bwMode="auto">
            <a:xfrm flipV="1">
              <a:off x="3900488" y="4492626"/>
              <a:ext cx="0" cy="79375"/>
            </a:xfrm>
            <a:prstGeom prst="line">
              <a:avLst/>
            </a:prstGeom>
            <a:noFill/>
            <a:ln w="15875" cap="rnd">
              <a:solidFill>
                <a:sysClr val="window" lastClr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2400" kern="0" smtClean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105" name="Line 23"/>
            <p:cNvSpPr>
              <a:spLocks noChangeShapeType="1"/>
            </p:cNvSpPr>
            <p:nvPr/>
          </p:nvSpPr>
          <p:spPr bwMode="auto">
            <a:xfrm flipV="1">
              <a:off x="3506788" y="4149726"/>
              <a:ext cx="0" cy="220663"/>
            </a:xfrm>
            <a:prstGeom prst="line">
              <a:avLst/>
            </a:prstGeom>
            <a:noFill/>
            <a:ln w="15875" cap="rnd">
              <a:solidFill>
                <a:sysClr val="window" lastClr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2400" kern="0" smtClean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106" name="Line 24"/>
            <p:cNvSpPr>
              <a:spLocks noChangeShapeType="1"/>
            </p:cNvSpPr>
            <p:nvPr/>
          </p:nvSpPr>
          <p:spPr bwMode="auto">
            <a:xfrm flipV="1">
              <a:off x="3506788" y="4430713"/>
              <a:ext cx="0" cy="141288"/>
            </a:xfrm>
            <a:prstGeom prst="line">
              <a:avLst/>
            </a:prstGeom>
            <a:noFill/>
            <a:ln w="15875" cap="rnd">
              <a:solidFill>
                <a:sysClr val="window" lastClr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2400" kern="0" smtClean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107" name="Line 25"/>
            <p:cNvSpPr>
              <a:spLocks noChangeShapeType="1"/>
            </p:cNvSpPr>
            <p:nvPr/>
          </p:nvSpPr>
          <p:spPr bwMode="auto">
            <a:xfrm flipV="1">
              <a:off x="3900488" y="4149726"/>
              <a:ext cx="0" cy="280988"/>
            </a:xfrm>
            <a:prstGeom prst="line">
              <a:avLst/>
            </a:prstGeom>
            <a:noFill/>
            <a:ln w="15875" cap="rnd">
              <a:solidFill>
                <a:sysClr val="window" lastClr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2400" kern="0" smtClean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108" name="Line 26"/>
            <p:cNvSpPr>
              <a:spLocks noChangeShapeType="1"/>
            </p:cNvSpPr>
            <p:nvPr/>
          </p:nvSpPr>
          <p:spPr bwMode="auto">
            <a:xfrm flipV="1">
              <a:off x="3719513" y="4149726"/>
              <a:ext cx="0" cy="98425"/>
            </a:xfrm>
            <a:prstGeom prst="line">
              <a:avLst/>
            </a:prstGeom>
            <a:noFill/>
            <a:ln w="15875" cap="rnd">
              <a:solidFill>
                <a:sysClr val="window" lastClr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2400" kern="0" smtClean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109" name="Rectangle 27"/>
            <p:cNvSpPr>
              <a:spLocks noChangeArrowheads="1"/>
            </p:cNvSpPr>
            <p:nvPr/>
          </p:nvSpPr>
          <p:spPr bwMode="auto">
            <a:xfrm>
              <a:off x="3840163" y="4430713"/>
              <a:ext cx="122238" cy="61913"/>
            </a:xfrm>
            <a:prstGeom prst="rect">
              <a:avLst/>
            </a:prstGeom>
            <a:noFill/>
            <a:ln w="15875" cap="rnd">
              <a:solidFill>
                <a:sysClr val="window" lastClr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2400" kern="0" smtClean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110" name="Rectangle 28"/>
            <p:cNvSpPr>
              <a:spLocks noChangeArrowheads="1"/>
            </p:cNvSpPr>
            <p:nvPr/>
          </p:nvSpPr>
          <p:spPr bwMode="auto">
            <a:xfrm>
              <a:off x="3657600" y="4248151"/>
              <a:ext cx="122238" cy="61913"/>
            </a:xfrm>
            <a:prstGeom prst="rect">
              <a:avLst/>
            </a:prstGeom>
            <a:noFill/>
            <a:ln w="15875" cap="rnd">
              <a:solidFill>
                <a:sysClr val="window" lastClr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2400" kern="0" smtClean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111" name="Rectangle 29"/>
            <p:cNvSpPr>
              <a:spLocks noChangeArrowheads="1"/>
            </p:cNvSpPr>
            <p:nvPr/>
          </p:nvSpPr>
          <p:spPr bwMode="auto">
            <a:xfrm>
              <a:off x="3444875" y="4370388"/>
              <a:ext cx="122238" cy="60325"/>
            </a:xfrm>
            <a:prstGeom prst="rect">
              <a:avLst/>
            </a:prstGeom>
            <a:noFill/>
            <a:ln w="15875" cap="rnd">
              <a:solidFill>
                <a:sysClr val="window" lastClr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2400" kern="0" smtClean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112" name="Oval 30"/>
            <p:cNvSpPr>
              <a:spLocks noChangeArrowheads="1"/>
            </p:cNvSpPr>
            <p:nvPr/>
          </p:nvSpPr>
          <p:spPr bwMode="auto">
            <a:xfrm>
              <a:off x="3840163" y="4673601"/>
              <a:ext cx="122238" cy="122238"/>
            </a:xfrm>
            <a:prstGeom prst="ellipse">
              <a:avLst/>
            </a:prstGeom>
            <a:noFill/>
            <a:ln w="15875" cap="rnd">
              <a:solidFill>
                <a:sysClr val="window" lastClr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2400" kern="0" smtClean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113" name="Oval 31"/>
            <p:cNvSpPr>
              <a:spLocks noChangeArrowheads="1"/>
            </p:cNvSpPr>
            <p:nvPr/>
          </p:nvSpPr>
          <p:spPr bwMode="auto">
            <a:xfrm>
              <a:off x="3657600" y="4673601"/>
              <a:ext cx="122238" cy="122238"/>
            </a:xfrm>
            <a:prstGeom prst="ellipse">
              <a:avLst/>
            </a:prstGeom>
            <a:noFill/>
            <a:ln w="15875" cap="rnd">
              <a:solidFill>
                <a:sysClr val="window" lastClr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2400" kern="0" smtClean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114" name="Oval 32"/>
            <p:cNvSpPr>
              <a:spLocks noChangeArrowheads="1"/>
            </p:cNvSpPr>
            <p:nvPr/>
          </p:nvSpPr>
          <p:spPr bwMode="auto">
            <a:xfrm>
              <a:off x="3444875" y="4673601"/>
              <a:ext cx="122238" cy="122238"/>
            </a:xfrm>
            <a:prstGeom prst="ellipse">
              <a:avLst/>
            </a:prstGeom>
            <a:noFill/>
            <a:ln w="15875" cap="rnd">
              <a:solidFill>
                <a:sysClr val="window" lastClr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2400" kern="0" smtClean="0">
                <a:solidFill>
                  <a:prstClr val="black"/>
                </a:solidFill>
                <a:latin typeface="Calibri"/>
              </a:endParaRPr>
            </a:p>
          </p:txBody>
        </p:sp>
      </p:grpSp>
      <p:grpSp>
        <p:nvGrpSpPr>
          <p:cNvPr id="115" name="Group 122"/>
          <p:cNvGrpSpPr/>
          <p:nvPr/>
        </p:nvGrpSpPr>
        <p:grpSpPr>
          <a:xfrm rot="20332437">
            <a:off x="6910418" y="3868289"/>
            <a:ext cx="481804" cy="473107"/>
            <a:chOff x="1614488" y="3721100"/>
            <a:chExt cx="879475" cy="863601"/>
          </a:xfrm>
        </p:grpSpPr>
        <p:sp>
          <p:nvSpPr>
            <p:cNvPr id="116" name="Freeform 10"/>
            <p:cNvSpPr>
              <a:spLocks/>
            </p:cNvSpPr>
            <p:nvPr/>
          </p:nvSpPr>
          <p:spPr bwMode="auto">
            <a:xfrm>
              <a:off x="1887538" y="3721100"/>
              <a:ext cx="393700" cy="166688"/>
            </a:xfrm>
            <a:custGeom>
              <a:avLst/>
              <a:gdLst>
                <a:gd name="T0" fmla="*/ 0 w 248"/>
                <a:gd name="T1" fmla="*/ 105 h 105"/>
                <a:gd name="T2" fmla="*/ 124 w 248"/>
                <a:gd name="T3" fmla="*/ 0 h 105"/>
                <a:gd name="T4" fmla="*/ 248 w 248"/>
                <a:gd name="T5" fmla="*/ 105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48" h="105">
                  <a:moveTo>
                    <a:pt x="0" y="105"/>
                  </a:moveTo>
                  <a:lnTo>
                    <a:pt x="124" y="0"/>
                  </a:lnTo>
                  <a:lnTo>
                    <a:pt x="248" y="105"/>
                  </a:lnTo>
                </a:path>
              </a:pathLst>
            </a:custGeom>
            <a:noFill/>
            <a:ln w="15875" cap="flat">
              <a:solidFill>
                <a:sysClr val="window" lastClr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2400" kern="0" smtClean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117" name="Rectangle 11"/>
            <p:cNvSpPr>
              <a:spLocks noChangeArrowheads="1"/>
            </p:cNvSpPr>
            <p:nvPr/>
          </p:nvSpPr>
          <p:spPr bwMode="auto">
            <a:xfrm>
              <a:off x="1614488" y="3887788"/>
              <a:ext cx="879475" cy="696913"/>
            </a:xfrm>
            <a:prstGeom prst="rect">
              <a:avLst/>
            </a:prstGeom>
            <a:noFill/>
            <a:ln w="15875" cap="flat">
              <a:solidFill>
                <a:sysClr val="window" lastClr="FFFFFF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2400" kern="0" smtClean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118" name="Rectangle 12"/>
            <p:cNvSpPr>
              <a:spLocks noChangeArrowheads="1"/>
            </p:cNvSpPr>
            <p:nvPr/>
          </p:nvSpPr>
          <p:spPr bwMode="auto">
            <a:xfrm>
              <a:off x="1704976" y="3978275"/>
              <a:ext cx="698500" cy="515938"/>
            </a:xfrm>
            <a:prstGeom prst="rect">
              <a:avLst/>
            </a:prstGeom>
            <a:noFill/>
            <a:ln w="15875" cap="flat">
              <a:solidFill>
                <a:sysClr val="window" lastClr="FFFFFF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2400" kern="0" smtClean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119" name="Freeform 13"/>
            <p:cNvSpPr>
              <a:spLocks/>
            </p:cNvSpPr>
            <p:nvPr/>
          </p:nvSpPr>
          <p:spPr bwMode="auto">
            <a:xfrm>
              <a:off x="1765301" y="4076700"/>
              <a:ext cx="349250" cy="417513"/>
            </a:xfrm>
            <a:custGeom>
              <a:avLst/>
              <a:gdLst>
                <a:gd name="T0" fmla="*/ 92 w 92"/>
                <a:gd name="T1" fmla="*/ 110 h 110"/>
                <a:gd name="T2" fmla="*/ 46 w 92"/>
                <a:gd name="T3" fmla="*/ 0 h 110"/>
                <a:gd name="T4" fmla="*/ 0 w 92"/>
                <a:gd name="T5" fmla="*/ 11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2" h="110">
                  <a:moveTo>
                    <a:pt x="92" y="110"/>
                  </a:moveTo>
                  <a:cubicBezTo>
                    <a:pt x="92" y="110"/>
                    <a:pt x="46" y="56"/>
                    <a:pt x="46" y="0"/>
                  </a:cubicBezTo>
                  <a:cubicBezTo>
                    <a:pt x="46" y="56"/>
                    <a:pt x="0" y="110"/>
                    <a:pt x="0" y="110"/>
                  </a:cubicBezTo>
                </a:path>
              </a:pathLst>
            </a:custGeom>
            <a:noFill/>
            <a:ln w="15875" cap="flat">
              <a:solidFill>
                <a:sysClr val="window" lastClr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2400" kern="0" smtClean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120" name="Line 14"/>
            <p:cNvSpPr>
              <a:spLocks noChangeShapeType="1"/>
            </p:cNvSpPr>
            <p:nvPr/>
          </p:nvSpPr>
          <p:spPr bwMode="auto">
            <a:xfrm>
              <a:off x="1849438" y="4373563"/>
              <a:ext cx="182563" cy="0"/>
            </a:xfrm>
            <a:prstGeom prst="line">
              <a:avLst/>
            </a:prstGeom>
            <a:noFill/>
            <a:ln w="15875" cap="flat">
              <a:solidFill>
                <a:sysClr val="window" lastClr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2400" kern="0" smtClean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121" name="Freeform 15"/>
            <p:cNvSpPr>
              <a:spLocks/>
            </p:cNvSpPr>
            <p:nvPr/>
          </p:nvSpPr>
          <p:spPr bwMode="auto">
            <a:xfrm>
              <a:off x="2220913" y="4376738"/>
              <a:ext cx="92075" cy="117475"/>
            </a:xfrm>
            <a:custGeom>
              <a:avLst/>
              <a:gdLst>
                <a:gd name="T0" fmla="*/ 0 w 58"/>
                <a:gd name="T1" fmla="*/ 74 h 74"/>
                <a:gd name="T2" fmla="*/ 0 w 58"/>
                <a:gd name="T3" fmla="*/ 0 h 74"/>
                <a:gd name="T4" fmla="*/ 58 w 58"/>
                <a:gd name="T5" fmla="*/ 0 h 74"/>
                <a:gd name="T6" fmla="*/ 58 w 58"/>
                <a:gd name="T7" fmla="*/ 74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8" h="74">
                  <a:moveTo>
                    <a:pt x="0" y="74"/>
                  </a:moveTo>
                  <a:lnTo>
                    <a:pt x="0" y="0"/>
                  </a:lnTo>
                  <a:lnTo>
                    <a:pt x="58" y="0"/>
                  </a:lnTo>
                  <a:lnTo>
                    <a:pt x="58" y="74"/>
                  </a:lnTo>
                </a:path>
              </a:pathLst>
            </a:custGeom>
            <a:noFill/>
            <a:ln w="15875" cap="flat">
              <a:solidFill>
                <a:sysClr val="window" lastClr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2400" kern="0" smtClean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122" name="Freeform 16"/>
            <p:cNvSpPr>
              <a:spLocks/>
            </p:cNvSpPr>
            <p:nvPr/>
          </p:nvSpPr>
          <p:spPr bwMode="auto">
            <a:xfrm>
              <a:off x="2312988" y="4251325"/>
              <a:ext cx="90488" cy="125413"/>
            </a:xfrm>
            <a:custGeom>
              <a:avLst/>
              <a:gdLst>
                <a:gd name="T0" fmla="*/ 0 w 57"/>
                <a:gd name="T1" fmla="*/ 79 h 79"/>
                <a:gd name="T2" fmla="*/ 0 w 57"/>
                <a:gd name="T3" fmla="*/ 0 h 79"/>
                <a:gd name="T4" fmla="*/ 57 w 57"/>
                <a:gd name="T5" fmla="*/ 0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7" h="79">
                  <a:moveTo>
                    <a:pt x="0" y="79"/>
                  </a:moveTo>
                  <a:lnTo>
                    <a:pt x="0" y="0"/>
                  </a:lnTo>
                  <a:lnTo>
                    <a:pt x="57" y="0"/>
                  </a:lnTo>
                </a:path>
              </a:pathLst>
            </a:custGeom>
            <a:noFill/>
            <a:ln w="15875" cap="flat">
              <a:solidFill>
                <a:sysClr val="window" lastClr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2400" kern="0" smtClean="0">
                <a:solidFill>
                  <a:prstClr val="black"/>
                </a:solidFill>
                <a:latin typeface="Calibri"/>
              </a:endParaRPr>
            </a:p>
          </p:txBody>
        </p:sp>
      </p:grpSp>
      <p:sp>
        <p:nvSpPr>
          <p:cNvPr id="123" name="TextBox 122"/>
          <p:cNvSpPr txBox="1"/>
          <p:nvPr/>
        </p:nvSpPr>
        <p:spPr>
          <a:xfrm rot="1237517">
            <a:off x="5718398" y="4084093"/>
            <a:ext cx="6415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id-ID" b="1" dirty="0" smtClean="0">
                <a:solidFill>
                  <a:prstClr val="white"/>
                </a:solidFill>
                <a:latin typeface="PT Sans" panose="020B0503020203020204" pitchFamily="34" charset="0"/>
              </a:rPr>
              <a:t>45%</a:t>
            </a:r>
            <a:endParaRPr lang="id-ID" b="1" dirty="0">
              <a:solidFill>
                <a:prstClr val="white"/>
              </a:solidFill>
              <a:latin typeface="PT Sans" panose="020B0503020203020204" pitchFamily="34" charset="0"/>
            </a:endParaRPr>
          </a:p>
        </p:txBody>
      </p:sp>
      <p:sp>
        <p:nvSpPr>
          <p:cNvPr id="124" name="TextBox 123"/>
          <p:cNvSpPr txBox="1"/>
          <p:nvPr/>
        </p:nvSpPr>
        <p:spPr>
          <a:xfrm rot="1237517">
            <a:off x="5440885" y="5065643"/>
            <a:ext cx="6415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id-ID" b="1" dirty="0" smtClean="0">
                <a:solidFill>
                  <a:prstClr val="white"/>
                </a:solidFill>
                <a:latin typeface="PT Sans" panose="020B0503020203020204" pitchFamily="34" charset="0"/>
              </a:rPr>
              <a:t>30%</a:t>
            </a:r>
            <a:endParaRPr lang="id-ID" b="1" dirty="0">
              <a:solidFill>
                <a:prstClr val="white"/>
              </a:solidFill>
              <a:latin typeface="PT Sans" panose="020B0503020203020204" pitchFamily="34" charset="0"/>
            </a:endParaRPr>
          </a:p>
        </p:txBody>
      </p:sp>
      <p:sp>
        <p:nvSpPr>
          <p:cNvPr id="125" name="TextBox 124"/>
          <p:cNvSpPr txBox="1"/>
          <p:nvPr/>
        </p:nvSpPr>
        <p:spPr>
          <a:xfrm rot="1237517">
            <a:off x="5119904" y="6114592"/>
            <a:ext cx="6415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id-ID" b="1" dirty="0" smtClean="0">
                <a:solidFill>
                  <a:prstClr val="white"/>
                </a:solidFill>
                <a:latin typeface="PT Sans" panose="020B0503020203020204" pitchFamily="34" charset="0"/>
              </a:rPr>
              <a:t>25%</a:t>
            </a:r>
            <a:endParaRPr lang="id-ID" b="1" dirty="0">
              <a:solidFill>
                <a:prstClr val="white"/>
              </a:solidFill>
              <a:latin typeface="PT Sans" panose="020B0503020203020204" pitchFamily="34" charset="0"/>
            </a:endParaRPr>
          </a:p>
        </p:txBody>
      </p:sp>
      <p:sp>
        <p:nvSpPr>
          <p:cNvPr id="126" name="TextBox 125"/>
          <p:cNvSpPr txBox="1"/>
          <p:nvPr/>
        </p:nvSpPr>
        <p:spPr>
          <a:xfrm>
            <a:off x="8973956" y="5388892"/>
            <a:ext cx="1645474" cy="379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id-ID" b="1" dirty="0" smtClean="0">
                <a:solidFill>
                  <a:prstClr val="white"/>
                </a:solidFill>
                <a:latin typeface="Calibri"/>
              </a:rPr>
              <a:t>TEXT</a:t>
            </a:r>
            <a:r>
              <a:rPr lang="id-ID" sz="1050" dirty="0" smtClean="0">
                <a:solidFill>
                  <a:prstClr val="white"/>
                </a:solidFill>
                <a:latin typeface="Calibri"/>
              </a:rPr>
              <a:t>CONTENT</a:t>
            </a:r>
            <a:endParaRPr lang="id-ID" sz="1050" b="1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27" name="TextBox 126"/>
          <p:cNvSpPr txBox="1"/>
          <p:nvPr/>
        </p:nvSpPr>
        <p:spPr>
          <a:xfrm>
            <a:off x="8978864" y="5714375"/>
            <a:ext cx="15810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</a:pPr>
            <a:r>
              <a:rPr lang="id-ID" sz="800" dirty="0">
                <a:solidFill>
                  <a:prstClr val="white"/>
                </a:solidFill>
                <a:latin typeface="Calibri"/>
              </a:rPr>
              <a:t>Suitable for all category</a:t>
            </a:r>
            <a:r>
              <a:rPr lang="en-US" sz="800" dirty="0">
                <a:solidFill>
                  <a:prstClr val="white"/>
                </a:solidFill>
                <a:latin typeface="Calibri"/>
              </a:rPr>
              <a:t>, Lorem Ipsum is not simply random text</a:t>
            </a:r>
            <a:r>
              <a:rPr lang="en-US" sz="800" dirty="0" smtClean="0">
                <a:solidFill>
                  <a:prstClr val="white"/>
                </a:solidFill>
                <a:latin typeface="Calibri"/>
              </a:rPr>
              <a:t>.</a:t>
            </a:r>
            <a:r>
              <a:rPr lang="id-ID" sz="800" dirty="0">
                <a:solidFill>
                  <a:prstClr val="white"/>
                </a:solidFill>
                <a:latin typeface="Calibri"/>
              </a:rPr>
              <a:t> </a:t>
            </a:r>
            <a:endParaRPr lang="en-US" sz="800" b="1" dirty="0">
              <a:solidFill>
                <a:prstClr val="white"/>
              </a:solidFill>
              <a:latin typeface="Signika Negative" pitchFamily="2" charset="0"/>
            </a:endParaRPr>
          </a:p>
        </p:txBody>
      </p:sp>
      <p:sp>
        <p:nvSpPr>
          <p:cNvPr id="128" name="TextBox 127"/>
          <p:cNvSpPr txBox="1"/>
          <p:nvPr/>
        </p:nvSpPr>
        <p:spPr>
          <a:xfrm>
            <a:off x="8498531" y="4452027"/>
            <a:ext cx="1645474" cy="379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id-ID" b="1" dirty="0" smtClean="0">
                <a:solidFill>
                  <a:prstClr val="white"/>
                </a:solidFill>
                <a:latin typeface="Calibri"/>
              </a:rPr>
              <a:t>TEXT</a:t>
            </a:r>
            <a:r>
              <a:rPr lang="id-ID" sz="1050" dirty="0" smtClean="0">
                <a:solidFill>
                  <a:prstClr val="white"/>
                </a:solidFill>
                <a:latin typeface="Calibri"/>
              </a:rPr>
              <a:t>CONTENT</a:t>
            </a:r>
            <a:endParaRPr lang="id-ID" sz="1050" b="1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29" name="TextBox 128"/>
          <p:cNvSpPr txBox="1"/>
          <p:nvPr/>
        </p:nvSpPr>
        <p:spPr>
          <a:xfrm>
            <a:off x="8503439" y="4777510"/>
            <a:ext cx="15810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</a:pPr>
            <a:r>
              <a:rPr lang="id-ID" sz="800" dirty="0">
                <a:solidFill>
                  <a:prstClr val="white"/>
                </a:solidFill>
                <a:latin typeface="Calibri"/>
              </a:rPr>
              <a:t>Suitable for all category</a:t>
            </a:r>
            <a:r>
              <a:rPr lang="en-US" sz="800" dirty="0">
                <a:solidFill>
                  <a:prstClr val="white"/>
                </a:solidFill>
                <a:latin typeface="Calibri"/>
              </a:rPr>
              <a:t>, Lorem Ipsum is not simply random text</a:t>
            </a:r>
            <a:r>
              <a:rPr lang="en-US" sz="800" dirty="0" smtClean="0">
                <a:solidFill>
                  <a:prstClr val="white"/>
                </a:solidFill>
                <a:latin typeface="Calibri"/>
              </a:rPr>
              <a:t>.</a:t>
            </a:r>
            <a:r>
              <a:rPr lang="id-ID" sz="800" dirty="0">
                <a:solidFill>
                  <a:prstClr val="white"/>
                </a:solidFill>
                <a:latin typeface="Calibri"/>
              </a:rPr>
              <a:t> </a:t>
            </a:r>
            <a:endParaRPr lang="en-US" sz="800" b="1" dirty="0">
              <a:solidFill>
                <a:prstClr val="white"/>
              </a:solidFill>
              <a:latin typeface="Signika Negative" pitchFamily="2" charset="0"/>
            </a:endParaRPr>
          </a:p>
        </p:txBody>
      </p:sp>
      <p:sp>
        <p:nvSpPr>
          <p:cNvPr id="130" name="TextBox 129"/>
          <p:cNvSpPr txBox="1"/>
          <p:nvPr/>
        </p:nvSpPr>
        <p:spPr>
          <a:xfrm>
            <a:off x="7942518" y="3536777"/>
            <a:ext cx="1645474" cy="379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id-ID" b="1" dirty="0" smtClean="0">
                <a:solidFill>
                  <a:prstClr val="white"/>
                </a:solidFill>
                <a:latin typeface="Calibri"/>
              </a:rPr>
              <a:t>TEXT</a:t>
            </a:r>
            <a:r>
              <a:rPr lang="id-ID" sz="1050" dirty="0" smtClean="0">
                <a:solidFill>
                  <a:prstClr val="white"/>
                </a:solidFill>
                <a:latin typeface="Calibri"/>
              </a:rPr>
              <a:t>CONTENT</a:t>
            </a:r>
            <a:endParaRPr lang="id-ID" sz="1050" b="1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31" name="TextBox 130"/>
          <p:cNvSpPr txBox="1"/>
          <p:nvPr/>
        </p:nvSpPr>
        <p:spPr>
          <a:xfrm>
            <a:off x="7947426" y="3862260"/>
            <a:ext cx="15810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</a:pPr>
            <a:r>
              <a:rPr lang="id-ID" sz="800" dirty="0">
                <a:solidFill>
                  <a:prstClr val="white"/>
                </a:solidFill>
                <a:latin typeface="Calibri"/>
              </a:rPr>
              <a:t>Suitable for all category</a:t>
            </a:r>
            <a:r>
              <a:rPr lang="en-US" sz="800" dirty="0">
                <a:solidFill>
                  <a:prstClr val="white"/>
                </a:solidFill>
                <a:latin typeface="Calibri"/>
              </a:rPr>
              <a:t>, Lorem Ipsum is not simply random text</a:t>
            </a:r>
            <a:r>
              <a:rPr lang="en-US" sz="800" dirty="0" smtClean="0">
                <a:solidFill>
                  <a:prstClr val="white"/>
                </a:solidFill>
                <a:latin typeface="Calibri"/>
              </a:rPr>
              <a:t>.</a:t>
            </a:r>
            <a:r>
              <a:rPr lang="id-ID" sz="800" dirty="0">
                <a:solidFill>
                  <a:prstClr val="white"/>
                </a:solidFill>
                <a:latin typeface="Calibri"/>
              </a:rPr>
              <a:t> </a:t>
            </a:r>
            <a:endParaRPr lang="en-US" sz="800" b="1" dirty="0">
              <a:solidFill>
                <a:prstClr val="white"/>
              </a:solidFill>
              <a:latin typeface="Signika Negative" pitchFamily="2" charset="0"/>
            </a:endParaRPr>
          </a:p>
        </p:txBody>
      </p:sp>
      <p:sp>
        <p:nvSpPr>
          <p:cNvPr id="132" name="TextBox 131"/>
          <p:cNvSpPr txBox="1"/>
          <p:nvPr/>
        </p:nvSpPr>
        <p:spPr>
          <a:xfrm>
            <a:off x="213365" y="3616313"/>
            <a:ext cx="308366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id-ID" sz="4000" b="1" dirty="0" smtClean="0">
                <a:solidFill>
                  <a:srgbClr val="358FCB"/>
                </a:solidFill>
                <a:latin typeface="Raleway" panose="020B0003030101060003" pitchFamily="34" charset="0"/>
              </a:rPr>
              <a:t>Angle Word</a:t>
            </a:r>
            <a:endParaRPr lang="id-ID" sz="4000" b="1" dirty="0">
              <a:solidFill>
                <a:srgbClr val="358FCB"/>
              </a:solidFill>
              <a:latin typeface="Raleway" panose="020B0003030101060003" pitchFamily="34" charset="0"/>
            </a:endParaRPr>
          </a:p>
        </p:txBody>
      </p:sp>
      <p:sp>
        <p:nvSpPr>
          <p:cNvPr id="133" name="Rectangle 140"/>
          <p:cNvSpPr/>
          <p:nvPr/>
        </p:nvSpPr>
        <p:spPr>
          <a:xfrm>
            <a:off x="188186" y="4280112"/>
            <a:ext cx="368960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</a:pPr>
            <a:r>
              <a:rPr lang="id-ID" sz="1200" b="1" dirty="0">
                <a:solidFill>
                  <a:prstClr val="white">
                    <a:lumMod val="65000"/>
                  </a:prstClr>
                </a:solidFill>
                <a:latin typeface="PT Sans" panose="020B0503020203020204" pitchFamily="34" charset="0"/>
              </a:rPr>
              <a:t>Suitable for all categories </a:t>
            </a:r>
            <a:r>
              <a:rPr lang="id-ID" sz="1200" dirty="0">
                <a:solidFill>
                  <a:prstClr val="white">
                    <a:lumMod val="65000"/>
                  </a:prstClr>
                </a:solidFill>
                <a:latin typeface="PT Sans" panose="020B0503020203020204" pitchFamily="34" charset="0"/>
              </a:rPr>
              <a:t>business and personal presentation, eaque ipsa quae ab illo inventore veritatis et quasi architecto beatae business and personal presentation, eaque ipsa quae ab illo inventore veritatis et quasi architecto </a:t>
            </a:r>
            <a:r>
              <a:rPr lang="id-ID" sz="1200" dirty="0" smtClean="0">
                <a:solidFill>
                  <a:prstClr val="white">
                    <a:lumMod val="65000"/>
                  </a:prstClr>
                </a:solidFill>
                <a:latin typeface="PT Sans" panose="020B0503020203020204" pitchFamily="34" charset="0"/>
              </a:rPr>
              <a:t>beatae </a:t>
            </a:r>
            <a:r>
              <a:rPr lang="id-ID" sz="1200" dirty="0">
                <a:solidFill>
                  <a:prstClr val="white">
                    <a:lumMod val="65000"/>
                  </a:prstClr>
                </a:solidFill>
                <a:latin typeface="PT Sans" panose="020B0503020203020204" pitchFamily="34" charset="0"/>
              </a:rPr>
              <a:t>business and personal presentation, eaque ipsa quae ab illo inventore veritatis et quasi architecto beatae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</a:pPr>
            <a:endParaRPr lang="id-ID" sz="1200" dirty="0">
              <a:solidFill>
                <a:prstClr val="white">
                  <a:lumMod val="65000"/>
                </a:prstClr>
              </a:solidFill>
              <a:latin typeface="PT Sans" panose="020B0503020203020204" pitchFamily="34" charset="0"/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</a:pPr>
            <a:endParaRPr lang="id-ID" sz="1200" dirty="0">
              <a:solidFill>
                <a:prstClr val="white">
                  <a:lumMod val="65000"/>
                </a:prstClr>
              </a:solidFill>
              <a:latin typeface="PT Sans" panose="020B05030202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022692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000"/>
                            </p:stCondLst>
                            <p:childTnLst>
                              <p:par>
                                <p:cTn id="3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2500"/>
                            </p:stCondLst>
                            <p:childTnLst>
                              <p:par>
                                <p:cTn id="4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3000"/>
                            </p:stCondLst>
                            <p:childTnLst>
                              <p:par>
                                <p:cTn id="6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3500"/>
                            </p:stCondLst>
                            <p:childTnLst>
                              <p:par>
                                <p:cTn id="7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4000"/>
                            </p:stCondLst>
                            <p:childTnLst>
                              <p:par>
                                <p:cTn id="8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4500"/>
                            </p:stCondLst>
                            <p:childTnLst>
                              <p:par>
                                <p:cTn id="9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5000"/>
                            </p:stCondLst>
                            <p:childTnLst>
                              <p:par>
                                <p:cTn id="10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5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5500"/>
                            </p:stCondLst>
                            <p:childTnLst>
                              <p:par>
                                <p:cTn id="1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8" grpId="0"/>
      <p:bldP spid="69" grpId="0"/>
      <p:bldP spid="79" grpId="0" animBg="1"/>
      <p:bldP spid="80" grpId="0" animBg="1"/>
      <p:bldP spid="81" grpId="0" animBg="1"/>
      <p:bldP spid="82" grpId="0" animBg="1"/>
      <p:bldP spid="83" grpId="0" animBg="1"/>
      <p:bldP spid="84" grpId="0" animBg="1"/>
      <p:bldP spid="85" grpId="0" animBg="1"/>
      <p:bldP spid="86" grpId="0" animBg="1"/>
      <p:bldP spid="123" grpId="0"/>
      <p:bldP spid="124" grpId="0"/>
      <p:bldP spid="125" grpId="0"/>
      <p:bldP spid="126" grpId="0"/>
      <p:bldP spid="127" grpId="0"/>
      <p:bldP spid="128" grpId="0"/>
      <p:bldP spid="129" grpId="0"/>
      <p:bldP spid="130" grpId="0"/>
      <p:bldP spid="131" grpId="0"/>
      <p:bldP spid="132" grpId="0"/>
      <p:bldP spid="13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37429" y="5046195"/>
            <a:ext cx="10030654" cy="33568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2000" dirty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20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880244"/>
            <a:ext cx="11522075" cy="2800257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5214" tIns="57607" rIns="115214" bIns="57607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590107" y="3006736"/>
            <a:ext cx="5170931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5761037" y="3006736"/>
            <a:ext cx="5170932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6841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3735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68" y="215659"/>
            <a:ext cx="9717199" cy="337890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7179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23074</TotalTime>
  <Words>344</Words>
  <Application>Microsoft Office PowerPoint</Application>
  <PresentationFormat>自定义</PresentationFormat>
  <Paragraphs>30</Paragraphs>
  <Slides>2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</vt:i4>
      </vt:variant>
    </vt:vector>
  </HeadingPairs>
  <TitlesOfParts>
    <vt:vector size="4" baseType="lpstr">
      <vt:lpstr>第一PPT模板网：www.1ppt.com</vt:lpstr>
      <vt:lpstr>第一PPT：www.1ppt.com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http://www.1ppt.com</dc:description>
  <cp:lastModifiedBy>Windows User</cp:lastModifiedBy>
  <cp:revision>1366</cp:revision>
  <dcterms:created xsi:type="dcterms:W3CDTF">2009-02-11T05:37:22Z</dcterms:created>
  <dcterms:modified xsi:type="dcterms:W3CDTF">2019-08-29T01:26:37Z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