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0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稻壳儿小白白(http://dwz.cn/Wu2UP)"/>
          <p:cNvSpPr>
            <a:spLocks noChangeArrowheads="1"/>
          </p:cNvSpPr>
          <p:nvPr/>
        </p:nvSpPr>
        <p:spPr bwMode="auto">
          <a:xfrm>
            <a:off x="7756401" y="3407470"/>
            <a:ext cx="581025" cy="58420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8800" kern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6" name="稻壳儿小白白(http://dwz.cn/Wu2UP)"/>
          <p:cNvSpPr>
            <a:spLocks/>
          </p:cNvSpPr>
          <p:nvPr/>
        </p:nvSpPr>
        <p:spPr bwMode="auto">
          <a:xfrm>
            <a:off x="2454151" y="3550345"/>
            <a:ext cx="2228850" cy="765175"/>
          </a:xfrm>
          <a:custGeom>
            <a:avLst/>
            <a:gdLst>
              <a:gd name="T0" fmla="*/ 900595039 w 1245"/>
              <a:gd name="T1" fmla="*/ 0 h 427"/>
              <a:gd name="T2" fmla="*/ 0 w 1245"/>
              <a:gd name="T3" fmla="*/ 1371177472 h 427"/>
              <a:gd name="T4" fmla="*/ 2147483646 w 1245"/>
              <a:gd name="T5" fmla="*/ 1371177472 h 427"/>
              <a:gd name="T6" fmla="*/ 2147483646 w 1245"/>
              <a:gd name="T7" fmla="*/ 0 h 427"/>
              <a:gd name="T8" fmla="*/ 900595039 w 1245"/>
              <a:gd name="T9" fmla="*/ 0 h 4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45" h="427">
                <a:moveTo>
                  <a:pt x="281" y="0"/>
                </a:moveTo>
                <a:lnTo>
                  <a:pt x="0" y="427"/>
                </a:lnTo>
                <a:lnTo>
                  <a:pt x="1245" y="427"/>
                </a:lnTo>
                <a:lnTo>
                  <a:pt x="963" y="0"/>
                </a:lnTo>
                <a:lnTo>
                  <a:pt x="281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7" name="稻壳儿小白白(http://dwz.cn/Wu2UP)"/>
          <p:cNvSpPr>
            <a:spLocks/>
          </p:cNvSpPr>
          <p:nvPr/>
        </p:nvSpPr>
        <p:spPr bwMode="auto">
          <a:xfrm>
            <a:off x="1947739" y="4315520"/>
            <a:ext cx="3240087" cy="762000"/>
          </a:xfrm>
          <a:custGeom>
            <a:avLst/>
            <a:gdLst>
              <a:gd name="T0" fmla="*/ 906864549 w 1810"/>
              <a:gd name="T1" fmla="*/ 0 h 426"/>
              <a:gd name="T2" fmla="*/ 0 w 1810"/>
              <a:gd name="T3" fmla="*/ 1363014085 h 426"/>
              <a:gd name="T4" fmla="*/ 2147483646 w 1810"/>
              <a:gd name="T5" fmla="*/ 1363014085 h 426"/>
              <a:gd name="T6" fmla="*/ 2147483646 w 1810"/>
              <a:gd name="T7" fmla="*/ 0 h 426"/>
              <a:gd name="T8" fmla="*/ 906864549 w 1810"/>
              <a:gd name="T9" fmla="*/ 0 h 4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10" h="426">
                <a:moveTo>
                  <a:pt x="283" y="0"/>
                </a:moveTo>
                <a:lnTo>
                  <a:pt x="0" y="426"/>
                </a:lnTo>
                <a:lnTo>
                  <a:pt x="1810" y="426"/>
                </a:lnTo>
                <a:lnTo>
                  <a:pt x="1528" y="0"/>
                </a:lnTo>
                <a:lnTo>
                  <a:pt x="283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稻壳儿小白白(http://dwz.cn/Wu2UP)"/>
          <p:cNvSpPr>
            <a:spLocks/>
          </p:cNvSpPr>
          <p:nvPr/>
        </p:nvSpPr>
        <p:spPr bwMode="auto">
          <a:xfrm>
            <a:off x="1444501" y="5077520"/>
            <a:ext cx="4246563" cy="762000"/>
          </a:xfrm>
          <a:custGeom>
            <a:avLst/>
            <a:gdLst>
              <a:gd name="T0" fmla="*/ 900641946 w 2372"/>
              <a:gd name="T1" fmla="*/ 0 h 425"/>
              <a:gd name="T2" fmla="*/ 0 w 2372"/>
              <a:gd name="T3" fmla="*/ 1366221176 h 425"/>
              <a:gd name="T4" fmla="*/ 2147483646 w 2372"/>
              <a:gd name="T5" fmla="*/ 1366221176 h 425"/>
              <a:gd name="T6" fmla="*/ 2147483646 w 2372"/>
              <a:gd name="T7" fmla="*/ 0 h 425"/>
              <a:gd name="T8" fmla="*/ 900641946 w 2372"/>
              <a:gd name="T9" fmla="*/ 0 h 4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72" h="425">
                <a:moveTo>
                  <a:pt x="281" y="0"/>
                </a:moveTo>
                <a:lnTo>
                  <a:pt x="0" y="425"/>
                </a:lnTo>
                <a:lnTo>
                  <a:pt x="2372" y="425"/>
                </a:lnTo>
                <a:lnTo>
                  <a:pt x="2091" y="0"/>
                </a:lnTo>
                <a:lnTo>
                  <a:pt x="281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9" name="稻壳儿小白白(http://dwz.cn/Wu2UP)"/>
          <p:cNvSpPr>
            <a:spLocks/>
          </p:cNvSpPr>
          <p:nvPr/>
        </p:nvSpPr>
        <p:spPr bwMode="auto">
          <a:xfrm>
            <a:off x="936501" y="5839520"/>
            <a:ext cx="5262563" cy="762000"/>
          </a:xfrm>
          <a:custGeom>
            <a:avLst/>
            <a:gdLst>
              <a:gd name="T0" fmla="*/ 907981985 w 2938"/>
              <a:gd name="T1" fmla="*/ 0 h 426"/>
              <a:gd name="T2" fmla="*/ 2147483646 w 2938"/>
              <a:gd name="T3" fmla="*/ 0 h 426"/>
              <a:gd name="T4" fmla="*/ 2147483646 w 2938"/>
              <a:gd name="T5" fmla="*/ 1363014085 h 426"/>
              <a:gd name="T6" fmla="*/ 0 w 2938"/>
              <a:gd name="T7" fmla="*/ 1363014085 h 426"/>
              <a:gd name="T8" fmla="*/ 907981985 w 2938"/>
              <a:gd name="T9" fmla="*/ 0 h 4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38" h="426">
                <a:moveTo>
                  <a:pt x="283" y="0"/>
                </a:moveTo>
                <a:lnTo>
                  <a:pt x="2655" y="0"/>
                </a:lnTo>
                <a:lnTo>
                  <a:pt x="2938" y="426"/>
                </a:lnTo>
                <a:lnTo>
                  <a:pt x="0" y="426"/>
                </a:lnTo>
                <a:lnTo>
                  <a:pt x="283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40" name="稻壳儿小白白(http://dwz.cn/Wu2UP)"/>
          <p:cNvSpPr>
            <a:spLocks noChangeArrowheads="1"/>
          </p:cNvSpPr>
          <p:nvPr/>
        </p:nvSpPr>
        <p:spPr bwMode="auto">
          <a:xfrm>
            <a:off x="7746876" y="2327970"/>
            <a:ext cx="590550" cy="5953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8800" kern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" name="稻壳儿小白白(http://dwz.cn/Wu2UP)"/>
          <p:cNvSpPr>
            <a:spLocks noChangeArrowheads="1"/>
          </p:cNvSpPr>
          <p:nvPr/>
        </p:nvSpPr>
        <p:spPr bwMode="auto">
          <a:xfrm>
            <a:off x="7746876" y="4469507"/>
            <a:ext cx="590550" cy="593725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8800" kern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" name="稻壳儿小白白(http://dwz.cn/Wu2UP)"/>
          <p:cNvSpPr>
            <a:spLocks noChangeArrowheads="1"/>
          </p:cNvSpPr>
          <p:nvPr/>
        </p:nvSpPr>
        <p:spPr bwMode="auto">
          <a:xfrm>
            <a:off x="7746876" y="5488682"/>
            <a:ext cx="590550" cy="5953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8800" kern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43" name="稻壳儿小白白(http://dwz.cn/Wu2UP)"/>
          <p:cNvCxnSpPr>
            <a:cxnSpLocks noChangeShapeType="1"/>
          </p:cNvCxnSpPr>
          <p:nvPr/>
        </p:nvCxnSpPr>
        <p:spPr bwMode="auto">
          <a:xfrm>
            <a:off x="5535489" y="2624832"/>
            <a:ext cx="1995487" cy="0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稻壳儿小白白(http://dwz.cn/Wu2UP)"/>
          <p:cNvCxnSpPr>
            <a:cxnSpLocks noChangeShapeType="1"/>
          </p:cNvCxnSpPr>
          <p:nvPr/>
        </p:nvCxnSpPr>
        <p:spPr bwMode="auto">
          <a:xfrm>
            <a:off x="6075239" y="3707507"/>
            <a:ext cx="1454150" cy="0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稻壳儿小白白(http://dwz.cn/Wu2UP)"/>
          <p:cNvCxnSpPr>
            <a:cxnSpLocks noChangeShapeType="1"/>
          </p:cNvCxnSpPr>
          <p:nvPr/>
        </p:nvCxnSpPr>
        <p:spPr bwMode="auto">
          <a:xfrm>
            <a:off x="6367339" y="4766370"/>
            <a:ext cx="1166812" cy="0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稻壳儿小白白(http://dwz.cn/Wu2UP)"/>
          <p:cNvCxnSpPr>
            <a:cxnSpLocks noChangeShapeType="1"/>
          </p:cNvCxnSpPr>
          <p:nvPr/>
        </p:nvCxnSpPr>
        <p:spPr bwMode="auto">
          <a:xfrm>
            <a:off x="6737226" y="5793482"/>
            <a:ext cx="792163" cy="0"/>
          </a:xfrm>
          <a:prstGeom prst="straightConnector1">
            <a:avLst/>
          </a:prstGeom>
          <a:noFill/>
          <a:ln w="6350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稻壳儿小白白(http://dwz.cn/Wu2UP)"/>
          <p:cNvCxnSpPr>
            <a:cxnSpLocks noChangeShapeType="1"/>
          </p:cNvCxnSpPr>
          <p:nvPr/>
        </p:nvCxnSpPr>
        <p:spPr bwMode="auto">
          <a:xfrm flipV="1">
            <a:off x="4517901" y="2610545"/>
            <a:ext cx="1017588" cy="1230312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稻壳儿小白白(http://dwz.cn/Wu2UP)"/>
          <p:cNvCxnSpPr>
            <a:cxnSpLocks noChangeShapeType="1"/>
          </p:cNvCxnSpPr>
          <p:nvPr/>
        </p:nvCxnSpPr>
        <p:spPr bwMode="auto">
          <a:xfrm flipV="1">
            <a:off x="5035426" y="3707507"/>
            <a:ext cx="1039813" cy="898525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稻壳儿小白白(http://dwz.cn/Wu2UP)"/>
          <p:cNvCxnSpPr>
            <a:cxnSpLocks noChangeShapeType="1"/>
          </p:cNvCxnSpPr>
          <p:nvPr/>
        </p:nvCxnSpPr>
        <p:spPr bwMode="auto">
          <a:xfrm flipV="1">
            <a:off x="6075239" y="5785545"/>
            <a:ext cx="661987" cy="434975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" name="稻壳儿小白白(http://dwz.cn/Wu2UP)"/>
          <p:cNvCxnSpPr>
            <a:cxnSpLocks noChangeShapeType="1"/>
          </p:cNvCxnSpPr>
          <p:nvPr/>
        </p:nvCxnSpPr>
        <p:spPr bwMode="auto">
          <a:xfrm flipV="1">
            <a:off x="5535489" y="4766370"/>
            <a:ext cx="831850" cy="69215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" name="稻壳儿小白白(http://dwz.cn/Wu2UP)"/>
          <p:cNvSpPr txBox="1">
            <a:spLocks noChangeArrowheads="1"/>
          </p:cNvSpPr>
          <p:nvPr/>
        </p:nvSpPr>
        <p:spPr bwMode="auto">
          <a:xfrm>
            <a:off x="2265239" y="6042720"/>
            <a:ext cx="26050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52" name="稻壳儿小白白(http://dwz.cn/Wu2UP)"/>
          <p:cNvSpPr txBox="1">
            <a:spLocks noChangeArrowheads="1"/>
          </p:cNvSpPr>
          <p:nvPr/>
        </p:nvSpPr>
        <p:spPr bwMode="auto">
          <a:xfrm>
            <a:off x="2265239" y="5280720"/>
            <a:ext cx="26050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53" name="稻壳儿小白白(http://dwz.cn/Wu2UP)"/>
          <p:cNvSpPr txBox="1">
            <a:spLocks noChangeArrowheads="1"/>
          </p:cNvSpPr>
          <p:nvPr/>
        </p:nvSpPr>
        <p:spPr bwMode="auto">
          <a:xfrm>
            <a:off x="2573214" y="4561582"/>
            <a:ext cx="19891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54" name="稻壳儿小白白(http://dwz.cn/Wu2UP)"/>
          <p:cNvSpPr txBox="1">
            <a:spLocks noChangeArrowheads="1"/>
          </p:cNvSpPr>
          <p:nvPr/>
        </p:nvSpPr>
        <p:spPr bwMode="auto">
          <a:xfrm>
            <a:off x="2719264" y="3815457"/>
            <a:ext cx="1698625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1600" b="1" dirty="0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55" name="稻壳儿小白白(http://dwz.cn/Wu2UP)"/>
          <p:cNvSpPr>
            <a:spLocks noEditPoints="1"/>
          </p:cNvSpPr>
          <p:nvPr/>
        </p:nvSpPr>
        <p:spPr bwMode="auto">
          <a:xfrm>
            <a:off x="7924676" y="2464495"/>
            <a:ext cx="234950" cy="322262"/>
          </a:xfrm>
          <a:custGeom>
            <a:avLst/>
            <a:gdLst>
              <a:gd name="T0" fmla="*/ 459973901 w 109"/>
              <a:gd name="T1" fmla="*/ 0 h 150"/>
              <a:gd name="T2" fmla="*/ 46461901 w 109"/>
              <a:gd name="T3" fmla="*/ 0 h 150"/>
              <a:gd name="T4" fmla="*/ 0 w 109"/>
              <a:gd name="T5" fmla="*/ 50773452 h 150"/>
              <a:gd name="T6" fmla="*/ 0 w 109"/>
              <a:gd name="T7" fmla="*/ 646195466 h 150"/>
              <a:gd name="T8" fmla="*/ 46461901 w 109"/>
              <a:gd name="T9" fmla="*/ 692351978 h 150"/>
              <a:gd name="T10" fmla="*/ 459973901 w 109"/>
              <a:gd name="T11" fmla="*/ 692351978 h 150"/>
              <a:gd name="T12" fmla="*/ 506435803 w 109"/>
              <a:gd name="T13" fmla="*/ 646195466 h 150"/>
              <a:gd name="T14" fmla="*/ 506435803 w 109"/>
              <a:gd name="T15" fmla="*/ 50773452 h 150"/>
              <a:gd name="T16" fmla="*/ 459973901 w 109"/>
              <a:gd name="T17" fmla="*/ 0 h 150"/>
              <a:gd name="T18" fmla="*/ 250894267 w 109"/>
              <a:gd name="T19" fmla="*/ 673888513 h 150"/>
              <a:gd name="T20" fmla="*/ 223017127 w 109"/>
              <a:gd name="T21" fmla="*/ 646195466 h 150"/>
              <a:gd name="T22" fmla="*/ 250894267 w 109"/>
              <a:gd name="T23" fmla="*/ 618500269 h 150"/>
              <a:gd name="T24" fmla="*/ 278771408 w 109"/>
              <a:gd name="T25" fmla="*/ 646195466 h 150"/>
              <a:gd name="T26" fmla="*/ 250894267 w 109"/>
              <a:gd name="T27" fmla="*/ 673888513 h 150"/>
              <a:gd name="T28" fmla="*/ 459973901 w 109"/>
              <a:gd name="T29" fmla="*/ 595422013 h 150"/>
              <a:gd name="T30" fmla="*/ 46461901 w 109"/>
              <a:gd name="T31" fmla="*/ 595422013 h 150"/>
              <a:gd name="T32" fmla="*/ 46461901 w 109"/>
              <a:gd name="T33" fmla="*/ 60003036 h 150"/>
              <a:gd name="T34" fmla="*/ 459973901 w 109"/>
              <a:gd name="T35" fmla="*/ 60003036 h 150"/>
              <a:gd name="T36" fmla="*/ 459973901 w 109"/>
              <a:gd name="T37" fmla="*/ 595422013 h 15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09" h="150">
                <a:moveTo>
                  <a:pt x="99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6"/>
                  <a:pt x="4" y="150"/>
                  <a:pt x="10" y="150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104" y="150"/>
                  <a:pt x="109" y="146"/>
                  <a:pt x="109" y="140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9" y="5"/>
                  <a:pt x="104" y="0"/>
                  <a:pt x="99" y="0"/>
                </a:cubicBezTo>
                <a:close/>
                <a:moveTo>
                  <a:pt x="54" y="146"/>
                </a:moveTo>
                <a:cubicBezTo>
                  <a:pt x="51" y="146"/>
                  <a:pt x="48" y="144"/>
                  <a:pt x="48" y="140"/>
                </a:cubicBezTo>
                <a:cubicBezTo>
                  <a:pt x="48" y="137"/>
                  <a:pt x="51" y="134"/>
                  <a:pt x="54" y="134"/>
                </a:cubicBezTo>
                <a:cubicBezTo>
                  <a:pt x="58" y="134"/>
                  <a:pt x="60" y="137"/>
                  <a:pt x="60" y="140"/>
                </a:cubicBezTo>
                <a:cubicBezTo>
                  <a:pt x="60" y="144"/>
                  <a:pt x="58" y="146"/>
                  <a:pt x="54" y="146"/>
                </a:cubicBezTo>
                <a:close/>
                <a:moveTo>
                  <a:pt x="99" y="129"/>
                </a:moveTo>
                <a:cubicBezTo>
                  <a:pt x="10" y="129"/>
                  <a:pt x="10" y="129"/>
                  <a:pt x="10" y="129"/>
                </a:cubicBezTo>
                <a:cubicBezTo>
                  <a:pt x="10" y="13"/>
                  <a:pt x="10" y="13"/>
                  <a:pt x="10" y="13"/>
                </a:cubicBezTo>
                <a:cubicBezTo>
                  <a:pt x="99" y="13"/>
                  <a:pt x="99" y="13"/>
                  <a:pt x="99" y="13"/>
                </a:cubicBezTo>
                <a:lnTo>
                  <a:pt x="99" y="1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pic>
        <p:nvPicPr>
          <p:cNvPr id="56" name="稻壳儿小白白(http://dwz.cn/Wu2UP)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0864" y="4663182"/>
            <a:ext cx="2857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0864" y="5614095"/>
            <a:ext cx="285750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0864" y="3583682"/>
            <a:ext cx="317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稻壳儿小白白(http://dwz.cn/Wu2UP)"/>
          <p:cNvSpPr>
            <a:spLocks/>
          </p:cNvSpPr>
          <p:nvPr/>
        </p:nvSpPr>
        <p:spPr bwMode="auto">
          <a:xfrm>
            <a:off x="2962151" y="2707382"/>
            <a:ext cx="1214438" cy="836613"/>
          </a:xfrm>
          <a:custGeom>
            <a:avLst/>
            <a:gdLst>
              <a:gd name="T0" fmla="*/ 0 w 1214902"/>
              <a:gd name="T1" fmla="*/ 837173 h 836053"/>
              <a:gd name="T2" fmla="*/ 598972 w 1214902"/>
              <a:gd name="T3" fmla="*/ 0 h 836053"/>
              <a:gd name="T4" fmla="*/ 1213974 w 1214902"/>
              <a:gd name="T5" fmla="*/ 837173 h 836053"/>
              <a:gd name="T6" fmla="*/ 0 w 1214902"/>
              <a:gd name="T7" fmla="*/ 837173 h 8360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14902" h="836053">
                <a:moveTo>
                  <a:pt x="0" y="836053"/>
                </a:moveTo>
                <a:lnTo>
                  <a:pt x="599430" y="0"/>
                </a:lnTo>
                <a:lnTo>
                  <a:pt x="1214902" y="836053"/>
                </a:lnTo>
                <a:lnTo>
                  <a:pt x="0" y="836053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60" name="稻壳儿小白白(http://dwz.cn/Wu2UP)"/>
          <p:cNvSpPr txBox="1">
            <a:spLocks noChangeArrowheads="1"/>
          </p:cNvSpPr>
          <p:nvPr/>
        </p:nvSpPr>
        <p:spPr bwMode="auto">
          <a:xfrm>
            <a:off x="8515226" y="2304157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kern="0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 kern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61" name="稻壳儿小白白(http://dwz.cn/Wu2UP)"/>
          <p:cNvSpPr txBox="1">
            <a:spLocks noChangeArrowheads="1"/>
          </p:cNvSpPr>
          <p:nvPr/>
        </p:nvSpPr>
        <p:spPr bwMode="auto">
          <a:xfrm>
            <a:off x="8515226" y="2602607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kern="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kern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62" name="稻壳儿小白白(http://dwz.cn/Wu2UP)"/>
          <p:cNvSpPr txBox="1">
            <a:spLocks noChangeArrowheads="1"/>
          </p:cNvSpPr>
          <p:nvPr/>
        </p:nvSpPr>
        <p:spPr bwMode="auto">
          <a:xfrm>
            <a:off x="8515226" y="3332857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kern="0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 kern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63" name="稻壳儿小白白(http://dwz.cn/Wu2UP)"/>
          <p:cNvSpPr txBox="1">
            <a:spLocks noChangeArrowheads="1"/>
          </p:cNvSpPr>
          <p:nvPr/>
        </p:nvSpPr>
        <p:spPr bwMode="auto">
          <a:xfrm>
            <a:off x="8515226" y="3631307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kern="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kern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64" name="稻壳儿小白白(http://dwz.cn/Wu2UP)"/>
          <p:cNvSpPr txBox="1">
            <a:spLocks noChangeArrowheads="1"/>
          </p:cNvSpPr>
          <p:nvPr/>
        </p:nvSpPr>
        <p:spPr bwMode="auto">
          <a:xfrm>
            <a:off x="8515226" y="4464745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kern="0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 kern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65" name="稻壳儿小白白(http://dwz.cn/Wu2UP)"/>
          <p:cNvSpPr txBox="1">
            <a:spLocks noChangeArrowheads="1"/>
          </p:cNvSpPr>
          <p:nvPr/>
        </p:nvSpPr>
        <p:spPr bwMode="auto">
          <a:xfrm>
            <a:off x="8515226" y="4763195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kern="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kern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66" name="稻壳儿小白白(http://dwz.cn/Wu2UP)"/>
          <p:cNvSpPr txBox="1">
            <a:spLocks noChangeArrowheads="1"/>
          </p:cNvSpPr>
          <p:nvPr/>
        </p:nvSpPr>
        <p:spPr bwMode="auto">
          <a:xfrm>
            <a:off x="8515226" y="5463282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kern="0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 kern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67" name="稻壳儿小白白(http://dwz.cn/Wu2UP)"/>
          <p:cNvSpPr txBox="1">
            <a:spLocks noChangeArrowheads="1"/>
          </p:cNvSpPr>
          <p:nvPr/>
        </p:nvSpPr>
        <p:spPr bwMode="auto">
          <a:xfrm>
            <a:off x="8515226" y="5761732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kern="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kern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790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372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2019-08-29T01:25:50Z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