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 varScale="1">
        <p:scale>
          <a:sx n="56" d="100"/>
          <a:sy n="56" d="100"/>
        </p:scale>
        <p:origin x="-78" y="-57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AutoShape 64"/>
          <p:cNvSpPr>
            <a:spLocks noChangeArrowheads="1"/>
          </p:cNvSpPr>
          <p:nvPr/>
        </p:nvSpPr>
        <p:spPr bwMode="gray">
          <a:xfrm>
            <a:off x="1346348" y="1152029"/>
            <a:ext cx="5638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rgbClr val="383838"/>
                </a:solidFill>
                <a:latin typeface="Calibri"/>
                <a:ea typeface="+mn-ea"/>
              </a:rPr>
              <a:t>BENCHMARKING - </a:t>
            </a:r>
            <a:r>
              <a:rPr lang="en-US" sz="2800" dirty="0" smtClean="0">
                <a:solidFill>
                  <a:srgbClr val="383838">
                    <a:lumMod val="50000"/>
                  </a:srgbClr>
                </a:solidFill>
                <a:latin typeface="Calibri"/>
                <a:ea typeface="+mn-ea"/>
              </a:rPr>
              <a:t>Your Text Here</a:t>
            </a:r>
            <a:endParaRPr lang="en-US" sz="2800" b="1" dirty="0" smtClean="0">
              <a:solidFill>
                <a:srgbClr val="383838">
                  <a:lumMod val="50000"/>
                </a:srgbClr>
              </a:solidFill>
              <a:latin typeface="Calibri"/>
              <a:ea typeface="+mn-ea"/>
            </a:endParaRPr>
          </a:p>
        </p:txBody>
      </p:sp>
      <p:sp>
        <p:nvSpPr>
          <p:cNvPr id="30" name="Rectangle 5"/>
          <p:cNvSpPr/>
          <p:nvPr/>
        </p:nvSpPr>
        <p:spPr>
          <a:xfrm>
            <a:off x="4546748" y="1956475"/>
            <a:ext cx="1828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383838">
                    <a:lumMod val="50000"/>
                  </a:srgbClr>
                </a:solidFill>
                <a:latin typeface="Calibri"/>
                <a:ea typeface="+mn-ea"/>
                <a:cs typeface="Arial" pitchFamily="34" charset="0"/>
              </a:rPr>
              <a:t>Example Text</a:t>
            </a:r>
            <a:endParaRPr lang="en-US" sz="1600" dirty="0">
              <a:solidFill>
                <a:srgbClr val="383838">
                  <a:lumMod val="50000"/>
                </a:srgbClr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31" name="Rectangle 6"/>
          <p:cNvSpPr/>
          <p:nvPr/>
        </p:nvSpPr>
        <p:spPr>
          <a:xfrm>
            <a:off x="4622948" y="7019429"/>
            <a:ext cx="1828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383838">
                    <a:lumMod val="50000"/>
                  </a:srgbClr>
                </a:solidFill>
                <a:latin typeface="Calibri"/>
                <a:ea typeface="+mn-ea"/>
                <a:cs typeface="Arial" pitchFamily="34" charset="0"/>
              </a:rPr>
              <a:t>Example Text</a:t>
            </a:r>
            <a:endParaRPr lang="en-US" sz="1600" dirty="0">
              <a:solidFill>
                <a:srgbClr val="383838">
                  <a:lumMod val="50000"/>
                </a:srgbClr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32" name="Rectangle 7"/>
          <p:cNvSpPr/>
          <p:nvPr/>
        </p:nvSpPr>
        <p:spPr>
          <a:xfrm>
            <a:off x="7442348" y="3238004"/>
            <a:ext cx="13430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383838">
                    <a:lumMod val="50000"/>
                  </a:srgbClr>
                </a:solidFill>
                <a:latin typeface="Calibri"/>
                <a:ea typeface="+mn-ea"/>
                <a:cs typeface="Arial" pitchFamily="34" charset="0"/>
              </a:rPr>
              <a:t>Example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383838">
                    <a:lumMod val="50000"/>
                  </a:srgbClr>
                </a:solidFill>
                <a:latin typeface="Calibri"/>
                <a:ea typeface="+mn-ea"/>
                <a:cs typeface="Arial" pitchFamily="34" charset="0"/>
              </a:rPr>
              <a:t>Text</a:t>
            </a:r>
            <a:endParaRPr lang="en-US" sz="1600" dirty="0">
              <a:solidFill>
                <a:srgbClr val="383838">
                  <a:lumMod val="50000"/>
                </a:srgbClr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33" name="Rectangle 8"/>
          <p:cNvSpPr/>
          <p:nvPr/>
        </p:nvSpPr>
        <p:spPr>
          <a:xfrm>
            <a:off x="7442348" y="5562104"/>
            <a:ext cx="13430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383838">
                    <a:lumMod val="50000"/>
                  </a:srgbClr>
                </a:solidFill>
                <a:latin typeface="Calibri"/>
                <a:ea typeface="+mn-ea"/>
                <a:cs typeface="Arial" pitchFamily="34" charset="0"/>
              </a:rPr>
              <a:t>Example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383838">
                    <a:lumMod val="50000"/>
                  </a:srgbClr>
                </a:solidFill>
                <a:latin typeface="Calibri"/>
                <a:ea typeface="+mn-ea"/>
                <a:cs typeface="Arial" pitchFamily="34" charset="0"/>
              </a:rPr>
              <a:t>Text</a:t>
            </a:r>
            <a:endParaRPr lang="en-US" sz="1600" dirty="0">
              <a:solidFill>
                <a:srgbClr val="383838">
                  <a:lumMod val="50000"/>
                </a:srgbClr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34" name="Rectangle 9"/>
          <p:cNvSpPr/>
          <p:nvPr/>
        </p:nvSpPr>
        <p:spPr>
          <a:xfrm>
            <a:off x="2251224" y="3238004"/>
            <a:ext cx="13049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383838">
                    <a:lumMod val="50000"/>
                  </a:srgbClr>
                </a:solidFill>
                <a:latin typeface="Calibri"/>
                <a:ea typeface="+mn-ea"/>
                <a:cs typeface="Arial" pitchFamily="34" charset="0"/>
              </a:rPr>
              <a:t>Example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383838">
                    <a:lumMod val="50000"/>
                  </a:srgbClr>
                </a:solidFill>
                <a:latin typeface="Calibri"/>
                <a:ea typeface="+mn-ea"/>
                <a:cs typeface="Arial" pitchFamily="34" charset="0"/>
              </a:rPr>
              <a:t>Text</a:t>
            </a:r>
            <a:endParaRPr lang="en-US" sz="1600" dirty="0">
              <a:solidFill>
                <a:srgbClr val="383838">
                  <a:lumMod val="50000"/>
                </a:srgbClr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35" name="Rectangle 10"/>
          <p:cNvSpPr/>
          <p:nvPr/>
        </p:nvSpPr>
        <p:spPr>
          <a:xfrm>
            <a:off x="2251224" y="5562104"/>
            <a:ext cx="13049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383838">
                    <a:lumMod val="50000"/>
                  </a:srgbClr>
                </a:solidFill>
                <a:latin typeface="Calibri"/>
                <a:ea typeface="+mn-ea"/>
                <a:cs typeface="Arial" pitchFamily="34" charset="0"/>
              </a:rPr>
              <a:t>Example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383838">
                    <a:lumMod val="50000"/>
                  </a:srgbClr>
                </a:solidFill>
                <a:latin typeface="Calibri"/>
                <a:ea typeface="+mn-ea"/>
                <a:cs typeface="Arial" pitchFamily="34" charset="0"/>
              </a:rPr>
              <a:t>Text</a:t>
            </a:r>
            <a:endParaRPr lang="en-US" sz="1600" dirty="0">
              <a:solidFill>
                <a:srgbClr val="383838">
                  <a:lumMod val="50000"/>
                </a:srgbClr>
              </a:solidFill>
              <a:latin typeface="Calibri"/>
              <a:ea typeface="+mn-ea"/>
              <a:cs typeface="Arial" pitchFamily="34" charset="0"/>
            </a:endParaRPr>
          </a:p>
        </p:txBody>
      </p:sp>
      <p:grpSp>
        <p:nvGrpSpPr>
          <p:cNvPr id="36" name="Group 23"/>
          <p:cNvGrpSpPr/>
          <p:nvPr/>
        </p:nvGrpSpPr>
        <p:grpSpPr>
          <a:xfrm>
            <a:off x="3478361" y="2352239"/>
            <a:ext cx="4006849" cy="4648238"/>
            <a:chOff x="2589213" y="1428810"/>
            <a:chExt cx="4006849" cy="4648238"/>
          </a:xfrm>
        </p:grpSpPr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2590800" y="1447800"/>
              <a:ext cx="4005262" cy="4629248"/>
            </a:xfrm>
            <a:custGeom>
              <a:avLst/>
              <a:gdLst/>
              <a:ahLst/>
              <a:cxnLst>
                <a:cxn ang="0">
                  <a:pos x="1977" y="1713"/>
                </a:cxn>
                <a:cxn ang="0">
                  <a:pos x="987" y="2285"/>
                </a:cxn>
                <a:cxn ang="0">
                  <a:pos x="0" y="1713"/>
                </a:cxn>
                <a:cxn ang="0">
                  <a:pos x="0" y="572"/>
                </a:cxn>
                <a:cxn ang="0">
                  <a:pos x="987" y="0"/>
                </a:cxn>
                <a:cxn ang="0">
                  <a:pos x="1977" y="572"/>
                </a:cxn>
                <a:cxn ang="0">
                  <a:pos x="1977" y="1713"/>
                </a:cxn>
              </a:cxnLst>
              <a:rect l="0" t="0" r="r" b="b"/>
              <a:pathLst>
                <a:path w="1977" h="2285">
                  <a:moveTo>
                    <a:pt x="1977" y="1713"/>
                  </a:moveTo>
                  <a:lnTo>
                    <a:pt x="987" y="2285"/>
                  </a:lnTo>
                  <a:lnTo>
                    <a:pt x="0" y="1713"/>
                  </a:lnTo>
                  <a:lnTo>
                    <a:pt x="0" y="572"/>
                  </a:lnTo>
                  <a:lnTo>
                    <a:pt x="987" y="0"/>
                  </a:lnTo>
                  <a:lnTo>
                    <a:pt x="1977" y="572"/>
                  </a:lnTo>
                  <a:lnTo>
                    <a:pt x="1977" y="1713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30000"/>
                    <a:satMod val="115000"/>
                  </a:sysClr>
                </a:gs>
                <a:gs pos="50000">
                  <a:sysClr val="window" lastClr="FFFFFF">
                    <a:shade val="67500"/>
                    <a:satMod val="115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solidFill>
                <a:sysClr val="window" lastClr="FFFFFF">
                  <a:lumMod val="50000"/>
                </a:sys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cxnSp>
          <p:nvCxnSpPr>
            <p:cNvPr id="38" name="Straight Connector 14"/>
            <p:cNvCxnSpPr/>
            <p:nvPr/>
          </p:nvCxnSpPr>
          <p:spPr>
            <a:xfrm rot="5400000">
              <a:off x="2275711" y="3742561"/>
              <a:ext cx="4629090" cy="1588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</p:cxnSp>
        <p:cxnSp>
          <p:nvCxnSpPr>
            <p:cNvPr id="39" name="Straight Connector 16"/>
            <p:cNvCxnSpPr/>
            <p:nvPr/>
          </p:nvCxnSpPr>
          <p:spPr>
            <a:xfrm rot="10800000" flipV="1">
              <a:off x="2589213" y="2619374"/>
              <a:ext cx="3992563" cy="2295525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</p:cxnSp>
        <p:cxnSp>
          <p:nvCxnSpPr>
            <p:cNvPr id="40" name="Straight Connector 18"/>
            <p:cNvCxnSpPr/>
            <p:nvPr/>
          </p:nvCxnSpPr>
          <p:spPr>
            <a:xfrm rot="10800000">
              <a:off x="2590801" y="2619375"/>
              <a:ext cx="3990977" cy="2295524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</p:cxnSp>
        <p:sp>
          <p:nvSpPr>
            <p:cNvPr id="41" name="Freeform 6"/>
            <p:cNvSpPr>
              <a:spLocks/>
            </p:cNvSpPr>
            <p:nvPr/>
          </p:nvSpPr>
          <p:spPr bwMode="auto">
            <a:xfrm>
              <a:off x="3112636" y="2038350"/>
              <a:ext cx="2983364" cy="3448148"/>
            </a:xfrm>
            <a:custGeom>
              <a:avLst/>
              <a:gdLst/>
              <a:ahLst/>
              <a:cxnLst>
                <a:cxn ang="0">
                  <a:pos x="1977" y="1713"/>
                </a:cxn>
                <a:cxn ang="0">
                  <a:pos x="987" y="2285"/>
                </a:cxn>
                <a:cxn ang="0">
                  <a:pos x="0" y="1713"/>
                </a:cxn>
                <a:cxn ang="0">
                  <a:pos x="0" y="572"/>
                </a:cxn>
                <a:cxn ang="0">
                  <a:pos x="987" y="0"/>
                </a:cxn>
                <a:cxn ang="0">
                  <a:pos x="1977" y="572"/>
                </a:cxn>
                <a:cxn ang="0">
                  <a:pos x="1977" y="1713"/>
                </a:cxn>
              </a:cxnLst>
              <a:rect l="0" t="0" r="r" b="b"/>
              <a:pathLst>
                <a:path w="1977" h="2285">
                  <a:moveTo>
                    <a:pt x="1977" y="1713"/>
                  </a:moveTo>
                  <a:lnTo>
                    <a:pt x="987" y="2285"/>
                  </a:lnTo>
                  <a:lnTo>
                    <a:pt x="0" y="1713"/>
                  </a:lnTo>
                  <a:lnTo>
                    <a:pt x="0" y="572"/>
                  </a:lnTo>
                  <a:lnTo>
                    <a:pt x="987" y="0"/>
                  </a:lnTo>
                  <a:lnTo>
                    <a:pt x="1977" y="572"/>
                  </a:lnTo>
                  <a:lnTo>
                    <a:pt x="1977" y="1713"/>
                  </a:lnTo>
                  <a:close/>
                </a:path>
              </a:pathLst>
            </a:custGeom>
            <a:noFill/>
            <a:ln w="9525">
              <a:solidFill>
                <a:sysClr val="window" lastClr="FFFFFF">
                  <a:lumMod val="50000"/>
                </a:sys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2" name="Freeform 6"/>
            <p:cNvSpPr>
              <a:spLocks/>
            </p:cNvSpPr>
            <p:nvPr/>
          </p:nvSpPr>
          <p:spPr bwMode="auto">
            <a:xfrm>
              <a:off x="3586766" y="2581275"/>
              <a:ext cx="2016054" cy="2330140"/>
            </a:xfrm>
            <a:custGeom>
              <a:avLst/>
              <a:gdLst/>
              <a:ahLst/>
              <a:cxnLst>
                <a:cxn ang="0">
                  <a:pos x="1977" y="1713"/>
                </a:cxn>
                <a:cxn ang="0">
                  <a:pos x="987" y="2285"/>
                </a:cxn>
                <a:cxn ang="0">
                  <a:pos x="0" y="1713"/>
                </a:cxn>
                <a:cxn ang="0">
                  <a:pos x="0" y="572"/>
                </a:cxn>
                <a:cxn ang="0">
                  <a:pos x="987" y="0"/>
                </a:cxn>
                <a:cxn ang="0">
                  <a:pos x="1977" y="572"/>
                </a:cxn>
                <a:cxn ang="0">
                  <a:pos x="1977" y="1713"/>
                </a:cxn>
              </a:cxnLst>
              <a:rect l="0" t="0" r="r" b="b"/>
              <a:pathLst>
                <a:path w="1977" h="2285">
                  <a:moveTo>
                    <a:pt x="1977" y="1713"/>
                  </a:moveTo>
                  <a:lnTo>
                    <a:pt x="987" y="2285"/>
                  </a:lnTo>
                  <a:lnTo>
                    <a:pt x="0" y="1713"/>
                  </a:lnTo>
                  <a:lnTo>
                    <a:pt x="0" y="572"/>
                  </a:lnTo>
                  <a:lnTo>
                    <a:pt x="987" y="0"/>
                  </a:lnTo>
                  <a:lnTo>
                    <a:pt x="1977" y="572"/>
                  </a:lnTo>
                  <a:lnTo>
                    <a:pt x="1977" y="1713"/>
                  </a:lnTo>
                  <a:close/>
                </a:path>
              </a:pathLst>
            </a:custGeom>
            <a:noFill/>
            <a:ln w="9525">
              <a:solidFill>
                <a:sysClr val="window" lastClr="FFFFFF">
                  <a:lumMod val="50000"/>
                </a:sys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3" name="Freeform 6"/>
            <p:cNvSpPr>
              <a:spLocks/>
            </p:cNvSpPr>
            <p:nvPr/>
          </p:nvSpPr>
          <p:spPr bwMode="auto">
            <a:xfrm>
              <a:off x="4046148" y="3124200"/>
              <a:ext cx="1093050" cy="1263340"/>
            </a:xfrm>
            <a:custGeom>
              <a:avLst/>
              <a:gdLst/>
              <a:ahLst/>
              <a:cxnLst>
                <a:cxn ang="0">
                  <a:pos x="1977" y="1713"/>
                </a:cxn>
                <a:cxn ang="0">
                  <a:pos x="987" y="2285"/>
                </a:cxn>
                <a:cxn ang="0">
                  <a:pos x="0" y="1713"/>
                </a:cxn>
                <a:cxn ang="0">
                  <a:pos x="0" y="572"/>
                </a:cxn>
                <a:cxn ang="0">
                  <a:pos x="987" y="0"/>
                </a:cxn>
                <a:cxn ang="0">
                  <a:pos x="1977" y="572"/>
                </a:cxn>
                <a:cxn ang="0">
                  <a:pos x="1977" y="1713"/>
                </a:cxn>
              </a:cxnLst>
              <a:rect l="0" t="0" r="r" b="b"/>
              <a:pathLst>
                <a:path w="1977" h="2285">
                  <a:moveTo>
                    <a:pt x="1977" y="1713"/>
                  </a:moveTo>
                  <a:lnTo>
                    <a:pt x="987" y="2285"/>
                  </a:lnTo>
                  <a:lnTo>
                    <a:pt x="0" y="1713"/>
                  </a:lnTo>
                  <a:lnTo>
                    <a:pt x="0" y="572"/>
                  </a:lnTo>
                  <a:lnTo>
                    <a:pt x="987" y="0"/>
                  </a:lnTo>
                  <a:lnTo>
                    <a:pt x="1977" y="572"/>
                  </a:lnTo>
                  <a:lnTo>
                    <a:pt x="1977" y="1713"/>
                  </a:lnTo>
                  <a:close/>
                </a:path>
              </a:pathLst>
            </a:custGeom>
            <a:noFill/>
            <a:ln w="9525">
              <a:solidFill>
                <a:sysClr val="window" lastClr="FFFFFF">
                  <a:lumMod val="50000"/>
                </a:sys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cxnSp>
        <p:nvCxnSpPr>
          <p:cNvPr id="44" name="Straight Connector 25"/>
          <p:cNvCxnSpPr/>
          <p:nvPr/>
        </p:nvCxnSpPr>
        <p:spPr>
          <a:xfrm flipV="1">
            <a:off x="3860948" y="3105029"/>
            <a:ext cx="1621800" cy="637800"/>
          </a:xfrm>
          <a:prstGeom prst="line">
            <a:avLst/>
          </a:prstGeom>
          <a:noFill/>
          <a:ln w="38100" cap="flat" cmpd="sng" algn="ctr">
            <a:solidFill>
              <a:srgbClr val="0070C0"/>
            </a:solidFill>
            <a:prstDash val="solid"/>
            <a:headEnd type="oval" w="med" len="med"/>
            <a:tailEnd type="oval" w="med" len="med"/>
          </a:ln>
          <a:effectLst/>
        </p:spPr>
      </p:cxnSp>
      <p:cxnSp>
        <p:nvCxnSpPr>
          <p:cNvPr id="45" name="Straight Connector 28"/>
          <p:cNvCxnSpPr/>
          <p:nvPr/>
        </p:nvCxnSpPr>
        <p:spPr>
          <a:xfrm>
            <a:off x="5477348" y="3108629"/>
            <a:ext cx="1888800" cy="481800"/>
          </a:xfrm>
          <a:prstGeom prst="line">
            <a:avLst/>
          </a:prstGeom>
          <a:noFill/>
          <a:ln w="38100" cap="flat" cmpd="sng" algn="ctr">
            <a:solidFill>
              <a:srgbClr val="0070C0"/>
            </a:solidFill>
            <a:prstDash val="solid"/>
            <a:headEnd type="oval" w="med" len="med"/>
            <a:tailEnd type="oval" w="med" len="med"/>
          </a:ln>
          <a:effectLst/>
        </p:spPr>
      </p:cxnSp>
      <p:cxnSp>
        <p:nvCxnSpPr>
          <p:cNvPr id="46" name="Straight Connector 30"/>
          <p:cNvCxnSpPr/>
          <p:nvPr/>
        </p:nvCxnSpPr>
        <p:spPr>
          <a:xfrm rot="5400000">
            <a:off x="6195548" y="4374029"/>
            <a:ext cx="1956600" cy="387000"/>
          </a:xfrm>
          <a:prstGeom prst="line">
            <a:avLst/>
          </a:prstGeom>
          <a:noFill/>
          <a:ln w="38100" cap="flat" cmpd="sng" algn="ctr">
            <a:solidFill>
              <a:srgbClr val="0070C0"/>
            </a:solidFill>
            <a:prstDash val="solid"/>
            <a:headEnd type="oval" w="med" len="med"/>
            <a:tailEnd type="oval" w="med" len="med"/>
          </a:ln>
          <a:effectLst/>
        </p:spPr>
      </p:cxnSp>
      <p:cxnSp>
        <p:nvCxnSpPr>
          <p:cNvPr id="47" name="Straight Connector 32"/>
          <p:cNvCxnSpPr/>
          <p:nvPr/>
        </p:nvCxnSpPr>
        <p:spPr>
          <a:xfrm rot="10800000" flipV="1">
            <a:off x="5482748" y="5538029"/>
            <a:ext cx="1504200" cy="864600"/>
          </a:xfrm>
          <a:prstGeom prst="line">
            <a:avLst/>
          </a:prstGeom>
          <a:noFill/>
          <a:ln w="38100" cap="flat" cmpd="sng" algn="ctr">
            <a:solidFill>
              <a:srgbClr val="0070C0"/>
            </a:solidFill>
            <a:prstDash val="solid"/>
            <a:headEnd type="oval" w="med" len="med"/>
            <a:tailEnd type="oval" w="med" len="med"/>
          </a:ln>
          <a:effectLst/>
        </p:spPr>
      </p:cxnSp>
      <p:cxnSp>
        <p:nvCxnSpPr>
          <p:cNvPr id="48" name="Straight Connector 34"/>
          <p:cNvCxnSpPr/>
          <p:nvPr/>
        </p:nvCxnSpPr>
        <p:spPr>
          <a:xfrm rot="10800000">
            <a:off x="3999548" y="5545829"/>
            <a:ext cx="1483200" cy="856800"/>
          </a:xfrm>
          <a:prstGeom prst="line">
            <a:avLst/>
          </a:prstGeom>
          <a:noFill/>
          <a:ln w="38100" cap="flat" cmpd="sng" algn="ctr">
            <a:solidFill>
              <a:srgbClr val="0070C0"/>
            </a:solidFill>
            <a:prstDash val="solid"/>
            <a:headEnd type="oval" w="med" len="med"/>
            <a:tailEnd type="oval" w="med" len="med"/>
          </a:ln>
          <a:effectLst/>
        </p:spPr>
      </p:cxnSp>
      <p:cxnSp>
        <p:nvCxnSpPr>
          <p:cNvPr id="49" name="Straight Connector 37"/>
          <p:cNvCxnSpPr/>
          <p:nvPr/>
        </p:nvCxnSpPr>
        <p:spPr>
          <a:xfrm rot="16200000" flipV="1">
            <a:off x="3031148" y="4577429"/>
            <a:ext cx="1800000" cy="136800"/>
          </a:xfrm>
          <a:prstGeom prst="line">
            <a:avLst/>
          </a:prstGeom>
          <a:noFill/>
          <a:ln w="38100" cap="flat" cmpd="sng" algn="ctr">
            <a:solidFill>
              <a:srgbClr val="0070C0"/>
            </a:solidFill>
            <a:prstDash val="solid"/>
            <a:headEnd type="oval" w="med" len="med"/>
            <a:tailEnd type="oval" w="med" len="med"/>
          </a:ln>
          <a:effectLst/>
        </p:spPr>
      </p:cxnSp>
      <p:cxnSp>
        <p:nvCxnSpPr>
          <p:cNvPr id="50" name="Straight Connector 40"/>
          <p:cNvCxnSpPr/>
          <p:nvPr/>
        </p:nvCxnSpPr>
        <p:spPr>
          <a:xfrm flipV="1">
            <a:off x="4478948" y="3515429"/>
            <a:ext cx="996600" cy="592800"/>
          </a:xfrm>
          <a:prstGeom prst="line">
            <a:avLst/>
          </a:prstGeom>
          <a:noFill/>
          <a:ln w="38100" cap="flat" cmpd="sng" algn="ctr">
            <a:solidFill>
              <a:srgbClr val="C00000"/>
            </a:solidFill>
            <a:prstDash val="solid"/>
            <a:headEnd type="oval" w="med" len="med"/>
            <a:tailEnd type="oval" w="med" len="med"/>
          </a:ln>
          <a:effectLst/>
        </p:spPr>
      </p:cxnSp>
      <p:cxnSp>
        <p:nvCxnSpPr>
          <p:cNvPr id="51" name="Straight Connector 42"/>
          <p:cNvCxnSpPr/>
          <p:nvPr/>
        </p:nvCxnSpPr>
        <p:spPr>
          <a:xfrm>
            <a:off x="5473748" y="3514829"/>
            <a:ext cx="1225800" cy="468600"/>
          </a:xfrm>
          <a:prstGeom prst="line">
            <a:avLst/>
          </a:prstGeom>
          <a:noFill/>
          <a:ln w="38100" cap="flat" cmpd="sng" algn="ctr">
            <a:solidFill>
              <a:srgbClr val="C00000"/>
            </a:solidFill>
            <a:prstDash val="solid"/>
            <a:headEnd type="oval" w="med" len="med"/>
            <a:tailEnd type="oval" w="med" len="med"/>
          </a:ln>
          <a:effectLst/>
        </p:spPr>
      </p:cxnSp>
      <p:cxnSp>
        <p:nvCxnSpPr>
          <p:cNvPr id="52" name="Straight Connector 44"/>
          <p:cNvCxnSpPr/>
          <p:nvPr/>
        </p:nvCxnSpPr>
        <p:spPr>
          <a:xfrm rot="5400000" flipH="1" flipV="1">
            <a:off x="5957048" y="4515929"/>
            <a:ext cx="1268400" cy="215400"/>
          </a:xfrm>
          <a:prstGeom prst="line">
            <a:avLst/>
          </a:prstGeom>
          <a:noFill/>
          <a:ln w="38100" cap="flat" cmpd="sng" algn="ctr">
            <a:solidFill>
              <a:srgbClr val="C00000"/>
            </a:solidFill>
            <a:prstDash val="solid"/>
            <a:headEnd type="oval" w="med" len="med"/>
            <a:tailEnd type="oval" w="med" len="med"/>
          </a:ln>
          <a:effectLst/>
        </p:spPr>
      </p:cxnSp>
      <p:cxnSp>
        <p:nvCxnSpPr>
          <p:cNvPr id="53" name="Straight Connector 46"/>
          <p:cNvCxnSpPr/>
          <p:nvPr/>
        </p:nvCxnSpPr>
        <p:spPr>
          <a:xfrm flipV="1">
            <a:off x="5482748" y="5266829"/>
            <a:ext cx="998400" cy="869400"/>
          </a:xfrm>
          <a:prstGeom prst="line">
            <a:avLst/>
          </a:prstGeom>
          <a:noFill/>
          <a:ln w="38100" cap="flat" cmpd="sng" algn="ctr">
            <a:solidFill>
              <a:srgbClr val="C00000"/>
            </a:solidFill>
            <a:prstDash val="solid"/>
            <a:headEnd type="oval" w="med" len="med"/>
            <a:tailEnd type="oval" w="med" len="med"/>
          </a:ln>
          <a:effectLst/>
        </p:spPr>
      </p:cxnSp>
      <p:cxnSp>
        <p:nvCxnSpPr>
          <p:cNvPr id="54" name="Straight Connector 48"/>
          <p:cNvCxnSpPr/>
          <p:nvPr/>
        </p:nvCxnSpPr>
        <p:spPr>
          <a:xfrm>
            <a:off x="4241948" y="5419229"/>
            <a:ext cx="1239600" cy="718800"/>
          </a:xfrm>
          <a:prstGeom prst="line">
            <a:avLst/>
          </a:prstGeom>
          <a:noFill/>
          <a:ln w="38100" cap="flat" cmpd="sng" algn="ctr">
            <a:solidFill>
              <a:srgbClr val="C00000"/>
            </a:solidFill>
            <a:prstDash val="solid"/>
            <a:headEnd type="oval" w="med" len="med"/>
            <a:tailEnd type="oval" w="med" len="med"/>
          </a:ln>
          <a:effectLst/>
        </p:spPr>
      </p:cxnSp>
      <p:cxnSp>
        <p:nvCxnSpPr>
          <p:cNvPr id="55" name="Straight Connector 50"/>
          <p:cNvCxnSpPr/>
          <p:nvPr/>
        </p:nvCxnSpPr>
        <p:spPr>
          <a:xfrm rot="5400000" flipH="1" flipV="1">
            <a:off x="3701648" y="4647929"/>
            <a:ext cx="1315200" cy="231000"/>
          </a:xfrm>
          <a:prstGeom prst="line">
            <a:avLst/>
          </a:prstGeom>
          <a:noFill/>
          <a:ln w="38100" cap="flat" cmpd="sng" algn="ctr">
            <a:solidFill>
              <a:srgbClr val="C00000"/>
            </a:solidFill>
            <a:prstDash val="solid"/>
            <a:headEnd type="oval" w="med" len="med"/>
            <a:tailEnd type="oval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253</Words>
  <Application>Microsoft Office PowerPoint</Application>
  <PresentationFormat>自定义</PresentationFormat>
  <Paragraphs>28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2019-08-26T14:11:49Z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