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5875">
              <a:solidFill>
                <a:srgbClr val="5DABA8"/>
              </a:solidFill>
            </a:ln>
          </c:spPr>
          <c:marker>
            <c:symbol val="circle"/>
            <c:size val="2"/>
          </c:marker>
          <c:cat>
            <c:strRef>
              <c:f>Sheet1!$A$2:$A$6</c:f>
              <c:strCache>
                <c:ptCount val="5"/>
                <c:pt idx="0">
                  <c:v>标题一</c:v>
                </c:pt>
                <c:pt idx="1">
                  <c:v>标题二</c:v>
                </c:pt>
                <c:pt idx="2">
                  <c:v>标题三</c:v>
                </c:pt>
                <c:pt idx="3">
                  <c:v>标题四</c:v>
                </c:pt>
                <c:pt idx="4">
                  <c:v>标题五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700">
              <a:solidFill>
                <a:srgbClr val="DD7882"/>
              </a:solidFill>
            </a:ln>
          </c:spPr>
          <c:marker>
            <c:symbol val="circle"/>
            <c:size val="2"/>
          </c:marker>
          <c:cat>
            <c:strRef>
              <c:f>Sheet1!$A$2:$A$6</c:f>
              <c:strCache>
                <c:ptCount val="5"/>
                <c:pt idx="0">
                  <c:v>标题一</c:v>
                </c:pt>
                <c:pt idx="1">
                  <c:v>标题二</c:v>
                </c:pt>
                <c:pt idx="2">
                  <c:v>标题三</c:v>
                </c:pt>
                <c:pt idx="3">
                  <c:v>标题四</c:v>
                </c:pt>
                <c:pt idx="4">
                  <c:v>标题五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467392"/>
        <c:axId val="137469312"/>
      </c:radarChart>
      <c:catAx>
        <c:axId val="1374673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zh-CN"/>
          </a:p>
        </c:txPr>
        <c:crossAx val="137469312"/>
        <c:crosses val="autoZero"/>
        <c:auto val="1"/>
        <c:lblAlgn val="ctr"/>
        <c:lblOffset val="100"/>
        <c:noMultiLvlLbl val="0"/>
      </c:catAx>
      <c:valAx>
        <c:axId val="137469312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50000"/>
                  <a:alpha val="64000"/>
                </a:schemeClr>
              </a:solidFill>
              <a:prstDash val="sysDot"/>
            </a:ln>
          </c:spPr>
        </c:majorGridlines>
        <c:numFmt formatCode="General" sourceLinked="1"/>
        <c:majorTickMark val="cross"/>
        <c:minorTickMark val="none"/>
        <c:tickLblPos val="nextTo"/>
        <c:crossAx val="137467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287976027"/>
              </p:ext>
            </p:extLst>
          </p:nvPr>
        </p:nvGraphicFramePr>
        <p:xfrm>
          <a:off x="83802" y="1859615"/>
          <a:ext cx="8096399" cy="539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任意多边形 20"/>
          <p:cNvSpPr/>
          <p:nvPr/>
        </p:nvSpPr>
        <p:spPr>
          <a:xfrm>
            <a:off x="3412979" y="2382528"/>
            <a:ext cx="2010410" cy="2451735"/>
          </a:xfrm>
          <a:custGeom>
            <a:avLst/>
            <a:gdLst>
              <a:gd name="connsiteX0" fmla="*/ 628650 w 2023110"/>
              <a:gd name="connsiteY0" fmla="*/ 0 h 2480310"/>
              <a:gd name="connsiteX1" fmla="*/ 2023110 w 2023110"/>
              <a:gd name="connsiteY1" fmla="*/ 1005840 h 2480310"/>
              <a:gd name="connsiteX2" fmla="*/ 1394460 w 2023110"/>
              <a:gd name="connsiteY2" fmla="*/ 2480310 h 2480310"/>
              <a:gd name="connsiteX3" fmla="*/ 354330 w 2023110"/>
              <a:gd name="connsiteY3" fmla="*/ 1885950 h 2480310"/>
              <a:gd name="connsiteX4" fmla="*/ 0 w 2023110"/>
              <a:gd name="connsiteY4" fmla="*/ 1234440 h 2480310"/>
              <a:gd name="connsiteX5" fmla="*/ 628650 w 2023110"/>
              <a:gd name="connsiteY5" fmla="*/ 0 h 2480310"/>
              <a:gd name="connsiteX0" fmla="*/ 651016 w 2023110"/>
              <a:gd name="connsiteY0" fmla="*/ 0 h 2470785"/>
              <a:gd name="connsiteX1" fmla="*/ 2023110 w 2023110"/>
              <a:gd name="connsiteY1" fmla="*/ 996315 h 2470785"/>
              <a:gd name="connsiteX2" fmla="*/ 1394460 w 2023110"/>
              <a:gd name="connsiteY2" fmla="*/ 2470785 h 2470785"/>
              <a:gd name="connsiteX3" fmla="*/ 354330 w 2023110"/>
              <a:gd name="connsiteY3" fmla="*/ 1876425 h 2470785"/>
              <a:gd name="connsiteX4" fmla="*/ 0 w 2023110"/>
              <a:gd name="connsiteY4" fmla="*/ 1224915 h 2470785"/>
              <a:gd name="connsiteX5" fmla="*/ 651016 w 2023110"/>
              <a:gd name="connsiteY5" fmla="*/ 0 h 2470785"/>
              <a:gd name="connsiteX0" fmla="*/ 651016 w 2023110"/>
              <a:gd name="connsiteY0" fmla="*/ 0 h 2451735"/>
              <a:gd name="connsiteX1" fmla="*/ 2023110 w 2023110"/>
              <a:gd name="connsiteY1" fmla="*/ 996315 h 2451735"/>
              <a:gd name="connsiteX2" fmla="*/ 1394460 w 2023110"/>
              <a:gd name="connsiteY2" fmla="*/ 2451735 h 2451735"/>
              <a:gd name="connsiteX3" fmla="*/ 354330 w 2023110"/>
              <a:gd name="connsiteY3" fmla="*/ 1876425 h 2451735"/>
              <a:gd name="connsiteX4" fmla="*/ 0 w 2023110"/>
              <a:gd name="connsiteY4" fmla="*/ 1224915 h 2451735"/>
              <a:gd name="connsiteX5" fmla="*/ 651016 w 2023110"/>
              <a:gd name="connsiteY5" fmla="*/ 0 h 245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3110" h="2451735">
                <a:moveTo>
                  <a:pt x="651016" y="0"/>
                </a:moveTo>
                <a:lnTo>
                  <a:pt x="2023110" y="996315"/>
                </a:lnTo>
                <a:lnTo>
                  <a:pt x="1394460" y="2451735"/>
                </a:lnTo>
                <a:lnTo>
                  <a:pt x="354330" y="1876425"/>
                </a:lnTo>
                <a:lnTo>
                  <a:pt x="0" y="1224915"/>
                </a:lnTo>
                <a:lnTo>
                  <a:pt x="651016" y="0"/>
                </a:lnTo>
                <a:close/>
              </a:path>
            </a:pathLst>
          </a:custGeom>
          <a:solidFill>
            <a:srgbClr val="5DABA8">
              <a:alpha val="7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nkGothic Lt BT"/>
              <a:ea typeface="微软雅黑"/>
              <a:cs typeface="+mn-cs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2864339" y="3275972"/>
            <a:ext cx="1714500" cy="1304925"/>
          </a:xfrm>
          <a:custGeom>
            <a:avLst/>
            <a:gdLst>
              <a:gd name="connsiteX0" fmla="*/ 0 w 1714500"/>
              <a:gd name="connsiteY0" fmla="*/ 137160 h 1314450"/>
              <a:gd name="connsiteX1" fmla="*/ 662940 w 1714500"/>
              <a:gd name="connsiteY1" fmla="*/ 1314450 h 1314450"/>
              <a:gd name="connsiteX2" fmla="*/ 1543050 w 1714500"/>
              <a:gd name="connsiteY2" fmla="*/ 971550 h 1314450"/>
              <a:gd name="connsiteX3" fmla="*/ 1714500 w 1714500"/>
              <a:gd name="connsiteY3" fmla="*/ 377190 h 1314450"/>
              <a:gd name="connsiteX4" fmla="*/ 1211580 w 1714500"/>
              <a:gd name="connsiteY4" fmla="*/ 0 h 1314450"/>
              <a:gd name="connsiteX5" fmla="*/ 0 w 1714500"/>
              <a:gd name="connsiteY5" fmla="*/ 137160 h 1314450"/>
              <a:gd name="connsiteX0" fmla="*/ 0 w 1714500"/>
              <a:gd name="connsiteY0" fmla="*/ 153035 h 1314450"/>
              <a:gd name="connsiteX1" fmla="*/ 662940 w 1714500"/>
              <a:gd name="connsiteY1" fmla="*/ 1314450 h 1314450"/>
              <a:gd name="connsiteX2" fmla="*/ 1543050 w 1714500"/>
              <a:gd name="connsiteY2" fmla="*/ 971550 h 1314450"/>
              <a:gd name="connsiteX3" fmla="*/ 1714500 w 1714500"/>
              <a:gd name="connsiteY3" fmla="*/ 377190 h 1314450"/>
              <a:gd name="connsiteX4" fmla="*/ 1211580 w 1714500"/>
              <a:gd name="connsiteY4" fmla="*/ 0 h 1314450"/>
              <a:gd name="connsiteX5" fmla="*/ 0 w 1714500"/>
              <a:gd name="connsiteY5" fmla="*/ 153035 h 1314450"/>
              <a:gd name="connsiteX0" fmla="*/ 0 w 1714500"/>
              <a:gd name="connsiteY0" fmla="*/ 153035 h 1304925"/>
              <a:gd name="connsiteX1" fmla="*/ 647065 w 1714500"/>
              <a:gd name="connsiteY1" fmla="*/ 1304925 h 1304925"/>
              <a:gd name="connsiteX2" fmla="*/ 1543050 w 1714500"/>
              <a:gd name="connsiteY2" fmla="*/ 971550 h 1304925"/>
              <a:gd name="connsiteX3" fmla="*/ 1714500 w 1714500"/>
              <a:gd name="connsiteY3" fmla="*/ 377190 h 1304925"/>
              <a:gd name="connsiteX4" fmla="*/ 1211580 w 1714500"/>
              <a:gd name="connsiteY4" fmla="*/ 0 h 1304925"/>
              <a:gd name="connsiteX5" fmla="*/ 0 w 1714500"/>
              <a:gd name="connsiteY5" fmla="*/ 153035 h 1304925"/>
              <a:gd name="connsiteX0" fmla="*/ 0 w 1714500"/>
              <a:gd name="connsiteY0" fmla="*/ 153035 h 1304925"/>
              <a:gd name="connsiteX1" fmla="*/ 647065 w 1714500"/>
              <a:gd name="connsiteY1" fmla="*/ 1304925 h 1304925"/>
              <a:gd name="connsiteX2" fmla="*/ 1511300 w 1714500"/>
              <a:gd name="connsiteY2" fmla="*/ 981075 h 1304925"/>
              <a:gd name="connsiteX3" fmla="*/ 1714500 w 1714500"/>
              <a:gd name="connsiteY3" fmla="*/ 377190 h 1304925"/>
              <a:gd name="connsiteX4" fmla="*/ 1211580 w 1714500"/>
              <a:gd name="connsiteY4" fmla="*/ 0 h 1304925"/>
              <a:gd name="connsiteX5" fmla="*/ 0 w 1714500"/>
              <a:gd name="connsiteY5" fmla="*/ 153035 h 130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4500" h="1304925">
                <a:moveTo>
                  <a:pt x="0" y="153035"/>
                </a:moveTo>
                <a:lnTo>
                  <a:pt x="647065" y="1304925"/>
                </a:lnTo>
                <a:lnTo>
                  <a:pt x="1511300" y="981075"/>
                </a:lnTo>
                <a:lnTo>
                  <a:pt x="1714500" y="377190"/>
                </a:lnTo>
                <a:lnTo>
                  <a:pt x="1211580" y="0"/>
                </a:lnTo>
                <a:lnTo>
                  <a:pt x="0" y="153035"/>
                </a:lnTo>
                <a:close/>
              </a:path>
            </a:pathLst>
          </a:custGeom>
          <a:solidFill>
            <a:srgbClr val="DD7882">
              <a:alpha val="7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nkGothic Lt BT"/>
              <a:ea typeface="微软雅黑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481480" y="3437583"/>
            <a:ext cx="585064" cy="215444"/>
            <a:chOff x="1376646" y="1988646"/>
            <a:chExt cx="585064" cy="215444"/>
          </a:xfrm>
          <a:solidFill>
            <a:srgbClr val="DD7882"/>
          </a:solidFill>
        </p:grpSpPr>
        <p:sp>
          <p:nvSpPr>
            <p:cNvPr id="24" name="圆角矩形 23"/>
            <p:cNvSpPr/>
            <p:nvPr/>
          </p:nvSpPr>
          <p:spPr>
            <a:xfrm>
              <a:off x="1421651" y="2041976"/>
              <a:ext cx="302546" cy="112512"/>
            </a:xfrm>
            <a:prstGeom prst="roundRect">
              <a:avLst>
                <a:gd name="adj" fmla="val 23016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76646" y="1988646"/>
              <a:ext cx="585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ankGothic Lt BT"/>
                  <a:ea typeface="微软雅黑"/>
                </a:rPr>
                <a:t>4.4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32002" y="2265281"/>
            <a:ext cx="585064" cy="215444"/>
            <a:chOff x="1376646" y="1988646"/>
            <a:chExt cx="585064" cy="215444"/>
          </a:xfrm>
          <a:solidFill>
            <a:srgbClr val="5DABA8"/>
          </a:solidFill>
        </p:grpSpPr>
        <p:sp>
          <p:nvSpPr>
            <p:cNvPr id="27" name="圆角矩形 26"/>
            <p:cNvSpPr/>
            <p:nvPr/>
          </p:nvSpPr>
          <p:spPr>
            <a:xfrm>
              <a:off x="1421651" y="2041976"/>
              <a:ext cx="302546" cy="112512"/>
            </a:xfrm>
            <a:prstGeom prst="roundRect">
              <a:avLst>
                <a:gd name="adj" fmla="val 23016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76646" y="1988646"/>
              <a:ext cx="585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BankGothic Lt BT"/>
                  <a:ea typeface="微软雅黑"/>
                </a:rPr>
                <a:t>5.2</a:t>
              </a:r>
              <a:endPara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835046" y="3320767"/>
            <a:ext cx="3254583" cy="1422315"/>
            <a:chOff x="5002020" y="2116871"/>
            <a:chExt cx="3254583" cy="1422315"/>
          </a:xfrm>
        </p:grpSpPr>
        <p:sp>
          <p:nvSpPr>
            <p:cNvPr id="30" name="矩形 29"/>
            <p:cNvSpPr/>
            <p:nvPr/>
          </p:nvSpPr>
          <p:spPr>
            <a:xfrm>
              <a:off x="5022050" y="2523523"/>
              <a:ext cx="323455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200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/>
                  <a:ea typeface="微软雅黑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sz="12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002020" y="2116871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4344"/>
                  </a:solidFill>
                  <a:effectLst/>
                  <a:uLnTx/>
                  <a:uFillTx/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单击添加标题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095875" y="2523523"/>
              <a:ext cx="3057525" cy="0"/>
            </a:xfrm>
            <a:prstGeom prst="line">
              <a:avLst/>
            </a:prstGeom>
            <a:noFill/>
            <a:ln w="3175" cap="flat" cmpd="sng" algn="ctr">
              <a:solidFill>
                <a:srgbClr val="4A4C4D"/>
              </a:solidFill>
              <a:prstDash val="dash"/>
            </a:ln>
            <a:effectLst/>
          </p:spPr>
        </p:cxnSp>
      </p:grpSp>
      <p:grpSp>
        <p:nvGrpSpPr>
          <p:cNvPr id="33" name="组合 32"/>
          <p:cNvGrpSpPr/>
          <p:nvPr/>
        </p:nvGrpSpPr>
        <p:grpSpPr>
          <a:xfrm>
            <a:off x="9851858" y="3397648"/>
            <a:ext cx="552965" cy="248692"/>
            <a:chOff x="7033344" y="2198346"/>
            <a:chExt cx="552965" cy="248692"/>
          </a:xfrm>
        </p:grpSpPr>
        <p:sp>
          <p:nvSpPr>
            <p:cNvPr id="34" name="直角三角形 33"/>
            <p:cNvSpPr/>
            <p:nvPr/>
          </p:nvSpPr>
          <p:spPr>
            <a:xfrm rot="6324514">
              <a:off x="7033344" y="2298093"/>
              <a:ext cx="148945" cy="148945"/>
            </a:xfrm>
            <a:prstGeom prst="rtTriangle">
              <a:avLst/>
            </a:prstGeom>
            <a:solidFill>
              <a:srgbClr val="DD788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  <p:sp>
          <p:nvSpPr>
            <p:cNvPr id="35" name="直角三角形 34"/>
            <p:cNvSpPr/>
            <p:nvPr/>
          </p:nvSpPr>
          <p:spPr>
            <a:xfrm rot="20680287" flipH="1" flipV="1">
              <a:off x="7296245" y="2236432"/>
              <a:ext cx="89106" cy="89103"/>
            </a:xfrm>
            <a:prstGeom prst="rtTriangle">
              <a:avLst/>
            </a:prstGeom>
            <a:solidFill>
              <a:srgbClr val="5DABA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  <p:sp>
          <p:nvSpPr>
            <p:cNvPr id="36" name="直角三角形 35"/>
            <p:cNvSpPr/>
            <p:nvPr/>
          </p:nvSpPr>
          <p:spPr>
            <a:xfrm rot="7225362" flipH="1" flipV="1">
              <a:off x="7237674" y="2371949"/>
              <a:ext cx="62886" cy="62886"/>
            </a:xfrm>
            <a:prstGeom prst="rtTriangle">
              <a:avLst/>
            </a:prstGeom>
            <a:solidFill>
              <a:srgbClr val="4A4C4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  <p:sp>
          <p:nvSpPr>
            <p:cNvPr id="37" name="直角三角形 36"/>
            <p:cNvSpPr/>
            <p:nvPr/>
          </p:nvSpPr>
          <p:spPr>
            <a:xfrm rot="5588487" flipH="1" flipV="1">
              <a:off x="7540588" y="2198347"/>
              <a:ext cx="45722" cy="45720"/>
            </a:xfrm>
            <a:prstGeom prst="rtTriangle">
              <a:avLst/>
            </a:prstGeom>
            <a:solidFill>
              <a:srgbClr val="EDB45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nkGothic Lt BT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MZ-1">
    <a:majorFont>
      <a:latin typeface="BankGothic Md BT"/>
      <a:ea typeface="方正韵动中黑简体"/>
      <a:cs typeface=""/>
    </a:majorFont>
    <a:minorFont>
      <a:latin typeface="BankGothic Lt BT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322</Words>
  <Application>Microsoft Office PowerPoint</Application>
  <PresentationFormat>自定义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2019-08-26T14:14:36Z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