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27" r:id="rId3"/>
    <p:sldId id="428" r:id="rId4"/>
    <p:sldId id="429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E6503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E65038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D9903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D99030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44B39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4B394"/>
              </a:solidFill>
              <a:ln w="9525">
                <a:solidFill>
                  <a:srgbClr val="44B394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32</c:v>
                </c:pt>
                <c:pt idx="1">
                  <c:v>23</c:v>
                </c:pt>
                <c:pt idx="2">
                  <c:v>22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4AD4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rgbClr val="84AD4E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7</c:v>
                </c:pt>
                <c:pt idx="2">
                  <c:v>15</c:v>
                </c:pt>
                <c:pt idx="3">
                  <c:v>27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331456"/>
        <c:axId val="53332608"/>
      </c:radarChart>
      <c:catAx>
        <c:axId val="533314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332608"/>
        <c:crosses val="autoZero"/>
        <c:auto val="1"/>
        <c:lblAlgn val="ctr"/>
        <c:lblOffset val="100"/>
        <c:noMultiLvlLbl val="0"/>
      </c:catAx>
      <c:valAx>
        <c:axId val="5333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33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441424704724409"/>
          <c:y val="5.6621305572016147E-2"/>
          <c:w val="0.57974472229564811"/>
          <c:h val="0.86961701092964372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44B39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44B394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E6503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E65038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538624"/>
        <c:axId val="195508864"/>
      </c:radarChart>
      <c:catAx>
        <c:axId val="16453862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5508864"/>
        <c:crosses val="autoZero"/>
        <c:auto val="1"/>
        <c:lblAlgn val="ctr"/>
        <c:lblOffset val="100"/>
        <c:noMultiLvlLbl val="0"/>
      </c:catAx>
      <c:valAx>
        <c:axId val="1955088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4538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4B394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D99030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v>系列3</c:v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700800"/>
        <c:axId val="214702336"/>
        <c:extLst>
          <c:ext xmlns:c15="http://schemas.microsoft.com/office/drawing/2012/chart" uri="{02D57815-91ED-43cb-92C2-25804820EDAC}">
            <c15:filteredRadarSeries>
              <c15:ser>
                <c:idx val="3"/>
                <c:order val="3"/>
                <c:spPr>
                  <a:solidFill>
                    <a:schemeClr val="accent4"/>
                  </a:solidFill>
                  <a:ln w="25400">
                    <a:noFill/>
                  </a:ln>
                  <a:effectLst/>
                </c:spPr>
                <c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:cat>
                <c:val>
                  <c:numLit>
                    <c:formatCode>General</c:formatCode>
                    <c:ptCount val="1"/>
                    <c:pt idx="0">
                      <c:v>1</c:v>
                    </c:pt>
                  </c:numLit>
                </c:val>
              </c15:ser>
            </c15:filteredRadarSeries>
          </c:ext>
        </c:extLst>
      </c:radarChart>
      <c:catAx>
        <c:axId val="214700800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14702336"/>
        <c:crosses val="autoZero"/>
        <c:auto val="1"/>
        <c:lblAlgn val="ctr"/>
        <c:lblOffset val="100"/>
        <c:noMultiLvlLbl val="0"/>
      </c:catAx>
      <c:valAx>
        <c:axId val="2147023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470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852198021"/>
              </p:ext>
            </p:extLst>
          </p:nvPr>
        </p:nvGraphicFramePr>
        <p:xfrm>
          <a:off x="72405" y="2715332"/>
          <a:ext cx="5539920" cy="3693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5612325" y="3242697"/>
            <a:ext cx="1896673" cy="369332"/>
          </a:xfrm>
          <a:prstGeom prst="rect">
            <a:avLst/>
          </a:prstGeom>
          <a:solidFill>
            <a:srgbClr val="44B394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white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prstClr val="white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5535824" y="3684599"/>
            <a:ext cx="27028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5612325" y="4776848"/>
            <a:ext cx="1896673" cy="369332"/>
          </a:xfrm>
          <a:prstGeom prst="rect">
            <a:avLst/>
          </a:prstGeom>
          <a:solidFill>
            <a:srgbClr val="84AD4E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white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prstClr val="white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5535824" y="5218750"/>
            <a:ext cx="27028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8907073" y="3242697"/>
            <a:ext cx="1896673" cy="369332"/>
          </a:xfrm>
          <a:prstGeom prst="rect">
            <a:avLst/>
          </a:prstGeom>
          <a:solidFill>
            <a:srgbClr val="D99030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white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prstClr val="white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8830572" y="3684599"/>
            <a:ext cx="27028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8907073" y="4776848"/>
            <a:ext cx="1896673" cy="369332"/>
          </a:xfrm>
          <a:prstGeom prst="rect">
            <a:avLst/>
          </a:prstGeom>
          <a:solidFill>
            <a:srgbClr val="E65038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white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prstClr val="white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8830572" y="5218750"/>
            <a:ext cx="27028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39"/>
          <p:cNvSpPr/>
          <p:nvPr/>
        </p:nvSpPr>
        <p:spPr>
          <a:xfrm>
            <a:off x="327464" y="1160046"/>
            <a:ext cx="3467584" cy="58475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4C4C4C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sz="3200" dirty="0">
              <a:solidFill>
                <a:srgbClr val="4C4C4C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1" name="Rectangle 11"/>
          <p:cNvSpPr/>
          <p:nvPr/>
        </p:nvSpPr>
        <p:spPr>
          <a:xfrm>
            <a:off x="327465" y="1742168"/>
            <a:ext cx="3842685" cy="33853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CLICK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HERE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TO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600" dirty="0">
              <a:solidFill>
                <a:prstClr val="white">
                  <a:lumMod val="75000"/>
                </a:prstClr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23309" y="1716912"/>
            <a:ext cx="3246448" cy="0"/>
          </a:xfrm>
          <a:prstGeom prst="line">
            <a:avLst/>
          </a:prstGeom>
          <a:noFill/>
          <a:ln w="6350" cap="flat" cmpd="sng" algn="ctr">
            <a:solidFill>
              <a:srgbClr val="E65038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897980264"/>
              </p:ext>
            </p:extLst>
          </p:nvPr>
        </p:nvGraphicFramePr>
        <p:xfrm>
          <a:off x="605604" y="2326718"/>
          <a:ext cx="5996215" cy="451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7695716" y="2787798"/>
            <a:ext cx="189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181715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>
              <a:solidFill>
                <a:srgbClr val="181715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7695716" y="4002234"/>
            <a:ext cx="189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181715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>
              <a:solidFill>
                <a:srgbClr val="181715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7695716" y="5025035"/>
            <a:ext cx="189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181715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srgbClr val="181715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7691717" y="3068898"/>
            <a:ext cx="3101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7702544" y="4248871"/>
            <a:ext cx="30990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7702544" y="5308402"/>
            <a:ext cx="3099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39"/>
          <p:cNvSpPr/>
          <p:nvPr/>
        </p:nvSpPr>
        <p:spPr>
          <a:xfrm>
            <a:off x="327464" y="1160046"/>
            <a:ext cx="3467584" cy="58475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4C4C4C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sz="3200" dirty="0">
              <a:solidFill>
                <a:srgbClr val="4C4C4C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Rectangle 11"/>
          <p:cNvSpPr/>
          <p:nvPr/>
        </p:nvSpPr>
        <p:spPr>
          <a:xfrm>
            <a:off x="327465" y="1742168"/>
            <a:ext cx="3842685" cy="33853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CLICK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HERE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TO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600" dirty="0">
              <a:solidFill>
                <a:prstClr val="white">
                  <a:lumMod val="75000"/>
                </a:prstClr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23309" y="1716912"/>
            <a:ext cx="3246448" cy="0"/>
          </a:xfrm>
          <a:prstGeom prst="line">
            <a:avLst/>
          </a:prstGeom>
          <a:noFill/>
          <a:ln w="6350" cap="flat" cmpd="sng" algn="ctr">
            <a:solidFill>
              <a:srgbClr val="E65038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2587490486"/>
              </p:ext>
            </p:extLst>
          </p:nvPr>
        </p:nvGraphicFramePr>
        <p:xfrm>
          <a:off x="2875642" y="2285511"/>
          <a:ext cx="6616700" cy="441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8322810" y="2099318"/>
            <a:ext cx="189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44B394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srgbClr val="44B394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8329638" y="2382685"/>
            <a:ext cx="3099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692454" y="4899668"/>
            <a:ext cx="189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D99030"/>
                </a:solidFill>
                <a:latin typeface="Century Gothic" pitchFamily="34" charset="0"/>
                <a:ea typeface="宋体"/>
              </a:rPr>
              <a:t>ADD YOUR TEXT</a:t>
            </a:r>
            <a:endParaRPr lang="zh-CN" altLang="en-US" b="1" dirty="0">
              <a:solidFill>
                <a:srgbClr val="D99030"/>
              </a:solidFill>
              <a:latin typeface="Century Gothic" pitchFamily="34" charset="0"/>
              <a:ea typeface="宋体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99282" y="5183035"/>
            <a:ext cx="3099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rgbClr val="1817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39"/>
          <p:cNvSpPr/>
          <p:nvPr/>
        </p:nvSpPr>
        <p:spPr>
          <a:xfrm>
            <a:off x="327464" y="1160046"/>
            <a:ext cx="3467584" cy="58475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rgbClr val="4C4C4C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sz="3200" dirty="0">
              <a:solidFill>
                <a:srgbClr val="4C4C4C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30" name="Rectangle 11"/>
          <p:cNvSpPr/>
          <p:nvPr/>
        </p:nvSpPr>
        <p:spPr>
          <a:xfrm>
            <a:off x="327465" y="1742168"/>
            <a:ext cx="3842685" cy="33853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68566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CLICK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HERE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TO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ADD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600" dirty="0" smtClean="0">
                <a:solidFill>
                  <a:prstClr val="white">
                    <a:lumMod val="75000"/>
                  </a:prstClr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TITLE</a:t>
            </a:r>
            <a:endParaRPr lang="zh-CN" altLang="zh-CN" sz="1600" dirty="0">
              <a:solidFill>
                <a:prstClr val="white">
                  <a:lumMod val="75000"/>
                </a:prstClr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23309" y="1716912"/>
            <a:ext cx="3246448" cy="0"/>
          </a:xfrm>
          <a:prstGeom prst="line">
            <a:avLst/>
          </a:prstGeom>
          <a:noFill/>
          <a:ln w="6350" cap="flat" cmpd="sng" algn="ctr">
            <a:solidFill>
              <a:srgbClr val="E65038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940</Words>
  <Application>Microsoft Office PowerPoint</Application>
  <PresentationFormat>自定义</PresentationFormat>
  <Paragraphs>41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2019-08-26T14:13:19Z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