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56" d="100"/>
          <a:sy n="56" d="100"/>
        </p:scale>
        <p:origin x="-78" y="-28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15"/>
          <p:cNvSpPr/>
          <p:nvPr/>
        </p:nvSpPr>
        <p:spPr>
          <a:xfrm>
            <a:off x="2362869" y="1861021"/>
            <a:ext cx="7286600" cy="5843736"/>
          </a:xfrm>
          <a:custGeom>
            <a:avLst/>
            <a:gdLst>
              <a:gd name="connsiteX0" fmla="*/ 0 w 1800200"/>
              <a:gd name="connsiteY0" fmla="*/ 0 h 6453336"/>
              <a:gd name="connsiteX1" fmla="*/ 1800200 w 1800200"/>
              <a:gd name="connsiteY1" fmla="*/ 0 h 6453336"/>
              <a:gd name="connsiteX2" fmla="*/ 1800200 w 1800200"/>
              <a:gd name="connsiteY2" fmla="*/ 6453336 h 6453336"/>
              <a:gd name="connsiteX3" fmla="*/ 0 w 1800200"/>
              <a:gd name="connsiteY3" fmla="*/ 6453336 h 6453336"/>
              <a:gd name="connsiteX4" fmla="*/ 0 w 1800200"/>
              <a:gd name="connsiteY4" fmla="*/ 0 h 6453336"/>
              <a:gd name="connsiteX0" fmla="*/ 5529943 w 7330143"/>
              <a:gd name="connsiteY0" fmla="*/ 0 h 6453336"/>
              <a:gd name="connsiteX1" fmla="*/ 7330143 w 7330143"/>
              <a:gd name="connsiteY1" fmla="*/ 0 h 6453336"/>
              <a:gd name="connsiteX2" fmla="*/ 7330143 w 7330143"/>
              <a:gd name="connsiteY2" fmla="*/ 6453336 h 6453336"/>
              <a:gd name="connsiteX3" fmla="*/ 0 w 7330143"/>
              <a:gd name="connsiteY3" fmla="*/ 6395279 h 6453336"/>
              <a:gd name="connsiteX4" fmla="*/ 5529943 w 7330143"/>
              <a:gd name="connsiteY4" fmla="*/ 0 h 6453336"/>
              <a:gd name="connsiteX0" fmla="*/ 6589485 w 7330143"/>
              <a:gd name="connsiteY0" fmla="*/ 609600 h 6453336"/>
              <a:gd name="connsiteX1" fmla="*/ 7330143 w 7330143"/>
              <a:gd name="connsiteY1" fmla="*/ 0 h 6453336"/>
              <a:gd name="connsiteX2" fmla="*/ 7330143 w 7330143"/>
              <a:gd name="connsiteY2" fmla="*/ 6453336 h 6453336"/>
              <a:gd name="connsiteX3" fmla="*/ 0 w 7330143"/>
              <a:gd name="connsiteY3" fmla="*/ 6395279 h 6453336"/>
              <a:gd name="connsiteX4" fmla="*/ 6589485 w 7330143"/>
              <a:gd name="connsiteY4" fmla="*/ 609600 h 6453336"/>
              <a:gd name="connsiteX0" fmla="*/ 6589485 w 7373686"/>
              <a:gd name="connsiteY0" fmla="*/ 0 h 5843736"/>
              <a:gd name="connsiteX1" fmla="*/ 7373686 w 7373686"/>
              <a:gd name="connsiteY1" fmla="*/ 72571 h 5843736"/>
              <a:gd name="connsiteX2" fmla="*/ 7330143 w 7373686"/>
              <a:gd name="connsiteY2" fmla="*/ 5843736 h 5843736"/>
              <a:gd name="connsiteX3" fmla="*/ 0 w 7373686"/>
              <a:gd name="connsiteY3" fmla="*/ 5785679 h 5843736"/>
              <a:gd name="connsiteX4" fmla="*/ 6589485 w 7373686"/>
              <a:gd name="connsiteY4" fmla="*/ 0 h 5843736"/>
              <a:gd name="connsiteX0" fmla="*/ 6589485 w 7373686"/>
              <a:gd name="connsiteY0" fmla="*/ 0 h 5800193"/>
              <a:gd name="connsiteX1" fmla="*/ 7373686 w 7373686"/>
              <a:gd name="connsiteY1" fmla="*/ 72571 h 5800193"/>
              <a:gd name="connsiteX2" fmla="*/ 4354715 w 7373686"/>
              <a:gd name="connsiteY2" fmla="*/ 5800193 h 5800193"/>
              <a:gd name="connsiteX3" fmla="*/ 0 w 7373686"/>
              <a:gd name="connsiteY3" fmla="*/ 5785679 h 5800193"/>
              <a:gd name="connsiteX4" fmla="*/ 6589485 w 7373686"/>
              <a:gd name="connsiteY4" fmla="*/ 0 h 5800193"/>
              <a:gd name="connsiteX0" fmla="*/ 6589485 w 7402714"/>
              <a:gd name="connsiteY0" fmla="*/ 29029 h 5829222"/>
              <a:gd name="connsiteX1" fmla="*/ 7402714 w 7402714"/>
              <a:gd name="connsiteY1" fmla="*/ 0 h 5829222"/>
              <a:gd name="connsiteX2" fmla="*/ 4354715 w 7402714"/>
              <a:gd name="connsiteY2" fmla="*/ 5829222 h 5829222"/>
              <a:gd name="connsiteX3" fmla="*/ 0 w 7402714"/>
              <a:gd name="connsiteY3" fmla="*/ 5814708 h 5829222"/>
              <a:gd name="connsiteX4" fmla="*/ 6589485 w 7402714"/>
              <a:gd name="connsiteY4" fmla="*/ 29029 h 5829222"/>
              <a:gd name="connsiteX0" fmla="*/ 6400799 w 7402714"/>
              <a:gd name="connsiteY0" fmla="*/ 0 h 5843736"/>
              <a:gd name="connsiteX1" fmla="*/ 7402714 w 7402714"/>
              <a:gd name="connsiteY1" fmla="*/ 14514 h 5843736"/>
              <a:gd name="connsiteX2" fmla="*/ 4354715 w 7402714"/>
              <a:gd name="connsiteY2" fmla="*/ 5843736 h 5843736"/>
              <a:gd name="connsiteX3" fmla="*/ 0 w 7402714"/>
              <a:gd name="connsiteY3" fmla="*/ 5829222 h 5843736"/>
              <a:gd name="connsiteX4" fmla="*/ 6400799 w 7402714"/>
              <a:gd name="connsiteY4" fmla="*/ 0 h 5843736"/>
              <a:gd name="connsiteX0" fmla="*/ 6400799 w 7286600"/>
              <a:gd name="connsiteY0" fmla="*/ 0 h 5843736"/>
              <a:gd name="connsiteX1" fmla="*/ 7286600 w 7286600"/>
              <a:gd name="connsiteY1" fmla="*/ 14514 h 5843736"/>
              <a:gd name="connsiteX2" fmla="*/ 4354715 w 7286600"/>
              <a:gd name="connsiteY2" fmla="*/ 5843736 h 5843736"/>
              <a:gd name="connsiteX3" fmla="*/ 0 w 7286600"/>
              <a:gd name="connsiteY3" fmla="*/ 5829222 h 5843736"/>
              <a:gd name="connsiteX4" fmla="*/ 6400799 w 7286600"/>
              <a:gd name="connsiteY4" fmla="*/ 0 h 5843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6600" h="5843736">
                <a:moveTo>
                  <a:pt x="6400799" y="0"/>
                </a:moveTo>
                <a:lnTo>
                  <a:pt x="7286600" y="14514"/>
                </a:lnTo>
                <a:lnTo>
                  <a:pt x="4354715" y="5843736"/>
                </a:lnTo>
                <a:lnTo>
                  <a:pt x="0" y="5829222"/>
                </a:lnTo>
                <a:lnTo>
                  <a:pt x="6400799" y="0"/>
                </a:lnTo>
                <a:close/>
              </a:path>
            </a:pathLst>
          </a:custGeom>
          <a:gradFill>
            <a:gsLst>
              <a:gs pos="0">
                <a:sysClr val="window" lastClr="FFFFFF">
                  <a:lumMod val="75000"/>
                  <a:alpha val="0"/>
                </a:sysClr>
              </a:gs>
              <a:gs pos="25400">
                <a:srgbClr val="7E7E7E"/>
              </a:gs>
              <a:gs pos="67900">
                <a:srgbClr val="373737"/>
              </a:gs>
              <a:gs pos="50000">
                <a:sysClr val="windowText" lastClr="000000">
                  <a:lumMod val="75000"/>
                  <a:lumOff val="25000"/>
                </a:sysClr>
              </a:gs>
              <a:gs pos="100000">
                <a:sysClr val="windowText" lastClr="000000">
                  <a:lumMod val="85000"/>
                  <a:lumOff val="15000"/>
                </a:sysClr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cxnSp>
        <p:nvCxnSpPr>
          <p:cNvPr id="48" name="直接连接符 47"/>
          <p:cNvCxnSpPr/>
          <p:nvPr/>
        </p:nvCxnSpPr>
        <p:spPr>
          <a:xfrm flipV="1">
            <a:off x="4634780" y="1861021"/>
            <a:ext cx="4636722" cy="5843736"/>
          </a:xfrm>
          <a:prstGeom prst="line">
            <a:avLst/>
          </a:prstGeom>
          <a:noFill/>
          <a:ln w="63500" cap="flat" cmpd="sng" algn="ctr">
            <a:gradFill>
              <a:gsLst>
                <a:gs pos="0">
                  <a:srgbClr val="FF9900"/>
                </a:gs>
                <a:gs pos="50000">
                  <a:srgbClr val="FFC000"/>
                </a:gs>
                <a:gs pos="80000">
                  <a:srgbClr val="FFE600"/>
                </a:gs>
                <a:gs pos="100000">
                  <a:srgbClr val="FFFF00">
                    <a:alpha val="0"/>
                  </a:srgbClr>
                </a:gs>
              </a:gsLst>
              <a:lin ang="5400000" scaled="0"/>
            </a:gradFill>
            <a:prstDash val="dashDot"/>
          </a:ln>
          <a:effectLst/>
        </p:spPr>
      </p:cxnSp>
      <p:grpSp>
        <p:nvGrpSpPr>
          <p:cNvPr id="49" name="组合 48"/>
          <p:cNvGrpSpPr/>
          <p:nvPr/>
        </p:nvGrpSpPr>
        <p:grpSpPr>
          <a:xfrm>
            <a:off x="1895263" y="5415037"/>
            <a:ext cx="1883770" cy="1405060"/>
            <a:chOff x="1535756" y="4337982"/>
            <a:chExt cx="1883770" cy="1405060"/>
          </a:xfrm>
        </p:grpSpPr>
        <p:sp>
          <p:nvSpPr>
            <p:cNvPr id="50" name="平行四边形 1"/>
            <p:cNvSpPr/>
            <p:nvPr/>
          </p:nvSpPr>
          <p:spPr>
            <a:xfrm>
              <a:off x="1535756" y="5184221"/>
              <a:ext cx="1883770" cy="558821"/>
            </a:xfrm>
            <a:custGeom>
              <a:avLst/>
              <a:gdLst>
                <a:gd name="connsiteX0" fmla="*/ 0 w 6371232"/>
                <a:gd name="connsiteY0" fmla="*/ 1872208 h 1872208"/>
                <a:gd name="connsiteX1" fmla="*/ 881960 w 6371232"/>
                <a:gd name="connsiteY1" fmla="*/ 0 h 1872208"/>
                <a:gd name="connsiteX2" fmla="*/ 6371232 w 6371232"/>
                <a:gd name="connsiteY2" fmla="*/ 0 h 1872208"/>
                <a:gd name="connsiteX3" fmla="*/ 5489272 w 6371232"/>
                <a:gd name="connsiteY3" fmla="*/ 1872208 h 1872208"/>
                <a:gd name="connsiteX4" fmla="*/ 0 w 6371232"/>
                <a:gd name="connsiteY4" fmla="*/ 1872208 h 1872208"/>
                <a:gd name="connsiteX0" fmla="*/ 0 w 6342203"/>
                <a:gd name="connsiteY0" fmla="*/ 1451294 h 1872208"/>
                <a:gd name="connsiteX1" fmla="*/ 852931 w 6342203"/>
                <a:gd name="connsiteY1" fmla="*/ 0 h 1872208"/>
                <a:gd name="connsiteX2" fmla="*/ 6342203 w 6342203"/>
                <a:gd name="connsiteY2" fmla="*/ 0 h 1872208"/>
                <a:gd name="connsiteX3" fmla="*/ 5460243 w 6342203"/>
                <a:gd name="connsiteY3" fmla="*/ 1872208 h 1872208"/>
                <a:gd name="connsiteX4" fmla="*/ 0 w 6342203"/>
                <a:gd name="connsiteY4" fmla="*/ 1451294 h 1872208"/>
                <a:gd name="connsiteX0" fmla="*/ 0 w 6342203"/>
                <a:gd name="connsiteY0" fmla="*/ 1915751 h 2336665"/>
                <a:gd name="connsiteX1" fmla="*/ 1070645 w 6342203"/>
                <a:gd name="connsiteY1" fmla="*/ 0 h 2336665"/>
                <a:gd name="connsiteX2" fmla="*/ 6342203 w 6342203"/>
                <a:gd name="connsiteY2" fmla="*/ 464457 h 2336665"/>
                <a:gd name="connsiteX3" fmla="*/ 5460243 w 6342203"/>
                <a:gd name="connsiteY3" fmla="*/ 2336665 h 2336665"/>
                <a:gd name="connsiteX4" fmla="*/ 0 w 6342203"/>
                <a:gd name="connsiteY4" fmla="*/ 1915751 h 2336665"/>
                <a:gd name="connsiteX0" fmla="*/ 0 w 6342203"/>
                <a:gd name="connsiteY0" fmla="*/ 1756094 h 2177008"/>
                <a:gd name="connsiteX1" fmla="*/ 1027102 w 6342203"/>
                <a:gd name="connsiteY1" fmla="*/ 0 h 2177008"/>
                <a:gd name="connsiteX2" fmla="*/ 6342203 w 6342203"/>
                <a:gd name="connsiteY2" fmla="*/ 304800 h 2177008"/>
                <a:gd name="connsiteX3" fmla="*/ 5460243 w 6342203"/>
                <a:gd name="connsiteY3" fmla="*/ 2177008 h 2177008"/>
                <a:gd name="connsiteX4" fmla="*/ 0 w 6342203"/>
                <a:gd name="connsiteY4" fmla="*/ 1756094 h 2177008"/>
                <a:gd name="connsiteX0" fmla="*/ 0 w 7703943"/>
                <a:gd name="connsiteY0" fmla="*/ 1756094 h 2177008"/>
                <a:gd name="connsiteX1" fmla="*/ 1027102 w 7703943"/>
                <a:gd name="connsiteY1" fmla="*/ 0 h 2177008"/>
                <a:gd name="connsiteX2" fmla="*/ 7703943 w 7703943"/>
                <a:gd name="connsiteY2" fmla="*/ 527124 h 2177008"/>
                <a:gd name="connsiteX3" fmla="*/ 5460243 w 7703943"/>
                <a:gd name="connsiteY3" fmla="*/ 2177008 h 2177008"/>
                <a:gd name="connsiteX4" fmla="*/ 0 w 7703943"/>
                <a:gd name="connsiteY4" fmla="*/ 1756094 h 2177008"/>
                <a:gd name="connsiteX0" fmla="*/ 0 w 7703943"/>
                <a:gd name="connsiteY0" fmla="*/ 1589350 h 2010264"/>
                <a:gd name="connsiteX1" fmla="*/ 3166980 w 7703943"/>
                <a:gd name="connsiteY1" fmla="*/ 0 h 2010264"/>
                <a:gd name="connsiteX2" fmla="*/ 7703943 w 7703943"/>
                <a:gd name="connsiteY2" fmla="*/ 360380 h 2010264"/>
                <a:gd name="connsiteX3" fmla="*/ 5460243 w 7703943"/>
                <a:gd name="connsiteY3" fmla="*/ 2010264 h 2010264"/>
                <a:gd name="connsiteX4" fmla="*/ 0 w 7703943"/>
                <a:gd name="connsiteY4" fmla="*/ 1589350 h 2010264"/>
                <a:gd name="connsiteX0" fmla="*/ 0 w 7398246"/>
                <a:gd name="connsiteY0" fmla="*/ 1672721 h 2010264"/>
                <a:gd name="connsiteX1" fmla="*/ 2861283 w 7398246"/>
                <a:gd name="connsiteY1" fmla="*/ 0 h 2010264"/>
                <a:gd name="connsiteX2" fmla="*/ 7398246 w 7398246"/>
                <a:gd name="connsiteY2" fmla="*/ 360380 h 2010264"/>
                <a:gd name="connsiteX3" fmla="*/ 5154546 w 7398246"/>
                <a:gd name="connsiteY3" fmla="*/ 2010264 h 2010264"/>
                <a:gd name="connsiteX4" fmla="*/ 0 w 7398246"/>
                <a:gd name="connsiteY4" fmla="*/ 1672721 h 2010264"/>
                <a:gd name="connsiteX0" fmla="*/ 0 w 6898015"/>
                <a:gd name="connsiteY0" fmla="*/ 1617140 h 2010264"/>
                <a:gd name="connsiteX1" fmla="*/ 2361052 w 6898015"/>
                <a:gd name="connsiteY1" fmla="*/ 0 h 2010264"/>
                <a:gd name="connsiteX2" fmla="*/ 6898015 w 6898015"/>
                <a:gd name="connsiteY2" fmla="*/ 360380 h 2010264"/>
                <a:gd name="connsiteX3" fmla="*/ 4654315 w 6898015"/>
                <a:gd name="connsiteY3" fmla="*/ 2010264 h 2010264"/>
                <a:gd name="connsiteX4" fmla="*/ 0 w 6898015"/>
                <a:gd name="connsiteY4" fmla="*/ 1617140 h 2010264"/>
                <a:gd name="connsiteX0" fmla="*/ 0 w 6870224"/>
                <a:gd name="connsiteY0" fmla="*/ 1756093 h 2010264"/>
                <a:gd name="connsiteX1" fmla="*/ 2333261 w 6870224"/>
                <a:gd name="connsiteY1" fmla="*/ 0 h 2010264"/>
                <a:gd name="connsiteX2" fmla="*/ 6870224 w 6870224"/>
                <a:gd name="connsiteY2" fmla="*/ 360380 h 2010264"/>
                <a:gd name="connsiteX3" fmla="*/ 4626524 w 6870224"/>
                <a:gd name="connsiteY3" fmla="*/ 2010264 h 2010264"/>
                <a:gd name="connsiteX4" fmla="*/ 0 w 6870224"/>
                <a:gd name="connsiteY4" fmla="*/ 1756093 h 2010264"/>
                <a:gd name="connsiteX0" fmla="*/ 0 w 6870224"/>
                <a:gd name="connsiteY0" fmla="*/ 1756093 h 2038055"/>
                <a:gd name="connsiteX1" fmla="*/ 2333261 w 6870224"/>
                <a:gd name="connsiteY1" fmla="*/ 0 h 2038055"/>
                <a:gd name="connsiteX2" fmla="*/ 6870224 w 6870224"/>
                <a:gd name="connsiteY2" fmla="*/ 360380 h 2038055"/>
                <a:gd name="connsiteX3" fmla="*/ 4848848 w 6870224"/>
                <a:gd name="connsiteY3" fmla="*/ 2038055 h 2038055"/>
                <a:gd name="connsiteX4" fmla="*/ 0 w 6870224"/>
                <a:gd name="connsiteY4" fmla="*/ 1756093 h 203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224" h="2038055">
                  <a:moveTo>
                    <a:pt x="0" y="1756093"/>
                  </a:moveTo>
                  <a:lnTo>
                    <a:pt x="2333261" y="0"/>
                  </a:lnTo>
                  <a:lnTo>
                    <a:pt x="6870224" y="360380"/>
                  </a:lnTo>
                  <a:lnTo>
                    <a:pt x="4848848" y="2038055"/>
                  </a:lnTo>
                  <a:lnTo>
                    <a:pt x="0" y="1756093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剪去同侧角的矩形 2"/>
            <p:cNvSpPr/>
            <p:nvPr/>
          </p:nvSpPr>
          <p:spPr>
            <a:xfrm>
              <a:off x="2080327" y="4439813"/>
              <a:ext cx="821624" cy="1095412"/>
            </a:xfrm>
            <a:custGeom>
              <a:avLst/>
              <a:gdLst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4024064 h 4024064"/>
                <a:gd name="connsiteX6" fmla="*/ 0 w 2952328"/>
                <a:gd name="connsiteY6" fmla="*/ 4024064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4024064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87086 w 2952328"/>
                <a:gd name="connsiteY5" fmla="*/ 3762807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3864407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58058 w 2952328"/>
                <a:gd name="connsiteY5" fmla="*/ 3849892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762806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762806 h 4024064"/>
                <a:gd name="connsiteX6" fmla="*/ 14515 w 2952328"/>
                <a:gd name="connsiteY6" fmla="*/ 38644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878920 h 4024064"/>
                <a:gd name="connsiteX6" fmla="*/ 14515 w 2952328"/>
                <a:gd name="connsiteY6" fmla="*/ 38644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3460 w 2953723"/>
                <a:gd name="connsiteY0" fmla="*/ 0 h 4024064"/>
                <a:gd name="connsiteX1" fmla="*/ 2461658 w 2953723"/>
                <a:gd name="connsiteY1" fmla="*/ 0 h 4024064"/>
                <a:gd name="connsiteX2" fmla="*/ 2953723 w 2953723"/>
                <a:gd name="connsiteY2" fmla="*/ 492065 h 4024064"/>
                <a:gd name="connsiteX3" fmla="*/ 2953723 w 2953723"/>
                <a:gd name="connsiteY3" fmla="*/ 4024064 h 4024064"/>
                <a:gd name="connsiteX4" fmla="*/ 2953723 w 2953723"/>
                <a:gd name="connsiteY4" fmla="*/ 4024064 h 4024064"/>
                <a:gd name="connsiteX5" fmla="*/ 15910 w 2953723"/>
                <a:gd name="connsiteY5" fmla="*/ 3878920 h 4024064"/>
                <a:gd name="connsiteX6" fmla="*/ 1396 w 2953723"/>
                <a:gd name="connsiteY6" fmla="*/ 3733778 h 4024064"/>
                <a:gd name="connsiteX7" fmla="*/ 1395 w 2953723"/>
                <a:gd name="connsiteY7" fmla="*/ 492065 h 4024064"/>
                <a:gd name="connsiteX8" fmla="*/ 493460 w 2953723"/>
                <a:gd name="connsiteY8" fmla="*/ 0 h 4024064"/>
                <a:gd name="connsiteX0" fmla="*/ 493460 w 2953723"/>
                <a:gd name="connsiteY0" fmla="*/ 0 h 4024064"/>
                <a:gd name="connsiteX1" fmla="*/ 2461658 w 2953723"/>
                <a:gd name="connsiteY1" fmla="*/ 0 h 4024064"/>
                <a:gd name="connsiteX2" fmla="*/ 2953723 w 2953723"/>
                <a:gd name="connsiteY2" fmla="*/ 492065 h 4024064"/>
                <a:gd name="connsiteX3" fmla="*/ 2953723 w 2953723"/>
                <a:gd name="connsiteY3" fmla="*/ 4024064 h 4024064"/>
                <a:gd name="connsiteX4" fmla="*/ 2953723 w 2953723"/>
                <a:gd name="connsiteY4" fmla="*/ 4024064 h 4024064"/>
                <a:gd name="connsiteX5" fmla="*/ 1396 w 2953723"/>
                <a:gd name="connsiteY5" fmla="*/ 3762806 h 4024064"/>
                <a:gd name="connsiteX6" fmla="*/ 1396 w 2953723"/>
                <a:gd name="connsiteY6" fmla="*/ 3733778 h 4024064"/>
                <a:gd name="connsiteX7" fmla="*/ 1395 w 2953723"/>
                <a:gd name="connsiteY7" fmla="*/ 492065 h 4024064"/>
                <a:gd name="connsiteX8" fmla="*/ 493460 w 2953723"/>
                <a:gd name="connsiteY8" fmla="*/ 0 h 4024064"/>
                <a:gd name="connsiteX0" fmla="*/ 507221 w 2967484"/>
                <a:gd name="connsiteY0" fmla="*/ 0 h 4024064"/>
                <a:gd name="connsiteX1" fmla="*/ 2475419 w 2967484"/>
                <a:gd name="connsiteY1" fmla="*/ 0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762806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67484"/>
                <a:gd name="connsiteY0" fmla="*/ 0 h 4024064"/>
                <a:gd name="connsiteX1" fmla="*/ 2475419 w 2967484"/>
                <a:gd name="connsiteY1" fmla="*/ 0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820864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67484"/>
                <a:gd name="connsiteY0" fmla="*/ 0 h 4024064"/>
                <a:gd name="connsiteX1" fmla="*/ 2678619 w 2967484"/>
                <a:gd name="connsiteY1" fmla="*/ 72571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820864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96512"/>
                <a:gd name="connsiteY0" fmla="*/ 0 h 4024064"/>
                <a:gd name="connsiteX1" fmla="*/ 2678619 w 2996512"/>
                <a:gd name="connsiteY1" fmla="*/ 72571 h 4024064"/>
                <a:gd name="connsiteX2" fmla="*/ 2996512 w 2996512"/>
                <a:gd name="connsiteY2" fmla="*/ 390465 h 4024064"/>
                <a:gd name="connsiteX3" fmla="*/ 2967484 w 2996512"/>
                <a:gd name="connsiteY3" fmla="*/ 4024064 h 4024064"/>
                <a:gd name="connsiteX4" fmla="*/ 2967484 w 2996512"/>
                <a:gd name="connsiteY4" fmla="*/ 4024064 h 4024064"/>
                <a:gd name="connsiteX5" fmla="*/ 15157 w 2996512"/>
                <a:gd name="connsiteY5" fmla="*/ 3820864 h 4024064"/>
                <a:gd name="connsiteX6" fmla="*/ 643 w 2996512"/>
                <a:gd name="connsiteY6" fmla="*/ 3806349 h 4024064"/>
                <a:gd name="connsiteX7" fmla="*/ 15156 w 2996512"/>
                <a:gd name="connsiteY7" fmla="*/ 492065 h 4024064"/>
                <a:gd name="connsiteX8" fmla="*/ 507221 w 2996512"/>
                <a:gd name="connsiteY8" fmla="*/ 0 h 4024064"/>
                <a:gd name="connsiteX0" fmla="*/ 362078 w 2996512"/>
                <a:gd name="connsiteY0" fmla="*/ 0 h 3995035"/>
                <a:gd name="connsiteX1" fmla="*/ 2678619 w 2996512"/>
                <a:gd name="connsiteY1" fmla="*/ 43542 h 3995035"/>
                <a:gd name="connsiteX2" fmla="*/ 2996512 w 2996512"/>
                <a:gd name="connsiteY2" fmla="*/ 361436 h 3995035"/>
                <a:gd name="connsiteX3" fmla="*/ 2967484 w 2996512"/>
                <a:gd name="connsiteY3" fmla="*/ 3995035 h 3995035"/>
                <a:gd name="connsiteX4" fmla="*/ 2967484 w 2996512"/>
                <a:gd name="connsiteY4" fmla="*/ 3995035 h 3995035"/>
                <a:gd name="connsiteX5" fmla="*/ 15157 w 2996512"/>
                <a:gd name="connsiteY5" fmla="*/ 3791835 h 3995035"/>
                <a:gd name="connsiteX6" fmla="*/ 643 w 2996512"/>
                <a:gd name="connsiteY6" fmla="*/ 3777320 h 3995035"/>
                <a:gd name="connsiteX7" fmla="*/ 15156 w 2996512"/>
                <a:gd name="connsiteY7" fmla="*/ 463036 h 3995035"/>
                <a:gd name="connsiteX8" fmla="*/ 362078 w 2996512"/>
                <a:gd name="connsiteY8" fmla="*/ 0 h 3995035"/>
                <a:gd name="connsiteX0" fmla="*/ 362078 w 2996512"/>
                <a:gd name="connsiteY0" fmla="*/ 0 h 3995035"/>
                <a:gd name="connsiteX1" fmla="*/ 2678619 w 2996512"/>
                <a:gd name="connsiteY1" fmla="*/ 43542 h 3995035"/>
                <a:gd name="connsiteX2" fmla="*/ 2996512 w 2996512"/>
                <a:gd name="connsiteY2" fmla="*/ 361436 h 3995035"/>
                <a:gd name="connsiteX3" fmla="*/ 2967484 w 2996512"/>
                <a:gd name="connsiteY3" fmla="*/ 3995035 h 3995035"/>
                <a:gd name="connsiteX4" fmla="*/ 2967484 w 2996512"/>
                <a:gd name="connsiteY4" fmla="*/ 3995035 h 3995035"/>
                <a:gd name="connsiteX5" fmla="*/ 15157 w 2996512"/>
                <a:gd name="connsiteY5" fmla="*/ 3791835 h 3995035"/>
                <a:gd name="connsiteX6" fmla="*/ 643 w 2996512"/>
                <a:gd name="connsiteY6" fmla="*/ 3777320 h 3995035"/>
                <a:gd name="connsiteX7" fmla="*/ 15156 w 2996512"/>
                <a:gd name="connsiteY7" fmla="*/ 230808 h 3995035"/>
                <a:gd name="connsiteX8" fmla="*/ 362078 w 2996512"/>
                <a:gd name="connsiteY8" fmla="*/ 0 h 399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96512" h="3995035">
                  <a:moveTo>
                    <a:pt x="362078" y="0"/>
                  </a:moveTo>
                  <a:lnTo>
                    <a:pt x="2678619" y="43542"/>
                  </a:lnTo>
                  <a:lnTo>
                    <a:pt x="2996512" y="361436"/>
                  </a:lnTo>
                  <a:lnTo>
                    <a:pt x="2967484" y="3995035"/>
                  </a:lnTo>
                  <a:lnTo>
                    <a:pt x="2967484" y="3995035"/>
                  </a:lnTo>
                  <a:lnTo>
                    <a:pt x="15157" y="3791835"/>
                  </a:lnTo>
                  <a:lnTo>
                    <a:pt x="643" y="3777320"/>
                  </a:lnTo>
                  <a:cubicBezTo>
                    <a:pt x="-4195" y="2687073"/>
                    <a:pt x="19994" y="1321055"/>
                    <a:pt x="15156" y="230808"/>
                  </a:cubicBezTo>
                  <a:lnTo>
                    <a:pt x="36207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6699"/>
                </a:gs>
                <a:gs pos="100000">
                  <a:srgbClr val="33CCFF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2" name="平行四边形 4"/>
            <p:cNvSpPr/>
            <p:nvPr/>
          </p:nvSpPr>
          <p:spPr>
            <a:xfrm>
              <a:off x="2175840" y="4368190"/>
              <a:ext cx="690448" cy="90916"/>
            </a:xfrm>
            <a:custGeom>
              <a:avLst/>
              <a:gdLst>
                <a:gd name="connsiteX0" fmla="*/ 0 w 2895477"/>
                <a:gd name="connsiteY0" fmla="*/ 288032 h 288032"/>
                <a:gd name="connsiteX1" fmla="*/ 166350 w 2895477"/>
                <a:gd name="connsiteY1" fmla="*/ 0 h 288032"/>
                <a:gd name="connsiteX2" fmla="*/ 2895477 w 2895477"/>
                <a:gd name="connsiteY2" fmla="*/ 0 h 288032"/>
                <a:gd name="connsiteX3" fmla="*/ 2729127 w 2895477"/>
                <a:gd name="connsiteY3" fmla="*/ 288032 h 288032"/>
                <a:gd name="connsiteX4" fmla="*/ 0 w 2895477"/>
                <a:gd name="connsiteY4" fmla="*/ 288032 h 288032"/>
                <a:gd name="connsiteX0" fmla="*/ 0 w 2851934"/>
                <a:gd name="connsiteY0" fmla="*/ 215460 h 288032"/>
                <a:gd name="connsiteX1" fmla="*/ 122807 w 2851934"/>
                <a:gd name="connsiteY1" fmla="*/ 0 h 288032"/>
                <a:gd name="connsiteX2" fmla="*/ 2851934 w 2851934"/>
                <a:gd name="connsiteY2" fmla="*/ 0 h 288032"/>
                <a:gd name="connsiteX3" fmla="*/ 2685584 w 2851934"/>
                <a:gd name="connsiteY3" fmla="*/ 288032 h 288032"/>
                <a:gd name="connsiteX4" fmla="*/ 0 w 2851934"/>
                <a:gd name="connsiteY4" fmla="*/ 215460 h 288032"/>
                <a:gd name="connsiteX0" fmla="*/ 0 w 2851934"/>
                <a:gd name="connsiteY0" fmla="*/ 259003 h 331575"/>
                <a:gd name="connsiteX1" fmla="*/ 514693 w 2851934"/>
                <a:gd name="connsiteY1" fmla="*/ 0 h 331575"/>
                <a:gd name="connsiteX2" fmla="*/ 2851934 w 2851934"/>
                <a:gd name="connsiteY2" fmla="*/ 43543 h 331575"/>
                <a:gd name="connsiteX3" fmla="*/ 2685584 w 2851934"/>
                <a:gd name="connsiteY3" fmla="*/ 331575 h 331575"/>
                <a:gd name="connsiteX4" fmla="*/ 0 w 2851934"/>
                <a:gd name="connsiteY4" fmla="*/ 259003 h 331575"/>
                <a:gd name="connsiteX0" fmla="*/ 0 w 2576163"/>
                <a:gd name="connsiteY0" fmla="*/ 259003 h 331575"/>
                <a:gd name="connsiteX1" fmla="*/ 238922 w 2576163"/>
                <a:gd name="connsiteY1" fmla="*/ 0 h 331575"/>
                <a:gd name="connsiteX2" fmla="*/ 2576163 w 2576163"/>
                <a:gd name="connsiteY2" fmla="*/ 43543 h 331575"/>
                <a:gd name="connsiteX3" fmla="*/ 2409813 w 2576163"/>
                <a:gd name="connsiteY3" fmla="*/ 331575 h 331575"/>
                <a:gd name="connsiteX4" fmla="*/ 0 w 2576163"/>
                <a:gd name="connsiteY4" fmla="*/ 259003 h 331575"/>
                <a:gd name="connsiteX0" fmla="*/ 0 w 2547135"/>
                <a:gd name="connsiteY0" fmla="*/ 259003 h 331575"/>
                <a:gd name="connsiteX1" fmla="*/ 238922 w 2547135"/>
                <a:gd name="connsiteY1" fmla="*/ 0 h 331575"/>
                <a:gd name="connsiteX2" fmla="*/ 2547135 w 2547135"/>
                <a:gd name="connsiteY2" fmla="*/ 87086 h 331575"/>
                <a:gd name="connsiteX3" fmla="*/ 2409813 w 2547135"/>
                <a:gd name="connsiteY3" fmla="*/ 331575 h 331575"/>
                <a:gd name="connsiteX4" fmla="*/ 0 w 2547135"/>
                <a:gd name="connsiteY4" fmla="*/ 259003 h 331575"/>
                <a:gd name="connsiteX0" fmla="*/ 0 w 2547135"/>
                <a:gd name="connsiteY0" fmla="*/ 259003 h 331575"/>
                <a:gd name="connsiteX1" fmla="*/ 238922 w 2547135"/>
                <a:gd name="connsiteY1" fmla="*/ 0 h 331575"/>
                <a:gd name="connsiteX2" fmla="*/ 2547135 w 2547135"/>
                <a:gd name="connsiteY2" fmla="*/ 87086 h 331575"/>
                <a:gd name="connsiteX3" fmla="*/ 2351756 w 2547135"/>
                <a:gd name="connsiteY3" fmla="*/ 331575 h 331575"/>
                <a:gd name="connsiteX4" fmla="*/ 0 w 2547135"/>
                <a:gd name="connsiteY4" fmla="*/ 259003 h 331575"/>
                <a:gd name="connsiteX0" fmla="*/ 0 w 2518106"/>
                <a:gd name="connsiteY0" fmla="*/ 259003 h 331575"/>
                <a:gd name="connsiteX1" fmla="*/ 209893 w 2518106"/>
                <a:gd name="connsiteY1" fmla="*/ 0 h 331575"/>
                <a:gd name="connsiteX2" fmla="*/ 2518106 w 2518106"/>
                <a:gd name="connsiteY2" fmla="*/ 87086 h 331575"/>
                <a:gd name="connsiteX3" fmla="*/ 2322727 w 2518106"/>
                <a:gd name="connsiteY3" fmla="*/ 331575 h 331575"/>
                <a:gd name="connsiteX4" fmla="*/ 0 w 2518106"/>
                <a:gd name="connsiteY4" fmla="*/ 259003 h 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8106" h="331575">
                  <a:moveTo>
                    <a:pt x="0" y="259003"/>
                  </a:moveTo>
                  <a:lnTo>
                    <a:pt x="209893" y="0"/>
                  </a:lnTo>
                  <a:lnTo>
                    <a:pt x="2518106" y="87086"/>
                  </a:lnTo>
                  <a:lnTo>
                    <a:pt x="2322727" y="331575"/>
                  </a:lnTo>
                  <a:lnTo>
                    <a:pt x="0" y="259003"/>
                  </a:lnTo>
                  <a:close/>
                </a:path>
              </a:pathLst>
            </a:custGeom>
            <a:solidFill>
              <a:srgbClr val="3399FF"/>
            </a:solidFill>
            <a:ln w="254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3" name="矩形 5"/>
            <p:cNvSpPr/>
            <p:nvPr/>
          </p:nvSpPr>
          <p:spPr>
            <a:xfrm>
              <a:off x="2814978" y="4392529"/>
              <a:ext cx="149993" cy="149073"/>
            </a:xfrm>
            <a:custGeom>
              <a:avLst/>
              <a:gdLst>
                <a:gd name="connsiteX0" fmla="*/ 0 w 576064"/>
                <a:gd name="connsiteY0" fmla="*/ 0 h 282421"/>
                <a:gd name="connsiteX1" fmla="*/ 576064 w 576064"/>
                <a:gd name="connsiteY1" fmla="*/ 0 h 282421"/>
                <a:gd name="connsiteX2" fmla="*/ 576064 w 576064"/>
                <a:gd name="connsiteY2" fmla="*/ 282421 h 282421"/>
                <a:gd name="connsiteX3" fmla="*/ 0 w 576064"/>
                <a:gd name="connsiteY3" fmla="*/ 282421 h 282421"/>
                <a:gd name="connsiteX4" fmla="*/ 0 w 576064"/>
                <a:gd name="connsiteY4" fmla="*/ 0 h 282421"/>
                <a:gd name="connsiteX0" fmla="*/ 43543 w 576064"/>
                <a:gd name="connsiteY0" fmla="*/ 0 h 384021"/>
                <a:gd name="connsiteX1" fmla="*/ 576064 w 576064"/>
                <a:gd name="connsiteY1" fmla="*/ 101600 h 384021"/>
                <a:gd name="connsiteX2" fmla="*/ 576064 w 576064"/>
                <a:gd name="connsiteY2" fmla="*/ 384021 h 384021"/>
                <a:gd name="connsiteX3" fmla="*/ 0 w 576064"/>
                <a:gd name="connsiteY3" fmla="*/ 384021 h 384021"/>
                <a:gd name="connsiteX4" fmla="*/ 43543 w 576064"/>
                <a:gd name="connsiteY4" fmla="*/ 0 h 384021"/>
                <a:gd name="connsiteX0" fmla="*/ 159657 w 692178"/>
                <a:gd name="connsiteY0" fmla="*/ 0 h 384021"/>
                <a:gd name="connsiteX1" fmla="*/ 692178 w 692178"/>
                <a:gd name="connsiteY1" fmla="*/ 101600 h 384021"/>
                <a:gd name="connsiteX2" fmla="*/ 692178 w 692178"/>
                <a:gd name="connsiteY2" fmla="*/ 384021 h 384021"/>
                <a:gd name="connsiteX3" fmla="*/ 0 w 692178"/>
                <a:gd name="connsiteY3" fmla="*/ 224363 h 384021"/>
                <a:gd name="connsiteX4" fmla="*/ 159657 w 692178"/>
                <a:gd name="connsiteY4" fmla="*/ 0 h 384021"/>
                <a:gd name="connsiteX0" fmla="*/ 159657 w 692178"/>
                <a:gd name="connsiteY0" fmla="*/ 0 h 543678"/>
                <a:gd name="connsiteX1" fmla="*/ 692178 w 692178"/>
                <a:gd name="connsiteY1" fmla="*/ 101600 h 543678"/>
                <a:gd name="connsiteX2" fmla="*/ 271263 w 692178"/>
                <a:gd name="connsiteY2" fmla="*/ 543678 h 543678"/>
                <a:gd name="connsiteX3" fmla="*/ 0 w 692178"/>
                <a:gd name="connsiteY3" fmla="*/ 224363 h 543678"/>
                <a:gd name="connsiteX4" fmla="*/ 159657 w 692178"/>
                <a:gd name="connsiteY4" fmla="*/ 0 h 543678"/>
                <a:gd name="connsiteX0" fmla="*/ 159657 w 488978"/>
                <a:gd name="connsiteY0" fmla="*/ 0 h 543678"/>
                <a:gd name="connsiteX1" fmla="*/ 488978 w 488978"/>
                <a:gd name="connsiteY1" fmla="*/ 319314 h 543678"/>
                <a:gd name="connsiteX2" fmla="*/ 271263 w 488978"/>
                <a:gd name="connsiteY2" fmla="*/ 543678 h 543678"/>
                <a:gd name="connsiteX3" fmla="*/ 0 w 488978"/>
                <a:gd name="connsiteY3" fmla="*/ 224363 h 543678"/>
                <a:gd name="connsiteX4" fmla="*/ 159657 w 488978"/>
                <a:gd name="connsiteY4" fmla="*/ 0 h 543678"/>
                <a:gd name="connsiteX0" fmla="*/ 217714 w 547035"/>
                <a:gd name="connsiteY0" fmla="*/ 0 h 543678"/>
                <a:gd name="connsiteX1" fmla="*/ 547035 w 547035"/>
                <a:gd name="connsiteY1" fmla="*/ 319314 h 543678"/>
                <a:gd name="connsiteX2" fmla="*/ 329320 w 547035"/>
                <a:gd name="connsiteY2" fmla="*/ 543678 h 543678"/>
                <a:gd name="connsiteX3" fmla="*/ 0 w 547035"/>
                <a:gd name="connsiteY3" fmla="*/ 209849 h 543678"/>
                <a:gd name="connsiteX4" fmla="*/ 217714 w 547035"/>
                <a:gd name="connsiteY4" fmla="*/ 0 h 543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35" h="543678">
                  <a:moveTo>
                    <a:pt x="217714" y="0"/>
                  </a:moveTo>
                  <a:lnTo>
                    <a:pt x="547035" y="319314"/>
                  </a:lnTo>
                  <a:lnTo>
                    <a:pt x="329320" y="543678"/>
                  </a:lnTo>
                  <a:lnTo>
                    <a:pt x="0" y="209849"/>
                  </a:lnTo>
                  <a:lnTo>
                    <a:pt x="217714" y="0"/>
                  </a:lnTo>
                  <a:close/>
                </a:path>
              </a:pathLst>
            </a:custGeom>
            <a:solidFill>
              <a:srgbClr val="3399FF"/>
            </a:solidFill>
            <a:ln w="254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等腰三角形 7"/>
            <p:cNvSpPr/>
            <p:nvPr/>
          </p:nvSpPr>
          <p:spPr>
            <a:xfrm rot="7568438">
              <a:off x="2062705" y="4412043"/>
              <a:ext cx="192613" cy="44491"/>
            </a:xfrm>
            <a:custGeom>
              <a:avLst/>
              <a:gdLst>
                <a:gd name="connsiteX0" fmla="*/ 0 w 864096"/>
                <a:gd name="connsiteY0" fmla="*/ 172448 h 172448"/>
                <a:gd name="connsiteX1" fmla="*/ 432048 w 864096"/>
                <a:gd name="connsiteY1" fmla="*/ 0 h 172448"/>
                <a:gd name="connsiteX2" fmla="*/ 864096 w 864096"/>
                <a:gd name="connsiteY2" fmla="*/ 172448 h 172448"/>
                <a:gd name="connsiteX3" fmla="*/ 0 w 864096"/>
                <a:gd name="connsiteY3" fmla="*/ 172448 h 172448"/>
                <a:gd name="connsiteX0" fmla="*/ 0 w 813968"/>
                <a:gd name="connsiteY0" fmla="*/ 172448 h 172448"/>
                <a:gd name="connsiteX1" fmla="*/ 432048 w 813968"/>
                <a:gd name="connsiteY1" fmla="*/ 0 h 172448"/>
                <a:gd name="connsiteX2" fmla="*/ 813968 w 813968"/>
                <a:gd name="connsiteY2" fmla="*/ 144185 h 172448"/>
                <a:gd name="connsiteX3" fmla="*/ 0 w 813968"/>
                <a:gd name="connsiteY3" fmla="*/ 172448 h 172448"/>
                <a:gd name="connsiteX0" fmla="*/ 0 w 729611"/>
                <a:gd name="connsiteY0" fmla="*/ 0 h 163084"/>
                <a:gd name="connsiteX1" fmla="*/ 347691 w 729611"/>
                <a:gd name="connsiteY1" fmla="*/ 18899 h 163084"/>
                <a:gd name="connsiteX2" fmla="*/ 729611 w 729611"/>
                <a:gd name="connsiteY2" fmla="*/ 163084 h 163084"/>
                <a:gd name="connsiteX3" fmla="*/ 0 w 729611"/>
                <a:gd name="connsiteY3" fmla="*/ 0 h 163084"/>
                <a:gd name="connsiteX0" fmla="*/ 0 w 708609"/>
                <a:gd name="connsiteY0" fmla="*/ 0 h 166626"/>
                <a:gd name="connsiteX1" fmla="*/ 326689 w 708609"/>
                <a:gd name="connsiteY1" fmla="*/ 22441 h 166626"/>
                <a:gd name="connsiteX2" fmla="*/ 708609 w 708609"/>
                <a:gd name="connsiteY2" fmla="*/ 166626 h 166626"/>
                <a:gd name="connsiteX3" fmla="*/ 0 w 708609"/>
                <a:gd name="connsiteY3" fmla="*/ 0 h 166626"/>
                <a:gd name="connsiteX0" fmla="*/ 0 w 698259"/>
                <a:gd name="connsiteY0" fmla="*/ 0 h 156492"/>
                <a:gd name="connsiteX1" fmla="*/ 326689 w 698259"/>
                <a:gd name="connsiteY1" fmla="*/ 22441 h 156492"/>
                <a:gd name="connsiteX2" fmla="*/ 698259 w 698259"/>
                <a:gd name="connsiteY2" fmla="*/ 156492 h 156492"/>
                <a:gd name="connsiteX3" fmla="*/ 0 w 698259"/>
                <a:gd name="connsiteY3" fmla="*/ 0 h 156492"/>
                <a:gd name="connsiteX0" fmla="*/ 0 w 702472"/>
                <a:gd name="connsiteY0" fmla="*/ 0 h 162261"/>
                <a:gd name="connsiteX1" fmla="*/ 326689 w 702472"/>
                <a:gd name="connsiteY1" fmla="*/ 22441 h 162261"/>
                <a:gd name="connsiteX2" fmla="*/ 702472 w 702472"/>
                <a:gd name="connsiteY2" fmla="*/ 162261 h 162261"/>
                <a:gd name="connsiteX3" fmla="*/ 0 w 702472"/>
                <a:gd name="connsiteY3" fmla="*/ 0 h 162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2472" h="162261">
                  <a:moveTo>
                    <a:pt x="0" y="0"/>
                  </a:moveTo>
                  <a:lnTo>
                    <a:pt x="326689" y="22441"/>
                  </a:lnTo>
                  <a:lnTo>
                    <a:pt x="702472" y="16226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6699"/>
                </a:gs>
                <a:gs pos="100000">
                  <a:srgbClr val="33CCFF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5" name="矩形 8"/>
            <p:cNvSpPr/>
            <p:nvPr/>
          </p:nvSpPr>
          <p:spPr>
            <a:xfrm>
              <a:off x="2901951" y="4489866"/>
              <a:ext cx="59042" cy="1045359"/>
            </a:xfrm>
            <a:custGeom>
              <a:avLst/>
              <a:gdLst>
                <a:gd name="connsiteX0" fmla="*/ 0 w 229841"/>
                <a:gd name="connsiteY0" fmla="*/ 0 h 3623805"/>
                <a:gd name="connsiteX1" fmla="*/ 229841 w 229841"/>
                <a:gd name="connsiteY1" fmla="*/ 0 h 3623805"/>
                <a:gd name="connsiteX2" fmla="*/ 229841 w 229841"/>
                <a:gd name="connsiteY2" fmla="*/ 3623805 h 3623805"/>
                <a:gd name="connsiteX3" fmla="*/ 0 w 229841"/>
                <a:gd name="connsiteY3" fmla="*/ 3623805 h 3623805"/>
                <a:gd name="connsiteX4" fmla="*/ 0 w 229841"/>
                <a:gd name="connsiteY4" fmla="*/ 0 h 3623805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29841 w 258870"/>
                <a:gd name="connsiteY2" fmla="*/ 3841519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00813 w 258870"/>
                <a:gd name="connsiteY2" fmla="*/ 3623805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00813 w 258870"/>
                <a:gd name="connsiteY2" fmla="*/ 3507690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15328 w 258870"/>
                <a:gd name="connsiteY2" fmla="*/ 3420604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15328"/>
                <a:gd name="connsiteY0" fmla="*/ 188685 h 3812490"/>
                <a:gd name="connsiteX1" fmla="*/ 215327 w 215328"/>
                <a:gd name="connsiteY1" fmla="*/ 0 h 3812490"/>
                <a:gd name="connsiteX2" fmla="*/ 215328 w 215328"/>
                <a:gd name="connsiteY2" fmla="*/ 3391575 h 3812490"/>
                <a:gd name="connsiteX3" fmla="*/ 0 w 215328"/>
                <a:gd name="connsiteY3" fmla="*/ 3812490 h 3812490"/>
                <a:gd name="connsiteX4" fmla="*/ 0 w 215328"/>
                <a:gd name="connsiteY4" fmla="*/ 188685 h 3812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328" h="3812490">
                  <a:moveTo>
                    <a:pt x="0" y="188685"/>
                  </a:moveTo>
                  <a:lnTo>
                    <a:pt x="215327" y="0"/>
                  </a:lnTo>
                  <a:cubicBezTo>
                    <a:pt x="215327" y="1130525"/>
                    <a:pt x="215328" y="2261050"/>
                    <a:pt x="215328" y="3391575"/>
                  </a:cubicBezTo>
                  <a:lnTo>
                    <a:pt x="0" y="3812490"/>
                  </a:lnTo>
                  <a:lnTo>
                    <a:pt x="0" y="188685"/>
                  </a:lnTo>
                  <a:close/>
                </a:path>
              </a:pathLst>
            </a:custGeom>
            <a:solidFill>
              <a:srgbClr val="3399FF"/>
            </a:solidFill>
            <a:ln w="254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6" name="圆角矩形 13"/>
            <p:cNvSpPr/>
            <p:nvPr/>
          </p:nvSpPr>
          <p:spPr>
            <a:xfrm>
              <a:off x="2137245" y="4758677"/>
              <a:ext cx="698262" cy="422666"/>
            </a:xfrm>
            <a:custGeom>
              <a:avLst/>
              <a:gdLst>
                <a:gd name="connsiteX0" fmla="*/ 0 w 2579481"/>
                <a:gd name="connsiteY0" fmla="*/ 259196 h 1555147"/>
                <a:gd name="connsiteX1" fmla="*/ 259196 w 2579481"/>
                <a:gd name="connsiteY1" fmla="*/ 0 h 1555147"/>
                <a:gd name="connsiteX2" fmla="*/ 2320285 w 2579481"/>
                <a:gd name="connsiteY2" fmla="*/ 0 h 1555147"/>
                <a:gd name="connsiteX3" fmla="*/ 2579481 w 2579481"/>
                <a:gd name="connsiteY3" fmla="*/ 259196 h 1555147"/>
                <a:gd name="connsiteX4" fmla="*/ 2579481 w 2579481"/>
                <a:gd name="connsiteY4" fmla="*/ 1295951 h 1555147"/>
                <a:gd name="connsiteX5" fmla="*/ 2320285 w 2579481"/>
                <a:gd name="connsiteY5" fmla="*/ 1555147 h 1555147"/>
                <a:gd name="connsiteX6" fmla="*/ 259196 w 2579481"/>
                <a:gd name="connsiteY6" fmla="*/ 1555147 h 1555147"/>
                <a:gd name="connsiteX7" fmla="*/ 0 w 2579481"/>
                <a:gd name="connsiteY7" fmla="*/ 1295951 h 1555147"/>
                <a:gd name="connsiteX8" fmla="*/ 0 w 2579481"/>
                <a:gd name="connsiteY8" fmla="*/ 259196 h 1555147"/>
                <a:gd name="connsiteX0" fmla="*/ 0 w 2579481"/>
                <a:gd name="connsiteY0" fmla="*/ 259196 h 1555147"/>
                <a:gd name="connsiteX1" fmla="*/ 259196 w 2579481"/>
                <a:gd name="connsiteY1" fmla="*/ 0 h 1555147"/>
                <a:gd name="connsiteX2" fmla="*/ 2332985 w 2579481"/>
                <a:gd name="connsiteY2" fmla="*/ 63500 h 1555147"/>
                <a:gd name="connsiteX3" fmla="*/ 2579481 w 2579481"/>
                <a:gd name="connsiteY3" fmla="*/ 259196 h 1555147"/>
                <a:gd name="connsiteX4" fmla="*/ 2579481 w 2579481"/>
                <a:gd name="connsiteY4" fmla="*/ 1295951 h 1555147"/>
                <a:gd name="connsiteX5" fmla="*/ 2320285 w 2579481"/>
                <a:gd name="connsiteY5" fmla="*/ 1555147 h 1555147"/>
                <a:gd name="connsiteX6" fmla="*/ 259196 w 2579481"/>
                <a:gd name="connsiteY6" fmla="*/ 1555147 h 1555147"/>
                <a:gd name="connsiteX7" fmla="*/ 0 w 2579481"/>
                <a:gd name="connsiteY7" fmla="*/ 1295951 h 1555147"/>
                <a:gd name="connsiteX8" fmla="*/ 0 w 2579481"/>
                <a:gd name="connsiteY8" fmla="*/ 259196 h 1555147"/>
                <a:gd name="connsiteX0" fmla="*/ 0 w 2579481"/>
                <a:gd name="connsiteY0" fmla="*/ 259196 h 1694847"/>
                <a:gd name="connsiteX1" fmla="*/ 259196 w 2579481"/>
                <a:gd name="connsiteY1" fmla="*/ 0 h 1694847"/>
                <a:gd name="connsiteX2" fmla="*/ 2332985 w 2579481"/>
                <a:gd name="connsiteY2" fmla="*/ 63500 h 1694847"/>
                <a:gd name="connsiteX3" fmla="*/ 2579481 w 2579481"/>
                <a:gd name="connsiteY3" fmla="*/ 259196 h 1694847"/>
                <a:gd name="connsiteX4" fmla="*/ 2579481 w 2579481"/>
                <a:gd name="connsiteY4" fmla="*/ 1295951 h 1694847"/>
                <a:gd name="connsiteX5" fmla="*/ 2307585 w 2579481"/>
                <a:gd name="connsiteY5" fmla="*/ 1694847 h 1694847"/>
                <a:gd name="connsiteX6" fmla="*/ 259196 w 2579481"/>
                <a:gd name="connsiteY6" fmla="*/ 1555147 h 1694847"/>
                <a:gd name="connsiteX7" fmla="*/ 0 w 2579481"/>
                <a:gd name="connsiteY7" fmla="*/ 1295951 h 1694847"/>
                <a:gd name="connsiteX8" fmla="*/ 0 w 2579481"/>
                <a:gd name="connsiteY8" fmla="*/ 259196 h 169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9481" h="1694847">
                  <a:moveTo>
                    <a:pt x="0" y="259196"/>
                  </a:moveTo>
                  <a:cubicBezTo>
                    <a:pt x="0" y="116046"/>
                    <a:pt x="116046" y="0"/>
                    <a:pt x="259196" y="0"/>
                  </a:cubicBezTo>
                  <a:cubicBezTo>
                    <a:pt x="946226" y="0"/>
                    <a:pt x="1645955" y="63500"/>
                    <a:pt x="2332985" y="63500"/>
                  </a:cubicBezTo>
                  <a:cubicBezTo>
                    <a:pt x="2476135" y="63500"/>
                    <a:pt x="2579481" y="116046"/>
                    <a:pt x="2579481" y="259196"/>
                  </a:cubicBezTo>
                  <a:lnTo>
                    <a:pt x="2579481" y="1295951"/>
                  </a:lnTo>
                  <a:cubicBezTo>
                    <a:pt x="2579481" y="1439101"/>
                    <a:pt x="2450735" y="1694847"/>
                    <a:pt x="2307585" y="1694847"/>
                  </a:cubicBezTo>
                  <a:lnTo>
                    <a:pt x="259196" y="1555147"/>
                  </a:lnTo>
                  <a:cubicBezTo>
                    <a:pt x="116046" y="1555147"/>
                    <a:pt x="0" y="1439101"/>
                    <a:pt x="0" y="1295951"/>
                  </a:cubicBezTo>
                  <a:lnTo>
                    <a:pt x="0" y="259196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 rot="160963">
            <a:off x="2485128" y="5835944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prstClr val="black"/>
                </a:solidFill>
                <a:latin typeface="Calibri"/>
                <a:ea typeface="宋体"/>
              </a:rPr>
              <a:t>2010</a:t>
            </a:r>
            <a:endParaRPr lang="zh-CN" altLang="en-US" sz="2000" dirty="0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4336358" y="3687698"/>
            <a:ext cx="1509162" cy="1125649"/>
            <a:chOff x="3882220" y="2777639"/>
            <a:chExt cx="1509162" cy="1125649"/>
          </a:xfrm>
        </p:grpSpPr>
        <p:sp>
          <p:nvSpPr>
            <p:cNvPr id="59" name="平行四边形 1"/>
            <p:cNvSpPr/>
            <p:nvPr/>
          </p:nvSpPr>
          <p:spPr>
            <a:xfrm>
              <a:off x="3882220" y="3455594"/>
              <a:ext cx="1509162" cy="447694"/>
            </a:xfrm>
            <a:custGeom>
              <a:avLst/>
              <a:gdLst>
                <a:gd name="connsiteX0" fmla="*/ 0 w 6371232"/>
                <a:gd name="connsiteY0" fmla="*/ 1872208 h 1872208"/>
                <a:gd name="connsiteX1" fmla="*/ 881960 w 6371232"/>
                <a:gd name="connsiteY1" fmla="*/ 0 h 1872208"/>
                <a:gd name="connsiteX2" fmla="*/ 6371232 w 6371232"/>
                <a:gd name="connsiteY2" fmla="*/ 0 h 1872208"/>
                <a:gd name="connsiteX3" fmla="*/ 5489272 w 6371232"/>
                <a:gd name="connsiteY3" fmla="*/ 1872208 h 1872208"/>
                <a:gd name="connsiteX4" fmla="*/ 0 w 6371232"/>
                <a:gd name="connsiteY4" fmla="*/ 1872208 h 1872208"/>
                <a:gd name="connsiteX0" fmla="*/ 0 w 6342203"/>
                <a:gd name="connsiteY0" fmla="*/ 1451294 h 1872208"/>
                <a:gd name="connsiteX1" fmla="*/ 852931 w 6342203"/>
                <a:gd name="connsiteY1" fmla="*/ 0 h 1872208"/>
                <a:gd name="connsiteX2" fmla="*/ 6342203 w 6342203"/>
                <a:gd name="connsiteY2" fmla="*/ 0 h 1872208"/>
                <a:gd name="connsiteX3" fmla="*/ 5460243 w 6342203"/>
                <a:gd name="connsiteY3" fmla="*/ 1872208 h 1872208"/>
                <a:gd name="connsiteX4" fmla="*/ 0 w 6342203"/>
                <a:gd name="connsiteY4" fmla="*/ 1451294 h 1872208"/>
                <a:gd name="connsiteX0" fmla="*/ 0 w 6342203"/>
                <a:gd name="connsiteY0" fmla="*/ 1915751 h 2336665"/>
                <a:gd name="connsiteX1" fmla="*/ 1070645 w 6342203"/>
                <a:gd name="connsiteY1" fmla="*/ 0 h 2336665"/>
                <a:gd name="connsiteX2" fmla="*/ 6342203 w 6342203"/>
                <a:gd name="connsiteY2" fmla="*/ 464457 h 2336665"/>
                <a:gd name="connsiteX3" fmla="*/ 5460243 w 6342203"/>
                <a:gd name="connsiteY3" fmla="*/ 2336665 h 2336665"/>
                <a:gd name="connsiteX4" fmla="*/ 0 w 6342203"/>
                <a:gd name="connsiteY4" fmla="*/ 1915751 h 2336665"/>
                <a:gd name="connsiteX0" fmla="*/ 0 w 6342203"/>
                <a:gd name="connsiteY0" fmla="*/ 1756094 h 2177008"/>
                <a:gd name="connsiteX1" fmla="*/ 1027102 w 6342203"/>
                <a:gd name="connsiteY1" fmla="*/ 0 h 2177008"/>
                <a:gd name="connsiteX2" fmla="*/ 6342203 w 6342203"/>
                <a:gd name="connsiteY2" fmla="*/ 304800 h 2177008"/>
                <a:gd name="connsiteX3" fmla="*/ 5460243 w 6342203"/>
                <a:gd name="connsiteY3" fmla="*/ 2177008 h 2177008"/>
                <a:gd name="connsiteX4" fmla="*/ 0 w 6342203"/>
                <a:gd name="connsiteY4" fmla="*/ 1756094 h 2177008"/>
                <a:gd name="connsiteX0" fmla="*/ 0 w 7703943"/>
                <a:gd name="connsiteY0" fmla="*/ 1756094 h 2177008"/>
                <a:gd name="connsiteX1" fmla="*/ 1027102 w 7703943"/>
                <a:gd name="connsiteY1" fmla="*/ 0 h 2177008"/>
                <a:gd name="connsiteX2" fmla="*/ 7703943 w 7703943"/>
                <a:gd name="connsiteY2" fmla="*/ 527124 h 2177008"/>
                <a:gd name="connsiteX3" fmla="*/ 5460243 w 7703943"/>
                <a:gd name="connsiteY3" fmla="*/ 2177008 h 2177008"/>
                <a:gd name="connsiteX4" fmla="*/ 0 w 7703943"/>
                <a:gd name="connsiteY4" fmla="*/ 1756094 h 2177008"/>
                <a:gd name="connsiteX0" fmla="*/ 0 w 7703943"/>
                <a:gd name="connsiteY0" fmla="*/ 1589350 h 2010264"/>
                <a:gd name="connsiteX1" fmla="*/ 3166980 w 7703943"/>
                <a:gd name="connsiteY1" fmla="*/ 0 h 2010264"/>
                <a:gd name="connsiteX2" fmla="*/ 7703943 w 7703943"/>
                <a:gd name="connsiteY2" fmla="*/ 360380 h 2010264"/>
                <a:gd name="connsiteX3" fmla="*/ 5460243 w 7703943"/>
                <a:gd name="connsiteY3" fmla="*/ 2010264 h 2010264"/>
                <a:gd name="connsiteX4" fmla="*/ 0 w 7703943"/>
                <a:gd name="connsiteY4" fmla="*/ 1589350 h 2010264"/>
                <a:gd name="connsiteX0" fmla="*/ 0 w 7398246"/>
                <a:gd name="connsiteY0" fmla="*/ 1672721 h 2010264"/>
                <a:gd name="connsiteX1" fmla="*/ 2861283 w 7398246"/>
                <a:gd name="connsiteY1" fmla="*/ 0 h 2010264"/>
                <a:gd name="connsiteX2" fmla="*/ 7398246 w 7398246"/>
                <a:gd name="connsiteY2" fmla="*/ 360380 h 2010264"/>
                <a:gd name="connsiteX3" fmla="*/ 5154546 w 7398246"/>
                <a:gd name="connsiteY3" fmla="*/ 2010264 h 2010264"/>
                <a:gd name="connsiteX4" fmla="*/ 0 w 7398246"/>
                <a:gd name="connsiteY4" fmla="*/ 1672721 h 2010264"/>
                <a:gd name="connsiteX0" fmla="*/ 0 w 6898015"/>
                <a:gd name="connsiteY0" fmla="*/ 1617140 h 2010264"/>
                <a:gd name="connsiteX1" fmla="*/ 2361052 w 6898015"/>
                <a:gd name="connsiteY1" fmla="*/ 0 h 2010264"/>
                <a:gd name="connsiteX2" fmla="*/ 6898015 w 6898015"/>
                <a:gd name="connsiteY2" fmla="*/ 360380 h 2010264"/>
                <a:gd name="connsiteX3" fmla="*/ 4654315 w 6898015"/>
                <a:gd name="connsiteY3" fmla="*/ 2010264 h 2010264"/>
                <a:gd name="connsiteX4" fmla="*/ 0 w 6898015"/>
                <a:gd name="connsiteY4" fmla="*/ 1617140 h 2010264"/>
                <a:gd name="connsiteX0" fmla="*/ 0 w 6870224"/>
                <a:gd name="connsiteY0" fmla="*/ 1756093 h 2010264"/>
                <a:gd name="connsiteX1" fmla="*/ 2333261 w 6870224"/>
                <a:gd name="connsiteY1" fmla="*/ 0 h 2010264"/>
                <a:gd name="connsiteX2" fmla="*/ 6870224 w 6870224"/>
                <a:gd name="connsiteY2" fmla="*/ 360380 h 2010264"/>
                <a:gd name="connsiteX3" fmla="*/ 4626524 w 6870224"/>
                <a:gd name="connsiteY3" fmla="*/ 2010264 h 2010264"/>
                <a:gd name="connsiteX4" fmla="*/ 0 w 6870224"/>
                <a:gd name="connsiteY4" fmla="*/ 1756093 h 2010264"/>
                <a:gd name="connsiteX0" fmla="*/ 0 w 6870224"/>
                <a:gd name="connsiteY0" fmla="*/ 1756093 h 2038055"/>
                <a:gd name="connsiteX1" fmla="*/ 2333261 w 6870224"/>
                <a:gd name="connsiteY1" fmla="*/ 0 h 2038055"/>
                <a:gd name="connsiteX2" fmla="*/ 6870224 w 6870224"/>
                <a:gd name="connsiteY2" fmla="*/ 360380 h 2038055"/>
                <a:gd name="connsiteX3" fmla="*/ 4848848 w 6870224"/>
                <a:gd name="connsiteY3" fmla="*/ 2038055 h 2038055"/>
                <a:gd name="connsiteX4" fmla="*/ 0 w 6870224"/>
                <a:gd name="connsiteY4" fmla="*/ 1756093 h 203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224" h="2038055">
                  <a:moveTo>
                    <a:pt x="0" y="1756093"/>
                  </a:moveTo>
                  <a:lnTo>
                    <a:pt x="2333261" y="0"/>
                  </a:lnTo>
                  <a:lnTo>
                    <a:pt x="6870224" y="360380"/>
                  </a:lnTo>
                  <a:lnTo>
                    <a:pt x="4848848" y="2038055"/>
                  </a:lnTo>
                  <a:lnTo>
                    <a:pt x="0" y="1756093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剪去同侧角的矩形 2"/>
            <p:cNvSpPr/>
            <p:nvPr/>
          </p:nvSpPr>
          <p:spPr>
            <a:xfrm>
              <a:off x="4318497" y="2859220"/>
              <a:ext cx="658235" cy="877578"/>
            </a:xfrm>
            <a:custGeom>
              <a:avLst/>
              <a:gdLst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4024064 h 4024064"/>
                <a:gd name="connsiteX6" fmla="*/ 0 w 2952328"/>
                <a:gd name="connsiteY6" fmla="*/ 4024064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4024064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87086 w 2952328"/>
                <a:gd name="connsiteY5" fmla="*/ 3762807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3864407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58058 w 2952328"/>
                <a:gd name="connsiteY5" fmla="*/ 3849892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762806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762806 h 4024064"/>
                <a:gd name="connsiteX6" fmla="*/ 14515 w 2952328"/>
                <a:gd name="connsiteY6" fmla="*/ 38644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878920 h 4024064"/>
                <a:gd name="connsiteX6" fmla="*/ 14515 w 2952328"/>
                <a:gd name="connsiteY6" fmla="*/ 38644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3460 w 2953723"/>
                <a:gd name="connsiteY0" fmla="*/ 0 h 4024064"/>
                <a:gd name="connsiteX1" fmla="*/ 2461658 w 2953723"/>
                <a:gd name="connsiteY1" fmla="*/ 0 h 4024064"/>
                <a:gd name="connsiteX2" fmla="*/ 2953723 w 2953723"/>
                <a:gd name="connsiteY2" fmla="*/ 492065 h 4024064"/>
                <a:gd name="connsiteX3" fmla="*/ 2953723 w 2953723"/>
                <a:gd name="connsiteY3" fmla="*/ 4024064 h 4024064"/>
                <a:gd name="connsiteX4" fmla="*/ 2953723 w 2953723"/>
                <a:gd name="connsiteY4" fmla="*/ 4024064 h 4024064"/>
                <a:gd name="connsiteX5" fmla="*/ 15910 w 2953723"/>
                <a:gd name="connsiteY5" fmla="*/ 3878920 h 4024064"/>
                <a:gd name="connsiteX6" fmla="*/ 1396 w 2953723"/>
                <a:gd name="connsiteY6" fmla="*/ 3733778 h 4024064"/>
                <a:gd name="connsiteX7" fmla="*/ 1395 w 2953723"/>
                <a:gd name="connsiteY7" fmla="*/ 492065 h 4024064"/>
                <a:gd name="connsiteX8" fmla="*/ 493460 w 2953723"/>
                <a:gd name="connsiteY8" fmla="*/ 0 h 4024064"/>
                <a:gd name="connsiteX0" fmla="*/ 493460 w 2953723"/>
                <a:gd name="connsiteY0" fmla="*/ 0 h 4024064"/>
                <a:gd name="connsiteX1" fmla="*/ 2461658 w 2953723"/>
                <a:gd name="connsiteY1" fmla="*/ 0 h 4024064"/>
                <a:gd name="connsiteX2" fmla="*/ 2953723 w 2953723"/>
                <a:gd name="connsiteY2" fmla="*/ 492065 h 4024064"/>
                <a:gd name="connsiteX3" fmla="*/ 2953723 w 2953723"/>
                <a:gd name="connsiteY3" fmla="*/ 4024064 h 4024064"/>
                <a:gd name="connsiteX4" fmla="*/ 2953723 w 2953723"/>
                <a:gd name="connsiteY4" fmla="*/ 4024064 h 4024064"/>
                <a:gd name="connsiteX5" fmla="*/ 1396 w 2953723"/>
                <a:gd name="connsiteY5" fmla="*/ 3762806 h 4024064"/>
                <a:gd name="connsiteX6" fmla="*/ 1396 w 2953723"/>
                <a:gd name="connsiteY6" fmla="*/ 3733778 h 4024064"/>
                <a:gd name="connsiteX7" fmla="*/ 1395 w 2953723"/>
                <a:gd name="connsiteY7" fmla="*/ 492065 h 4024064"/>
                <a:gd name="connsiteX8" fmla="*/ 493460 w 2953723"/>
                <a:gd name="connsiteY8" fmla="*/ 0 h 4024064"/>
                <a:gd name="connsiteX0" fmla="*/ 507221 w 2967484"/>
                <a:gd name="connsiteY0" fmla="*/ 0 h 4024064"/>
                <a:gd name="connsiteX1" fmla="*/ 2475419 w 2967484"/>
                <a:gd name="connsiteY1" fmla="*/ 0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762806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67484"/>
                <a:gd name="connsiteY0" fmla="*/ 0 h 4024064"/>
                <a:gd name="connsiteX1" fmla="*/ 2475419 w 2967484"/>
                <a:gd name="connsiteY1" fmla="*/ 0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820864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67484"/>
                <a:gd name="connsiteY0" fmla="*/ 0 h 4024064"/>
                <a:gd name="connsiteX1" fmla="*/ 2678619 w 2967484"/>
                <a:gd name="connsiteY1" fmla="*/ 72571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820864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96512"/>
                <a:gd name="connsiteY0" fmla="*/ 0 h 4024064"/>
                <a:gd name="connsiteX1" fmla="*/ 2678619 w 2996512"/>
                <a:gd name="connsiteY1" fmla="*/ 72571 h 4024064"/>
                <a:gd name="connsiteX2" fmla="*/ 2996512 w 2996512"/>
                <a:gd name="connsiteY2" fmla="*/ 390465 h 4024064"/>
                <a:gd name="connsiteX3" fmla="*/ 2967484 w 2996512"/>
                <a:gd name="connsiteY3" fmla="*/ 4024064 h 4024064"/>
                <a:gd name="connsiteX4" fmla="*/ 2967484 w 2996512"/>
                <a:gd name="connsiteY4" fmla="*/ 4024064 h 4024064"/>
                <a:gd name="connsiteX5" fmla="*/ 15157 w 2996512"/>
                <a:gd name="connsiteY5" fmla="*/ 3820864 h 4024064"/>
                <a:gd name="connsiteX6" fmla="*/ 643 w 2996512"/>
                <a:gd name="connsiteY6" fmla="*/ 3806349 h 4024064"/>
                <a:gd name="connsiteX7" fmla="*/ 15156 w 2996512"/>
                <a:gd name="connsiteY7" fmla="*/ 492065 h 4024064"/>
                <a:gd name="connsiteX8" fmla="*/ 507221 w 2996512"/>
                <a:gd name="connsiteY8" fmla="*/ 0 h 4024064"/>
                <a:gd name="connsiteX0" fmla="*/ 362078 w 2996512"/>
                <a:gd name="connsiteY0" fmla="*/ 0 h 3995035"/>
                <a:gd name="connsiteX1" fmla="*/ 2678619 w 2996512"/>
                <a:gd name="connsiteY1" fmla="*/ 43542 h 3995035"/>
                <a:gd name="connsiteX2" fmla="*/ 2996512 w 2996512"/>
                <a:gd name="connsiteY2" fmla="*/ 361436 h 3995035"/>
                <a:gd name="connsiteX3" fmla="*/ 2967484 w 2996512"/>
                <a:gd name="connsiteY3" fmla="*/ 3995035 h 3995035"/>
                <a:gd name="connsiteX4" fmla="*/ 2967484 w 2996512"/>
                <a:gd name="connsiteY4" fmla="*/ 3995035 h 3995035"/>
                <a:gd name="connsiteX5" fmla="*/ 15157 w 2996512"/>
                <a:gd name="connsiteY5" fmla="*/ 3791835 h 3995035"/>
                <a:gd name="connsiteX6" fmla="*/ 643 w 2996512"/>
                <a:gd name="connsiteY6" fmla="*/ 3777320 h 3995035"/>
                <a:gd name="connsiteX7" fmla="*/ 15156 w 2996512"/>
                <a:gd name="connsiteY7" fmla="*/ 463036 h 3995035"/>
                <a:gd name="connsiteX8" fmla="*/ 362078 w 2996512"/>
                <a:gd name="connsiteY8" fmla="*/ 0 h 3995035"/>
                <a:gd name="connsiteX0" fmla="*/ 362078 w 2996512"/>
                <a:gd name="connsiteY0" fmla="*/ 0 h 3995035"/>
                <a:gd name="connsiteX1" fmla="*/ 2678619 w 2996512"/>
                <a:gd name="connsiteY1" fmla="*/ 43542 h 3995035"/>
                <a:gd name="connsiteX2" fmla="*/ 2996512 w 2996512"/>
                <a:gd name="connsiteY2" fmla="*/ 361436 h 3995035"/>
                <a:gd name="connsiteX3" fmla="*/ 2967484 w 2996512"/>
                <a:gd name="connsiteY3" fmla="*/ 3995035 h 3995035"/>
                <a:gd name="connsiteX4" fmla="*/ 2967484 w 2996512"/>
                <a:gd name="connsiteY4" fmla="*/ 3995035 h 3995035"/>
                <a:gd name="connsiteX5" fmla="*/ 15157 w 2996512"/>
                <a:gd name="connsiteY5" fmla="*/ 3791835 h 3995035"/>
                <a:gd name="connsiteX6" fmla="*/ 643 w 2996512"/>
                <a:gd name="connsiteY6" fmla="*/ 3777320 h 3995035"/>
                <a:gd name="connsiteX7" fmla="*/ 15156 w 2996512"/>
                <a:gd name="connsiteY7" fmla="*/ 230808 h 3995035"/>
                <a:gd name="connsiteX8" fmla="*/ 362078 w 2996512"/>
                <a:gd name="connsiteY8" fmla="*/ 0 h 399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96512" h="3995035">
                  <a:moveTo>
                    <a:pt x="362078" y="0"/>
                  </a:moveTo>
                  <a:lnTo>
                    <a:pt x="2678619" y="43542"/>
                  </a:lnTo>
                  <a:lnTo>
                    <a:pt x="2996512" y="361436"/>
                  </a:lnTo>
                  <a:lnTo>
                    <a:pt x="2967484" y="3995035"/>
                  </a:lnTo>
                  <a:lnTo>
                    <a:pt x="2967484" y="3995035"/>
                  </a:lnTo>
                  <a:lnTo>
                    <a:pt x="15157" y="3791835"/>
                  </a:lnTo>
                  <a:lnTo>
                    <a:pt x="643" y="3777320"/>
                  </a:lnTo>
                  <a:cubicBezTo>
                    <a:pt x="-4195" y="2687073"/>
                    <a:pt x="19994" y="1321055"/>
                    <a:pt x="15156" y="230808"/>
                  </a:cubicBezTo>
                  <a:lnTo>
                    <a:pt x="36207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3300"/>
                </a:gs>
                <a:gs pos="100000">
                  <a:srgbClr val="00CC00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1" name="平行四边形 4"/>
            <p:cNvSpPr/>
            <p:nvPr/>
          </p:nvSpPr>
          <p:spPr>
            <a:xfrm>
              <a:off x="4395016" y="2801840"/>
              <a:ext cx="553145" cy="72836"/>
            </a:xfrm>
            <a:custGeom>
              <a:avLst/>
              <a:gdLst>
                <a:gd name="connsiteX0" fmla="*/ 0 w 2895477"/>
                <a:gd name="connsiteY0" fmla="*/ 288032 h 288032"/>
                <a:gd name="connsiteX1" fmla="*/ 166350 w 2895477"/>
                <a:gd name="connsiteY1" fmla="*/ 0 h 288032"/>
                <a:gd name="connsiteX2" fmla="*/ 2895477 w 2895477"/>
                <a:gd name="connsiteY2" fmla="*/ 0 h 288032"/>
                <a:gd name="connsiteX3" fmla="*/ 2729127 w 2895477"/>
                <a:gd name="connsiteY3" fmla="*/ 288032 h 288032"/>
                <a:gd name="connsiteX4" fmla="*/ 0 w 2895477"/>
                <a:gd name="connsiteY4" fmla="*/ 288032 h 288032"/>
                <a:gd name="connsiteX0" fmla="*/ 0 w 2851934"/>
                <a:gd name="connsiteY0" fmla="*/ 215460 h 288032"/>
                <a:gd name="connsiteX1" fmla="*/ 122807 w 2851934"/>
                <a:gd name="connsiteY1" fmla="*/ 0 h 288032"/>
                <a:gd name="connsiteX2" fmla="*/ 2851934 w 2851934"/>
                <a:gd name="connsiteY2" fmla="*/ 0 h 288032"/>
                <a:gd name="connsiteX3" fmla="*/ 2685584 w 2851934"/>
                <a:gd name="connsiteY3" fmla="*/ 288032 h 288032"/>
                <a:gd name="connsiteX4" fmla="*/ 0 w 2851934"/>
                <a:gd name="connsiteY4" fmla="*/ 215460 h 288032"/>
                <a:gd name="connsiteX0" fmla="*/ 0 w 2851934"/>
                <a:gd name="connsiteY0" fmla="*/ 259003 h 331575"/>
                <a:gd name="connsiteX1" fmla="*/ 514693 w 2851934"/>
                <a:gd name="connsiteY1" fmla="*/ 0 h 331575"/>
                <a:gd name="connsiteX2" fmla="*/ 2851934 w 2851934"/>
                <a:gd name="connsiteY2" fmla="*/ 43543 h 331575"/>
                <a:gd name="connsiteX3" fmla="*/ 2685584 w 2851934"/>
                <a:gd name="connsiteY3" fmla="*/ 331575 h 331575"/>
                <a:gd name="connsiteX4" fmla="*/ 0 w 2851934"/>
                <a:gd name="connsiteY4" fmla="*/ 259003 h 331575"/>
                <a:gd name="connsiteX0" fmla="*/ 0 w 2576163"/>
                <a:gd name="connsiteY0" fmla="*/ 259003 h 331575"/>
                <a:gd name="connsiteX1" fmla="*/ 238922 w 2576163"/>
                <a:gd name="connsiteY1" fmla="*/ 0 h 331575"/>
                <a:gd name="connsiteX2" fmla="*/ 2576163 w 2576163"/>
                <a:gd name="connsiteY2" fmla="*/ 43543 h 331575"/>
                <a:gd name="connsiteX3" fmla="*/ 2409813 w 2576163"/>
                <a:gd name="connsiteY3" fmla="*/ 331575 h 331575"/>
                <a:gd name="connsiteX4" fmla="*/ 0 w 2576163"/>
                <a:gd name="connsiteY4" fmla="*/ 259003 h 331575"/>
                <a:gd name="connsiteX0" fmla="*/ 0 w 2547135"/>
                <a:gd name="connsiteY0" fmla="*/ 259003 h 331575"/>
                <a:gd name="connsiteX1" fmla="*/ 238922 w 2547135"/>
                <a:gd name="connsiteY1" fmla="*/ 0 h 331575"/>
                <a:gd name="connsiteX2" fmla="*/ 2547135 w 2547135"/>
                <a:gd name="connsiteY2" fmla="*/ 87086 h 331575"/>
                <a:gd name="connsiteX3" fmla="*/ 2409813 w 2547135"/>
                <a:gd name="connsiteY3" fmla="*/ 331575 h 331575"/>
                <a:gd name="connsiteX4" fmla="*/ 0 w 2547135"/>
                <a:gd name="connsiteY4" fmla="*/ 259003 h 331575"/>
                <a:gd name="connsiteX0" fmla="*/ 0 w 2547135"/>
                <a:gd name="connsiteY0" fmla="*/ 259003 h 331575"/>
                <a:gd name="connsiteX1" fmla="*/ 238922 w 2547135"/>
                <a:gd name="connsiteY1" fmla="*/ 0 h 331575"/>
                <a:gd name="connsiteX2" fmla="*/ 2547135 w 2547135"/>
                <a:gd name="connsiteY2" fmla="*/ 87086 h 331575"/>
                <a:gd name="connsiteX3" fmla="*/ 2351756 w 2547135"/>
                <a:gd name="connsiteY3" fmla="*/ 331575 h 331575"/>
                <a:gd name="connsiteX4" fmla="*/ 0 w 2547135"/>
                <a:gd name="connsiteY4" fmla="*/ 259003 h 331575"/>
                <a:gd name="connsiteX0" fmla="*/ 0 w 2518106"/>
                <a:gd name="connsiteY0" fmla="*/ 259003 h 331575"/>
                <a:gd name="connsiteX1" fmla="*/ 209893 w 2518106"/>
                <a:gd name="connsiteY1" fmla="*/ 0 h 331575"/>
                <a:gd name="connsiteX2" fmla="*/ 2518106 w 2518106"/>
                <a:gd name="connsiteY2" fmla="*/ 87086 h 331575"/>
                <a:gd name="connsiteX3" fmla="*/ 2322727 w 2518106"/>
                <a:gd name="connsiteY3" fmla="*/ 331575 h 331575"/>
                <a:gd name="connsiteX4" fmla="*/ 0 w 2518106"/>
                <a:gd name="connsiteY4" fmla="*/ 259003 h 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8106" h="331575">
                  <a:moveTo>
                    <a:pt x="0" y="259003"/>
                  </a:moveTo>
                  <a:lnTo>
                    <a:pt x="209893" y="0"/>
                  </a:lnTo>
                  <a:lnTo>
                    <a:pt x="2518106" y="87086"/>
                  </a:lnTo>
                  <a:lnTo>
                    <a:pt x="2322727" y="331575"/>
                  </a:lnTo>
                  <a:lnTo>
                    <a:pt x="0" y="259003"/>
                  </a:ln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2" name="矩形 5"/>
            <p:cNvSpPr/>
            <p:nvPr/>
          </p:nvSpPr>
          <p:spPr>
            <a:xfrm rot="21397422">
              <a:off x="4905887" y="2815629"/>
              <a:ext cx="119183" cy="126208"/>
            </a:xfrm>
            <a:custGeom>
              <a:avLst/>
              <a:gdLst>
                <a:gd name="connsiteX0" fmla="*/ 0 w 576064"/>
                <a:gd name="connsiteY0" fmla="*/ 0 h 282421"/>
                <a:gd name="connsiteX1" fmla="*/ 576064 w 576064"/>
                <a:gd name="connsiteY1" fmla="*/ 0 h 282421"/>
                <a:gd name="connsiteX2" fmla="*/ 576064 w 576064"/>
                <a:gd name="connsiteY2" fmla="*/ 282421 h 282421"/>
                <a:gd name="connsiteX3" fmla="*/ 0 w 576064"/>
                <a:gd name="connsiteY3" fmla="*/ 282421 h 282421"/>
                <a:gd name="connsiteX4" fmla="*/ 0 w 576064"/>
                <a:gd name="connsiteY4" fmla="*/ 0 h 282421"/>
                <a:gd name="connsiteX0" fmla="*/ 43543 w 576064"/>
                <a:gd name="connsiteY0" fmla="*/ 0 h 384021"/>
                <a:gd name="connsiteX1" fmla="*/ 576064 w 576064"/>
                <a:gd name="connsiteY1" fmla="*/ 101600 h 384021"/>
                <a:gd name="connsiteX2" fmla="*/ 576064 w 576064"/>
                <a:gd name="connsiteY2" fmla="*/ 384021 h 384021"/>
                <a:gd name="connsiteX3" fmla="*/ 0 w 576064"/>
                <a:gd name="connsiteY3" fmla="*/ 384021 h 384021"/>
                <a:gd name="connsiteX4" fmla="*/ 43543 w 576064"/>
                <a:gd name="connsiteY4" fmla="*/ 0 h 384021"/>
                <a:gd name="connsiteX0" fmla="*/ 159657 w 692178"/>
                <a:gd name="connsiteY0" fmla="*/ 0 h 384021"/>
                <a:gd name="connsiteX1" fmla="*/ 692178 w 692178"/>
                <a:gd name="connsiteY1" fmla="*/ 101600 h 384021"/>
                <a:gd name="connsiteX2" fmla="*/ 692178 w 692178"/>
                <a:gd name="connsiteY2" fmla="*/ 384021 h 384021"/>
                <a:gd name="connsiteX3" fmla="*/ 0 w 692178"/>
                <a:gd name="connsiteY3" fmla="*/ 224363 h 384021"/>
                <a:gd name="connsiteX4" fmla="*/ 159657 w 692178"/>
                <a:gd name="connsiteY4" fmla="*/ 0 h 384021"/>
                <a:gd name="connsiteX0" fmla="*/ 159657 w 692178"/>
                <a:gd name="connsiteY0" fmla="*/ 0 h 543678"/>
                <a:gd name="connsiteX1" fmla="*/ 692178 w 692178"/>
                <a:gd name="connsiteY1" fmla="*/ 101600 h 543678"/>
                <a:gd name="connsiteX2" fmla="*/ 271263 w 692178"/>
                <a:gd name="connsiteY2" fmla="*/ 543678 h 543678"/>
                <a:gd name="connsiteX3" fmla="*/ 0 w 692178"/>
                <a:gd name="connsiteY3" fmla="*/ 224363 h 543678"/>
                <a:gd name="connsiteX4" fmla="*/ 159657 w 692178"/>
                <a:gd name="connsiteY4" fmla="*/ 0 h 543678"/>
                <a:gd name="connsiteX0" fmla="*/ 159657 w 488978"/>
                <a:gd name="connsiteY0" fmla="*/ 0 h 543678"/>
                <a:gd name="connsiteX1" fmla="*/ 488978 w 488978"/>
                <a:gd name="connsiteY1" fmla="*/ 319314 h 543678"/>
                <a:gd name="connsiteX2" fmla="*/ 271263 w 488978"/>
                <a:gd name="connsiteY2" fmla="*/ 543678 h 543678"/>
                <a:gd name="connsiteX3" fmla="*/ 0 w 488978"/>
                <a:gd name="connsiteY3" fmla="*/ 224363 h 543678"/>
                <a:gd name="connsiteX4" fmla="*/ 159657 w 488978"/>
                <a:gd name="connsiteY4" fmla="*/ 0 h 543678"/>
                <a:gd name="connsiteX0" fmla="*/ 217714 w 547035"/>
                <a:gd name="connsiteY0" fmla="*/ 0 h 543678"/>
                <a:gd name="connsiteX1" fmla="*/ 547035 w 547035"/>
                <a:gd name="connsiteY1" fmla="*/ 319314 h 543678"/>
                <a:gd name="connsiteX2" fmla="*/ 329320 w 547035"/>
                <a:gd name="connsiteY2" fmla="*/ 543678 h 543678"/>
                <a:gd name="connsiteX3" fmla="*/ 0 w 547035"/>
                <a:gd name="connsiteY3" fmla="*/ 209849 h 543678"/>
                <a:gd name="connsiteX4" fmla="*/ 217714 w 547035"/>
                <a:gd name="connsiteY4" fmla="*/ 0 h 543678"/>
                <a:gd name="connsiteX0" fmla="*/ 217714 w 534297"/>
                <a:gd name="connsiteY0" fmla="*/ 0 h 543678"/>
                <a:gd name="connsiteX1" fmla="*/ 534296 w 534297"/>
                <a:gd name="connsiteY1" fmla="*/ 351136 h 543678"/>
                <a:gd name="connsiteX2" fmla="*/ 329320 w 534297"/>
                <a:gd name="connsiteY2" fmla="*/ 543678 h 543678"/>
                <a:gd name="connsiteX3" fmla="*/ 0 w 534297"/>
                <a:gd name="connsiteY3" fmla="*/ 209849 h 543678"/>
                <a:gd name="connsiteX4" fmla="*/ 217714 w 534297"/>
                <a:gd name="connsiteY4" fmla="*/ 0 h 543678"/>
                <a:gd name="connsiteX0" fmla="*/ 217714 w 534297"/>
                <a:gd name="connsiteY0" fmla="*/ 0 h 530303"/>
                <a:gd name="connsiteX1" fmla="*/ 534296 w 534297"/>
                <a:gd name="connsiteY1" fmla="*/ 351136 h 530303"/>
                <a:gd name="connsiteX2" fmla="*/ 286670 w 534297"/>
                <a:gd name="connsiteY2" fmla="*/ 530304 h 530303"/>
                <a:gd name="connsiteX3" fmla="*/ 0 w 534297"/>
                <a:gd name="connsiteY3" fmla="*/ 209849 h 530303"/>
                <a:gd name="connsiteX4" fmla="*/ 217714 w 534297"/>
                <a:gd name="connsiteY4" fmla="*/ 0 h 530303"/>
                <a:gd name="connsiteX0" fmla="*/ 208172 w 524755"/>
                <a:gd name="connsiteY0" fmla="*/ 0 h 530303"/>
                <a:gd name="connsiteX1" fmla="*/ 524754 w 524755"/>
                <a:gd name="connsiteY1" fmla="*/ 351136 h 530303"/>
                <a:gd name="connsiteX2" fmla="*/ 277128 w 524755"/>
                <a:gd name="connsiteY2" fmla="*/ 530304 h 530303"/>
                <a:gd name="connsiteX3" fmla="*/ 0 w 524755"/>
                <a:gd name="connsiteY3" fmla="*/ 232128 h 530303"/>
                <a:gd name="connsiteX4" fmla="*/ 208172 w 524755"/>
                <a:gd name="connsiteY4" fmla="*/ 0 h 530303"/>
                <a:gd name="connsiteX0" fmla="*/ 208172 w 511533"/>
                <a:gd name="connsiteY0" fmla="*/ 0 h 530303"/>
                <a:gd name="connsiteX1" fmla="*/ 511531 w 511533"/>
                <a:gd name="connsiteY1" fmla="*/ 401606 h 530303"/>
                <a:gd name="connsiteX2" fmla="*/ 277128 w 511533"/>
                <a:gd name="connsiteY2" fmla="*/ 530304 h 530303"/>
                <a:gd name="connsiteX3" fmla="*/ 0 w 511533"/>
                <a:gd name="connsiteY3" fmla="*/ 232128 h 530303"/>
                <a:gd name="connsiteX4" fmla="*/ 208172 w 511533"/>
                <a:gd name="connsiteY4" fmla="*/ 0 h 530303"/>
                <a:gd name="connsiteX0" fmla="*/ 208172 w 511533"/>
                <a:gd name="connsiteY0" fmla="*/ 0 h 532112"/>
                <a:gd name="connsiteX1" fmla="*/ 511531 w 511533"/>
                <a:gd name="connsiteY1" fmla="*/ 401606 h 532112"/>
                <a:gd name="connsiteX2" fmla="*/ 307772 w 511533"/>
                <a:gd name="connsiteY2" fmla="*/ 532110 h 532112"/>
                <a:gd name="connsiteX3" fmla="*/ 0 w 511533"/>
                <a:gd name="connsiteY3" fmla="*/ 232128 h 532112"/>
                <a:gd name="connsiteX4" fmla="*/ 208172 w 511533"/>
                <a:gd name="connsiteY4" fmla="*/ 0 h 532112"/>
                <a:gd name="connsiteX0" fmla="*/ 179339 w 482700"/>
                <a:gd name="connsiteY0" fmla="*/ 0 h 532112"/>
                <a:gd name="connsiteX1" fmla="*/ 482698 w 482700"/>
                <a:gd name="connsiteY1" fmla="*/ 401606 h 532112"/>
                <a:gd name="connsiteX2" fmla="*/ 278939 w 482700"/>
                <a:gd name="connsiteY2" fmla="*/ 532110 h 532112"/>
                <a:gd name="connsiteX3" fmla="*/ 2 w 482700"/>
                <a:gd name="connsiteY3" fmla="*/ 264583 h 532112"/>
                <a:gd name="connsiteX4" fmla="*/ 179339 w 482700"/>
                <a:gd name="connsiteY4" fmla="*/ 0 h 532112"/>
                <a:gd name="connsiteX0" fmla="*/ 157707 w 482700"/>
                <a:gd name="connsiteY0" fmla="*/ 0 h 512887"/>
                <a:gd name="connsiteX1" fmla="*/ 482698 w 482700"/>
                <a:gd name="connsiteY1" fmla="*/ 382381 h 512887"/>
                <a:gd name="connsiteX2" fmla="*/ 278939 w 482700"/>
                <a:gd name="connsiteY2" fmla="*/ 512885 h 512887"/>
                <a:gd name="connsiteX3" fmla="*/ 2 w 482700"/>
                <a:gd name="connsiteY3" fmla="*/ 245358 h 512887"/>
                <a:gd name="connsiteX4" fmla="*/ 157707 w 482700"/>
                <a:gd name="connsiteY4" fmla="*/ 0 h 512887"/>
                <a:gd name="connsiteX0" fmla="*/ 157707 w 482700"/>
                <a:gd name="connsiteY0" fmla="*/ 0 h 542322"/>
                <a:gd name="connsiteX1" fmla="*/ 482698 w 482700"/>
                <a:gd name="connsiteY1" fmla="*/ 382381 h 542322"/>
                <a:gd name="connsiteX2" fmla="*/ 256702 w 482700"/>
                <a:gd name="connsiteY2" fmla="*/ 542321 h 542322"/>
                <a:gd name="connsiteX3" fmla="*/ 2 w 482700"/>
                <a:gd name="connsiteY3" fmla="*/ 245358 h 542322"/>
                <a:gd name="connsiteX4" fmla="*/ 157707 w 482700"/>
                <a:gd name="connsiteY4" fmla="*/ 0 h 542322"/>
                <a:gd name="connsiteX0" fmla="*/ 187142 w 512135"/>
                <a:gd name="connsiteY0" fmla="*/ 0 h 542322"/>
                <a:gd name="connsiteX1" fmla="*/ 512133 w 512135"/>
                <a:gd name="connsiteY1" fmla="*/ 382381 h 542322"/>
                <a:gd name="connsiteX2" fmla="*/ 286137 w 512135"/>
                <a:gd name="connsiteY2" fmla="*/ 542321 h 542322"/>
                <a:gd name="connsiteX3" fmla="*/ 0 w 512135"/>
                <a:gd name="connsiteY3" fmla="*/ 223121 h 542322"/>
                <a:gd name="connsiteX4" fmla="*/ 187142 w 512135"/>
                <a:gd name="connsiteY4" fmla="*/ 0 h 54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2135" h="542322">
                  <a:moveTo>
                    <a:pt x="187142" y="0"/>
                  </a:moveTo>
                  <a:lnTo>
                    <a:pt x="512133" y="382381"/>
                  </a:lnTo>
                  <a:lnTo>
                    <a:pt x="286137" y="542321"/>
                  </a:lnTo>
                  <a:lnTo>
                    <a:pt x="0" y="223121"/>
                  </a:lnTo>
                  <a:lnTo>
                    <a:pt x="187142" y="0"/>
                  </a:ln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3" name="等腰三角形 7"/>
            <p:cNvSpPr/>
            <p:nvPr/>
          </p:nvSpPr>
          <p:spPr>
            <a:xfrm rot="7568438">
              <a:off x="4304379" y="2836972"/>
              <a:ext cx="154310" cy="35643"/>
            </a:xfrm>
            <a:custGeom>
              <a:avLst/>
              <a:gdLst>
                <a:gd name="connsiteX0" fmla="*/ 0 w 864096"/>
                <a:gd name="connsiteY0" fmla="*/ 172448 h 172448"/>
                <a:gd name="connsiteX1" fmla="*/ 432048 w 864096"/>
                <a:gd name="connsiteY1" fmla="*/ 0 h 172448"/>
                <a:gd name="connsiteX2" fmla="*/ 864096 w 864096"/>
                <a:gd name="connsiteY2" fmla="*/ 172448 h 172448"/>
                <a:gd name="connsiteX3" fmla="*/ 0 w 864096"/>
                <a:gd name="connsiteY3" fmla="*/ 172448 h 172448"/>
                <a:gd name="connsiteX0" fmla="*/ 0 w 813968"/>
                <a:gd name="connsiteY0" fmla="*/ 172448 h 172448"/>
                <a:gd name="connsiteX1" fmla="*/ 432048 w 813968"/>
                <a:gd name="connsiteY1" fmla="*/ 0 h 172448"/>
                <a:gd name="connsiteX2" fmla="*/ 813968 w 813968"/>
                <a:gd name="connsiteY2" fmla="*/ 144185 h 172448"/>
                <a:gd name="connsiteX3" fmla="*/ 0 w 813968"/>
                <a:gd name="connsiteY3" fmla="*/ 172448 h 172448"/>
                <a:gd name="connsiteX0" fmla="*/ 0 w 729611"/>
                <a:gd name="connsiteY0" fmla="*/ 0 h 163084"/>
                <a:gd name="connsiteX1" fmla="*/ 347691 w 729611"/>
                <a:gd name="connsiteY1" fmla="*/ 18899 h 163084"/>
                <a:gd name="connsiteX2" fmla="*/ 729611 w 729611"/>
                <a:gd name="connsiteY2" fmla="*/ 163084 h 163084"/>
                <a:gd name="connsiteX3" fmla="*/ 0 w 729611"/>
                <a:gd name="connsiteY3" fmla="*/ 0 h 163084"/>
                <a:gd name="connsiteX0" fmla="*/ 0 w 708609"/>
                <a:gd name="connsiteY0" fmla="*/ 0 h 166626"/>
                <a:gd name="connsiteX1" fmla="*/ 326689 w 708609"/>
                <a:gd name="connsiteY1" fmla="*/ 22441 h 166626"/>
                <a:gd name="connsiteX2" fmla="*/ 708609 w 708609"/>
                <a:gd name="connsiteY2" fmla="*/ 166626 h 166626"/>
                <a:gd name="connsiteX3" fmla="*/ 0 w 708609"/>
                <a:gd name="connsiteY3" fmla="*/ 0 h 166626"/>
                <a:gd name="connsiteX0" fmla="*/ 0 w 698259"/>
                <a:gd name="connsiteY0" fmla="*/ 0 h 156492"/>
                <a:gd name="connsiteX1" fmla="*/ 326689 w 698259"/>
                <a:gd name="connsiteY1" fmla="*/ 22441 h 156492"/>
                <a:gd name="connsiteX2" fmla="*/ 698259 w 698259"/>
                <a:gd name="connsiteY2" fmla="*/ 156492 h 156492"/>
                <a:gd name="connsiteX3" fmla="*/ 0 w 698259"/>
                <a:gd name="connsiteY3" fmla="*/ 0 h 156492"/>
                <a:gd name="connsiteX0" fmla="*/ 0 w 702472"/>
                <a:gd name="connsiteY0" fmla="*/ 0 h 162261"/>
                <a:gd name="connsiteX1" fmla="*/ 326689 w 702472"/>
                <a:gd name="connsiteY1" fmla="*/ 22441 h 162261"/>
                <a:gd name="connsiteX2" fmla="*/ 702472 w 702472"/>
                <a:gd name="connsiteY2" fmla="*/ 162261 h 162261"/>
                <a:gd name="connsiteX3" fmla="*/ 0 w 702472"/>
                <a:gd name="connsiteY3" fmla="*/ 0 h 162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2472" h="162261">
                  <a:moveTo>
                    <a:pt x="0" y="0"/>
                  </a:moveTo>
                  <a:lnTo>
                    <a:pt x="326689" y="22441"/>
                  </a:lnTo>
                  <a:lnTo>
                    <a:pt x="702472" y="1622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4" name="矩形 8"/>
            <p:cNvSpPr/>
            <p:nvPr/>
          </p:nvSpPr>
          <p:spPr>
            <a:xfrm>
              <a:off x="4976732" y="2899319"/>
              <a:ext cx="47301" cy="837478"/>
            </a:xfrm>
            <a:custGeom>
              <a:avLst/>
              <a:gdLst>
                <a:gd name="connsiteX0" fmla="*/ 0 w 229841"/>
                <a:gd name="connsiteY0" fmla="*/ 0 h 3623805"/>
                <a:gd name="connsiteX1" fmla="*/ 229841 w 229841"/>
                <a:gd name="connsiteY1" fmla="*/ 0 h 3623805"/>
                <a:gd name="connsiteX2" fmla="*/ 229841 w 229841"/>
                <a:gd name="connsiteY2" fmla="*/ 3623805 h 3623805"/>
                <a:gd name="connsiteX3" fmla="*/ 0 w 229841"/>
                <a:gd name="connsiteY3" fmla="*/ 3623805 h 3623805"/>
                <a:gd name="connsiteX4" fmla="*/ 0 w 229841"/>
                <a:gd name="connsiteY4" fmla="*/ 0 h 3623805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29841 w 258870"/>
                <a:gd name="connsiteY2" fmla="*/ 3841519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00813 w 258870"/>
                <a:gd name="connsiteY2" fmla="*/ 3623805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00813 w 258870"/>
                <a:gd name="connsiteY2" fmla="*/ 3507690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15328 w 258870"/>
                <a:gd name="connsiteY2" fmla="*/ 3420604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15328"/>
                <a:gd name="connsiteY0" fmla="*/ 188685 h 3812490"/>
                <a:gd name="connsiteX1" fmla="*/ 215327 w 215328"/>
                <a:gd name="connsiteY1" fmla="*/ 0 h 3812490"/>
                <a:gd name="connsiteX2" fmla="*/ 215328 w 215328"/>
                <a:gd name="connsiteY2" fmla="*/ 3391575 h 3812490"/>
                <a:gd name="connsiteX3" fmla="*/ 0 w 215328"/>
                <a:gd name="connsiteY3" fmla="*/ 3812490 h 3812490"/>
                <a:gd name="connsiteX4" fmla="*/ 0 w 215328"/>
                <a:gd name="connsiteY4" fmla="*/ 188685 h 3812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328" h="3812490">
                  <a:moveTo>
                    <a:pt x="0" y="188685"/>
                  </a:moveTo>
                  <a:lnTo>
                    <a:pt x="215327" y="0"/>
                  </a:lnTo>
                  <a:cubicBezTo>
                    <a:pt x="215327" y="1130525"/>
                    <a:pt x="215328" y="2261050"/>
                    <a:pt x="215328" y="3391575"/>
                  </a:cubicBezTo>
                  <a:lnTo>
                    <a:pt x="0" y="3812490"/>
                  </a:lnTo>
                  <a:lnTo>
                    <a:pt x="0" y="188685"/>
                  </a:ln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5" name="圆角矩形 13"/>
            <p:cNvSpPr/>
            <p:nvPr/>
          </p:nvSpPr>
          <p:spPr>
            <a:xfrm>
              <a:off x="4364096" y="3114674"/>
              <a:ext cx="559405" cy="338614"/>
            </a:xfrm>
            <a:custGeom>
              <a:avLst/>
              <a:gdLst>
                <a:gd name="connsiteX0" fmla="*/ 0 w 2579481"/>
                <a:gd name="connsiteY0" fmla="*/ 259196 h 1555147"/>
                <a:gd name="connsiteX1" fmla="*/ 259196 w 2579481"/>
                <a:gd name="connsiteY1" fmla="*/ 0 h 1555147"/>
                <a:gd name="connsiteX2" fmla="*/ 2320285 w 2579481"/>
                <a:gd name="connsiteY2" fmla="*/ 0 h 1555147"/>
                <a:gd name="connsiteX3" fmla="*/ 2579481 w 2579481"/>
                <a:gd name="connsiteY3" fmla="*/ 259196 h 1555147"/>
                <a:gd name="connsiteX4" fmla="*/ 2579481 w 2579481"/>
                <a:gd name="connsiteY4" fmla="*/ 1295951 h 1555147"/>
                <a:gd name="connsiteX5" fmla="*/ 2320285 w 2579481"/>
                <a:gd name="connsiteY5" fmla="*/ 1555147 h 1555147"/>
                <a:gd name="connsiteX6" fmla="*/ 259196 w 2579481"/>
                <a:gd name="connsiteY6" fmla="*/ 1555147 h 1555147"/>
                <a:gd name="connsiteX7" fmla="*/ 0 w 2579481"/>
                <a:gd name="connsiteY7" fmla="*/ 1295951 h 1555147"/>
                <a:gd name="connsiteX8" fmla="*/ 0 w 2579481"/>
                <a:gd name="connsiteY8" fmla="*/ 259196 h 1555147"/>
                <a:gd name="connsiteX0" fmla="*/ 0 w 2579481"/>
                <a:gd name="connsiteY0" fmla="*/ 259196 h 1555147"/>
                <a:gd name="connsiteX1" fmla="*/ 259196 w 2579481"/>
                <a:gd name="connsiteY1" fmla="*/ 0 h 1555147"/>
                <a:gd name="connsiteX2" fmla="*/ 2332985 w 2579481"/>
                <a:gd name="connsiteY2" fmla="*/ 63500 h 1555147"/>
                <a:gd name="connsiteX3" fmla="*/ 2579481 w 2579481"/>
                <a:gd name="connsiteY3" fmla="*/ 259196 h 1555147"/>
                <a:gd name="connsiteX4" fmla="*/ 2579481 w 2579481"/>
                <a:gd name="connsiteY4" fmla="*/ 1295951 h 1555147"/>
                <a:gd name="connsiteX5" fmla="*/ 2320285 w 2579481"/>
                <a:gd name="connsiteY5" fmla="*/ 1555147 h 1555147"/>
                <a:gd name="connsiteX6" fmla="*/ 259196 w 2579481"/>
                <a:gd name="connsiteY6" fmla="*/ 1555147 h 1555147"/>
                <a:gd name="connsiteX7" fmla="*/ 0 w 2579481"/>
                <a:gd name="connsiteY7" fmla="*/ 1295951 h 1555147"/>
                <a:gd name="connsiteX8" fmla="*/ 0 w 2579481"/>
                <a:gd name="connsiteY8" fmla="*/ 259196 h 1555147"/>
                <a:gd name="connsiteX0" fmla="*/ 0 w 2579481"/>
                <a:gd name="connsiteY0" fmla="*/ 259196 h 1694847"/>
                <a:gd name="connsiteX1" fmla="*/ 259196 w 2579481"/>
                <a:gd name="connsiteY1" fmla="*/ 0 h 1694847"/>
                <a:gd name="connsiteX2" fmla="*/ 2332985 w 2579481"/>
                <a:gd name="connsiteY2" fmla="*/ 63500 h 1694847"/>
                <a:gd name="connsiteX3" fmla="*/ 2579481 w 2579481"/>
                <a:gd name="connsiteY3" fmla="*/ 259196 h 1694847"/>
                <a:gd name="connsiteX4" fmla="*/ 2579481 w 2579481"/>
                <a:gd name="connsiteY4" fmla="*/ 1295951 h 1694847"/>
                <a:gd name="connsiteX5" fmla="*/ 2307585 w 2579481"/>
                <a:gd name="connsiteY5" fmla="*/ 1694847 h 1694847"/>
                <a:gd name="connsiteX6" fmla="*/ 259196 w 2579481"/>
                <a:gd name="connsiteY6" fmla="*/ 1555147 h 1694847"/>
                <a:gd name="connsiteX7" fmla="*/ 0 w 2579481"/>
                <a:gd name="connsiteY7" fmla="*/ 1295951 h 1694847"/>
                <a:gd name="connsiteX8" fmla="*/ 0 w 2579481"/>
                <a:gd name="connsiteY8" fmla="*/ 259196 h 169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9481" h="1694847">
                  <a:moveTo>
                    <a:pt x="0" y="259196"/>
                  </a:moveTo>
                  <a:cubicBezTo>
                    <a:pt x="0" y="116046"/>
                    <a:pt x="116046" y="0"/>
                    <a:pt x="259196" y="0"/>
                  </a:cubicBezTo>
                  <a:cubicBezTo>
                    <a:pt x="946226" y="0"/>
                    <a:pt x="1645955" y="63500"/>
                    <a:pt x="2332985" y="63500"/>
                  </a:cubicBezTo>
                  <a:cubicBezTo>
                    <a:pt x="2476135" y="63500"/>
                    <a:pt x="2579481" y="116046"/>
                    <a:pt x="2579481" y="259196"/>
                  </a:cubicBezTo>
                  <a:lnTo>
                    <a:pt x="2579481" y="1295951"/>
                  </a:lnTo>
                  <a:cubicBezTo>
                    <a:pt x="2579481" y="1439101"/>
                    <a:pt x="2450735" y="1694847"/>
                    <a:pt x="2307585" y="1694847"/>
                  </a:cubicBezTo>
                  <a:lnTo>
                    <a:pt x="259196" y="1555147"/>
                  </a:lnTo>
                  <a:cubicBezTo>
                    <a:pt x="116046" y="1555147"/>
                    <a:pt x="0" y="1439101"/>
                    <a:pt x="0" y="1295951"/>
                  </a:cubicBezTo>
                  <a:lnTo>
                    <a:pt x="0" y="259196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 rot="160963">
              <a:off x="4339121" y="3129732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kern="0" dirty="0" smtClean="0">
                  <a:solidFill>
                    <a:prstClr val="black"/>
                  </a:solidFill>
                  <a:latin typeface="Calibri"/>
                  <a:ea typeface="宋体"/>
                </a:rPr>
                <a:t>2011</a:t>
              </a:r>
              <a:endParaRPr lang="zh-CN" altLang="en-US" sz="1600" kern="0" dirty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386272" y="2382131"/>
            <a:ext cx="1133738" cy="845629"/>
            <a:chOff x="2555432" y="1228981"/>
            <a:chExt cx="1883770" cy="1405060"/>
          </a:xfrm>
        </p:grpSpPr>
        <p:sp>
          <p:nvSpPr>
            <p:cNvPr id="68" name="平行四边形 1"/>
            <p:cNvSpPr/>
            <p:nvPr/>
          </p:nvSpPr>
          <p:spPr>
            <a:xfrm>
              <a:off x="2555432" y="2075220"/>
              <a:ext cx="1883770" cy="558821"/>
            </a:xfrm>
            <a:custGeom>
              <a:avLst/>
              <a:gdLst>
                <a:gd name="connsiteX0" fmla="*/ 0 w 6371232"/>
                <a:gd name="connsiteY0" fmla="*/ 1872208 h 1872208"/>
                <a:gd name="connsiteX1" fmla="*/ 881960 w 6371232"/>
                <a:gd name="connsiteY1" fmla="*/ 0 h 1872208"/>
                <a:gd name="connsiteX2" fmla="*/ 6371232 w 6371232"/>
                <a:gd name="connsiteY2" fmla="*/ 0 h 1872208"/>
                <a:gd name="connsiteX3" fmla="*/ 5489272 w 6371232"/>
                <a:gd name="connsiteY3" fmla="*/ 1872208 h 1872208"/>
                <a:gd name="connsiteX4" fmla="*/ 0 w 6371232"/>
                <a:gd name="connsiteY4" fmla="*/ 1872208 h 1872208"/>
                <a:gd name="connsiteX0" fmla="*/ 0 w 6342203"/>
                <a:gd name="connsiteY0" fmla="*/ 1451294 h 1872208"/>
                <a:gd name="connsiteX1" fmla="*/ 852931 w 6342203"/>
                <a:gd name="connsiteY1" fmla="*/ 0 h 1872208"/>
                <a:gd name="connsiteX2" fmla="*/ 6342203 w 6342203"/>
                <a:gd name="connsiteY2" fmla="*/ 0 h 1872208"/>
                <a:gd name="connsiteX3" fmla="*/ 5460243 w 6342203"/>
                <a:gd name="connsiteY3" fmla="*/ 1872208 h 1872208"/>
                <a:gd name="connsiteX4" fmla="*/ 0 w 6342203"/>
                <a:gd name="connsiteY4" fmla="*/ 1451294 h 1872208"/>
                <a:gd name="connsiteX0" fmla="*/ 0 w 6342203"/>
                <a:gd name="connsiteY0" fmla="*/ 1915751 h 2336665"/>
                <a:gd name="connsiteX1" fmla="*/ 1070645 w 6342203"/>
                <a:gd name="connsiteY1" fmla="*/ 0 h 2336665"/>
                <a:gd name="connsiteX2" fmla="*/ 6342203 w 6342203"/>
                <a:gd name="connsiteY2" fmla="*/ 464457 h 2336665"/>
                <a:gd name="connsiteX3" fmla="*/ 5460243 w 6342203"/>
                <a:gd name="connsiteY3" fmla="*/ 2336665 h 2336665"/>
                <a:gd name="connsiteX4" fmla="*/ 0 w 6342203"/>
                <a:gd name="connsiteY4" fmla="*/ 1915751 h 2336665"/>
                <a:gd name="connsiteX0" fmla="*/ 0 w 6342203"/>
                <a:gd name="connsiteY0" fmla="*/ 1756094 h 2177008"/>
                <a:gd name="connsiteX1" fmla="*/ 1027102 w 6342203"/>
                <a:gd name="connsiteY1" fmla="*/ 0 h 2177008"/>
                <a:gd name="connsiteX2" fmla="*/ 6342203 w 6342203"/>
                <a:gd name="connsiteY2" fmla="*/ 304800 h 2177008"/>
                <a:gd name="connsiteX3" fmla="*/ 5460243 w 6342203"/>
                <a:gd name="connsiteY3" fmla="*/ 2177008 h 2177008"/>
                <a:gd name="connsiteX4" fmla="*/ 0 w 6342203"/>
                <a:gd name="connsiteY4" fmla="*/ 1756094 h 2177008"/>
                <a:gd name="connsiteX0" fmla="*/ 0 w 7703943"/>
                <a:gd name="connsiteY0" fmla="*/ 1756094 h 2177008"/>
                <a:gd name="connsiteX1" fmla="*/ 1027102 w 7703943"/>
                <a:gd name="connsiteY1" fmla="*/ 0 h 2177008"/>
                <a:gd name="connsiteX2" fmla="*/ 7703943 w 7703943"/>
                <a:gd name="connsiteY2" fmla="*/ 527124 h 2177008"/>
                <a:gd name="connsiteX3" fmla="*/ 5460243 w 7703943"/>
                <a:gd name="connsiteY3" fmla="*/ 2177008 h 2177008"/>
                <a:gd name="connsiteX4" fmla="*/ 0 w 7703943"/>
                <a:gd name="connsiteY4" fmla="*/ 1756094 h 2177008"/>
                <a:gd name="connsiteX0" fmla="*/ 0 w 7703943"/>
                <a:gd name="connsiteY0" fmla="*/ 1589350 h 2010264"/>
                <a:gd name="connsiteX1" fmla="*/ 3166980 w 7703943"/>
                <a:gd name="connsiteY1" fmla="*/ 0 h 2010264"/>
                <a:gd name="connsiteX2" fmla="*/ 7703943 w 7703943"/>
                <a:gd name="connsiteY2" fmla="*/ 360380 h 2010264"/>
                <a:gd name="connsiteX3" fmla="*/ 5460243 w 7703943"/>
                <a:gd name="connsiteY3" fmla="*/ 2010264 h 2010264"/>
                <a:gd name="connsiteX4" fmla="*/ 0 w 7703943"/>
                <a:gd name="connsiteY4" fmla="*/ 1589350 h 2010264"/>
                <a:gd name="connsiteX0" fmla="*/ 0 w 7398246"/>
                <a:gd name="connsiteY0" fmla="*/ 1672721 h 2010264"/>
                <a:gd name="connsiteX1" fmla="*/ 2861283 w 7398246"/>
                <a:gd name="connsiteY1" fmla="*/ 0 h 2010264"/>
                <a:gd name="connsiteX2" fmla="*/ 7398246 w 7398246"/>
                <a:gd name="connsiteY2" fmla="*/ 360380 h 2010264"/>
                <a:gd name="connsiteX3" fmla="*/ 5154546 w 7398246"/>
                <a:gd name="connsiteY3" fmla="*/ 2010264 h 2010264"/>
                <a:gd name="connsiteX4" fmla="*/ 0 w 7398246"/>
                <a:gd name="connsiteY4" fmla="*/ 1672721 h 2010264"/>
                <a:gd name="connsiteX0" fmla="*/ 0 w 6898015"/>
                <a:gd name="connsiteY0" fmla="*/ 1617140 h 2010264"/>
                <a:gd name="connsiteX1" fmla="*/ 2361052 w 6898015"/>
                <a:gd name="connsiteY1" fmla="*/ 0 h 2010264"/>
                <a:gd name="connsiteX2" fmla="*/ 6898015 w 6898015"/>
                <a:gd name="connsiteY2" fmla="*/ 360380 h 2010264"/>
                <a:gd name="connsiteX3" fmla="*/ 4654315 w 6898015"/>
                <a:gd name="connsiteY3" fmla="*/ 2010264 h 2010264"/>
                <a:gd name="connsiteX4" fmla="*/ 0 w 6898015"/>
                <a:gd name="connsiteY4" fmla="*/ 1617140 h 2010264"/>
                <a:gd name="connsiteX0" fmla="*/ 0 w 6870224"/>
                <a:gd name="connsiteY0" fmla="*/ 1756093 h 2010264"/>
                <a:gd name="connsiteX1" fmla="*/ 2333261 w 6870224"/>
                <a:gd name="connsiteY1" fmla="*/ 0 h 2010264"/>
                <a:gd name="connsiteX2" fmla="*/ 6870224 w 6870224"/>
                <a:gd name="connsiteY2" fmla="*/ 360380 h 2010264"/>
                <a:gd name="connsiteX3" fmla="*/ 4626524 w 6870224"/>
                <a:gd name="connsiteY3" fmla="*/ 2010264 h 2010264"/>
                <a:gd name="connsiteX4" fmla="*/ 0 w 6870224"/>
                <a:gd name="connsiteY4" fmla="*/ 1756093 h 2010264"/>
                <a:gd name="connsiteX0" fmla="*/ 0 w 6870224"/>
                <a:gd name="connsiteY0" fmla="*/ 1756093 h 2038055"/>
                <a:gd name="connsiteX1" fmla="*/ 2333261 w 6870224"/>
                <a:gd name="connsiteY1" fmla="*/ 0 h 2038055"/>
                <a:gd name="connsiteX2" fmla="*/ 6870224 w 6870224"/>
                <a:gd name="connsiteY2" fmla="*/ 360380 h 2038055"/>
                <a:gd name="connsiteX3" fmla="*/ 4848848 w 6870224"/>
                <a:gd name="connsiteY3" fmla="*/ 2038055 h 2038055"/>
                <a:gd name="connsiteX4" fmla="*/ 0 w 6870224"/>
                <a:gd name="connsiteY4" fmla="*/ 1756093 h 203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224" h="2038055">
                  <a:moveTo>
                    <a:pt x="0" y="1756093"/>
                  </a:moveTo>
                  <a:lnTo>
                    <a:pt x="2333261" y="0"/>
                  </a:lnTo>
                  <a:lnTo>
                    <a:pt x="6870224" y="360380"/>
                  </a:lnTo>
                  <a:lnTo>
                    <a:pt x="4848848" y="2038055"/>
                  </a:lnTo>
                  <a:lnTo>
                    <a:pt x="0" y="1756093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9" name="剪去同侧角的矩形 2"/>
            <p:cNvSpPr/>
            <p:nvPr/>
          </p:nvSpPr>
          <p:spPr>
            <a:xfrm>
              <a:off x="3100003" y="1330812"/>
              <a:ext cx="821624" cy="1095412"/>
            </a:xfrm>
            <a:custGeom>
              <a:avLst/>
              <a:gdLst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4024064 h 4024064"/>
                <a:gd name="connsiteX6" fmla="*/ 0 w 2952328"/>
                <a:gd name="connsiteY6" fmla="*/ 4024064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4024064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87086 w 2952328"/>
                <a:gd name="connsiteY5" fmla="*/ 3762807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0 w 2952328"/>
                <a:gd name="connsiteY5" fmla="*/ 3864407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58058 w 2952328"/>
                <a:gd name="connsiteY5" fmla="*/ 3849892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762806 h 4024064"/>
                <a:gd name="connsiteX6" fmla="*/ 14515 w 2952328"/>
                <a:gd name="connsiteY6" fmla="*/ 37628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762806 h 4024064"/>
                <a:gd name="connsiteX6" fmla="*/ 14515 w 2952328"/>
                <a:gd name="connsiteY6" fmla="*/ 38644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2065 w 2952328"/>
                <a:gd name="connsiteY0" fmla="*/ 0 h 4024064"/>
                <a:gd name="connsiteX1" fmla="*/ 2460263 w 2952328"/>
                <a:gd name="connsiteY1" fmla="*/ 0 h 4024064"/>
                <a:gd name="connsiteX2" fmla="*/ 2952328 w 2952328"/>
                <a:gd name="connsiteY2" fmla="*/ 492065 h 4024064"/>
                <a:gd name="connsiteX3" fmla="*/ 2952328 w 2952328"/>
                <a:gd name="connsiteY3" fmla="*/ 4024064 h 4024064"/>
                <a:gd name="connsiteX4" fmla="*/ 2952328 w 2952328"/>
                <a:gd name="connsiteY4" fmla="*/ 4024064 h 4024064"/>
                <a:gd name="connsiteX5" fmla="*/ 14515 w 2952328"/>
                <a:gd name="connsiteY5" fmla="*/ 3878920 h 4024064"/>
                <a:gd name="connsiteX6" fmla="*/ 14515 w 2952328"/>
                <a:gd name="connsiteY6" fmla="*/ 3864407 h 4024064"/>
                <a:gd name="connsiteX7" fmla="*/ 0 w 2952328"/>
                <a:gd name="connsiteY7" fmla="*/ 492065 h 4024064"/>
                <a:gd name="connsiteX8" fmla="*/ 492065 w 2952328"/>
                <a:gd name="connsiteY8" fmla="*/ 0 h 4024064"/>
                <a:gd name="connsiteX0" fmla="*/ 493460 w 2953723"/>
                <a:gd name="connsiteY0" fmla="*/ 0 h 4024064"/>
                <a:gd name="connsiteX1" fmla="*/ 2461658 w 2953723"/>
                <a:gd name="connsiteY1" fmla="*/ 0 h 4024064"/>
                <a:gd name="connsiteX2" fmla="*/ 2953723 w 2953723"/>
                <a:gd name="connsiteY2" fmla="*/ 492065 h 4024064"/>
                <a:gd name="connsiteX3" fmla="*/ 2953723 w 2953723"/>
                <a:gd name="connsiteY3" fmla="*/ 4024064 h 4024064"/>
                <a:gd name="connsiteX4" fmla="*/ 2953723 w 2953723"/>
                <a:gd name="connsiteY4" fmla="*/ 4024064 h 4024064"/>
                <a:gd name="connsiteX5" fmla="*/ 15910 w 2953723"/>
                <a:gd name="connsiteY5" fmla="*/ 3878920 h 4024064"/>
                <a:gd name="connsiteX6" fmla="*/ 1396 w 2953723"/>
                <a:gd name="connsiteY6" fmla="*/ 3733778 h 4024064"/>
                <a:gd name="connsiteX7" fmla="*/ 1395 w 2953723"/>
                <a:gd name="connsiteY7" fmla="*/ 492065 h 4024064"/>
                <a:gd name="connsiteX8" fmla="*/ 493460 w 2953723"/>
                <a:gd name="connsiteY8" fmla="*/ 0 h 4024064"/>
                <a:gd name="connsiteX0" fmla="*/ 493460 w 2953723"/>
                <a:gd name="connsiteY0" fmla="*/ 0 h 4024064"/>
                <a:gd name="connsiteX1" fmla="*/ 2461658 w 2953723"/>
                <a:gd name="connsiteY1" fmla="*/ 0 h 4024064"/>
                <a:gd name="connsiteX2" fmla="*/ 2953723 w 2953723"/>
                <a:gd name="connsiteY2" fmla="*/ 492065 h 4024064"/>
                <a:gd name="connsiteX3" fmla="*/ 2953723 w 2953723"/>
                <a:gd name="connsiteY3" fmla="*/ 4024064 h 4024064"/>
                <a:gd name="connsiteX4" fmla="*/ 2953723 w 2953723"/>
                <a:gd name="connsiteY4" fmla="*/ 4024064 h 4024064"/>
                <a:gd name="connsiteX5" fmla="*/ 1396 w 2953723"/>
                <a:gd name="connsiteY5" fmla="*/ 3762806 h 4024064"/>
                <a:gd name="connsiteX6" fmla="*/ 1396 w 2953723"/>
                <a:gd name="connsiteY6" fmla="*/ 3733778 h 4024064"/>
                <a:gd name="connsiteX7" fmla="*/ 1395 w 2953723"/>
                <a:gd name="connsiteY7" fmla="*/ 492065 h 4024064"/>
                <a:gd name="connsiteX8" fmla="*/ 493460 w 2953723"/>
                <a:gd name="connsiteY8" fmla="*/ 0 h 4024064"/>
                <a:gd name="connsiteX0" fmla="*/ 507221 w 2967484"/>
                <a:gd name="connsiteY0" fmla="*/ 0 h 4024064"/>
                <a:gd name="connsiteX1" fmla="*/ 2475419 w 2967484"/>
                <a:gd name="connsiteY1" fmla="*/ 0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762806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67484"/>
                <a:gd name="connsiteY0" fmla="*/ 0 h 4024064"/>
                <a:gd name="connsiteX1" fmla="*/ 2475419 w 2967484"/>
                <a:gd name="connsiteY1" fmla="*/ 0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820864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67484"/>
                <a:gd name="connsiteY0" fmla="*/ 0 h 4024064"/>
                <a:gd name="connsiteX1" fmla="*/ 2678619 w 2967484"/>
                <a:gd name="connsiteY1" fmla="*/ 72571 h 4024064"/>
                <a:gd name="connsiteX2" fmla="*/ 2967484 w 2967484"/>
                <a:gd name="connsiteY2" fmla="*/ 492065 h 4024064"/>
                <a:gd name="connsiteX3" fmla="*/ 2967484 w 2967484"/>
                <a:gd name="connsiteY3" fmla="*/ 4024064 h 4024064"/>
                <a:gd name="connsiteX4" fmla="*/ 2967484 w 2967484"/>
                <a:gd name="connsiteY4" fmla="*/ 4024064 h 4024064"/>
                <a:gd name="connsiteX5" fmla="*/ 15157 w 2967484"/>
                <a:gd name="connsiteY5" fmla="*/ 3820864 h 4024064"/>
                <a:gd name="connsiteX6" fmla="*/ 643 w 2967484"/>
                <a:gd name="connsiteY6" fmla="*/ 3806349 h 4024064"/>
                <a:gd name="connsiteX7" fmla="*/ 15156 w 2967484"/>
                <a:gd name="connsiteY7" fmla="*/ 492065 h 4024064"/>
                <a:gd name="connsiteX8" fmla="*/ 507221 w 2967484"/>
                <a:gd name="connsiteY8" fmla="*/ 0 h 4024064"/>
                <a:gd name="connsiteX0" fmla="*/ 507221 w 2996512"/>
                <a:gd name="connsiteY0" fmla="*/ 0 h 4024064"/>
                <a:gd name="connsiteX1" fmla="*/ 2678619 w 2996512"/>
                <a:gd name="connsiteY1" fmla="*/ 72571 h 4024064"/>
                <a:gd name="connsiteX2" fmla="*/ 2996512 w 2996512"/>
                <a:gd name="connsiteY2" fmla="*/ 390465 h 4024064"/>
                <a:gd name="connsiteX3" fmla="*/ 2967484 w 2996512"/>
                <a:gd name="connsiteY3" fmla="*/ 4024064 h 4024064"/>
                <a:gd name="connsiteX4" fmla="*/ 2967484 w 2996512"/>
                <a:gd name="connsiteY4" fmla="*/ 4024064 h 4024064"/>
                <a:gd name="connsiteX5" fmla="*/ 15157 w 2996512"/>
                <a:gd name="connsiteY5" fmla="*/ 3820864 h 4024064"/>
                <a:gd name="connsiteX6" fmla="*/ 643 w 2996512"/>
                <a:gd name="connsiteY6" fmla="*/ 3806349 h 4024064"/>
                <a:gd name="connsiteX7" fmla="*/ 15156 w 2996512"/>
                <a:gd name="connsiteY7" fmla="*/ 492065 h 4024064"/>
                <a:gd name="connsiteX8" fmla="*/ 507221 w 2996512"/>
                <a:gd name="connsiteY8" fmla="*/ 0 h 4024064"/>
                <a:gd name="connsiteX0" fmla="*/ 362078 w 2996512"/>
                <a:gd name="connsiteY0" fmla="*/ 0 h 3995035"/>
                <a:gd name="connsiteX1" fmla="*/ 2678619 w 2996512"/>
                <a:gd name="connsiteY1" fmla="*/ 43542 h 3995035"/>
                <a:gd name="connsiteX2" fmla="*/ 2996512 w 2996512"/>
                <a:gd name="connsiteY2" fmla="*/ 361436 h 3995035"/>
                <a:gd name="connsiteX3" fmla="*/ 2967484 w 2996512"/>
                <a:gd name="connsiteY3" fmla="*/ 3995035 h 3995035"/>
                <a:gd name="connsiteX4" fmla="*/ 2967484 w 2996512"/>
                <a:gd name="connsiteY4" fmla="*/ 3995035 h 3995035"/>
                <a:gd name="connsiteX5" fmla="*/ 15157 w 2996512"/>
                <a:gd name="connsiteY5" fmla="*/ 3791835 h 3995035"/>
                <a:gd name="connsiteX6" fmla="*/ 643 w 2996512"/>
                <a:gd name="connsiteY6" fmla="*/ 3777320 h 3995035"/>
                <a:gd name="connsiteX7" fmla="*/ 15156 w 2996512"/>
                <a:gd name="connsiteY7" fmla="*/ 463036 h 3995035"/>
                <a:gd name="connsiteX8" fmla="*/ 362078 w 2996512"/>
                <a:gd name="connsiteY8" fmla="*/ 0 h 3995035"/>
                <a:gd name="connsiteX0" fmla="*/ 362078 w 2996512"/>
                <a:gd name="connsiteY0" fmla="*/ 0 h 3995035"/>
                <a:gd name="connsiteX1" fmla="*/ 2678619 w 2996512"/>
                <a:gd name="connsiteY1" fmla="*/ 43542 h 3995035"/>
                <a:gd name="connsiteX2" fmla="*/ 2996512 w 2996512"/>
                <a:gd name="connsiteY2" fmla="*/ 361436 h 3995035"/>
                <a:gd name="connsiteX3" fmla="*/ 2967484 w 2996512"/>
                <a:gd name="connsiteY3" fmla="*/ 3995035 h 3995035"/>
                <a:gd name="connsiteX4" fmla="*/ 2967484 w 2996512"/>
                <a:gd name="connsiteY4" fmla="*/ 3995035 h 3995035"/>
                <a:gd name="connsiteX5" fmla="*/ 15157 w 2996512"/>
                <a:gd name="connsiteY5" fmla="*/ 3791835 h 3995035"/>
                <a:gd name="connsiteX6" fmla="*/ 643 w 2996512"/>
                <a:gd name="connsiteY6" fmla="*/ 3777320 h 3995035"/>
                <a:gd name="connsiteX7" fmla="*/ 15156 w 2996512"/>
                <a:gd name="connsiteY7" fmla="*/ 230808 h 3995035"/>
                <a:gd name="connsiteX8" fmla="*/ 362078 w 2996512"/>
                <a:gd name="connsiteY8" fmla="*/ 0 h 399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96512" h="3995035">
                  <a:moveTo>
                    <a:pt x="362078" y="0"/>
                  </a:moveTo>
                  <a:lnTo>
                    <a:pt x="2678619" y="43542"/>
                  </a:lnTo>
                  <a:lnTo>
                    <a:pt x="2996512" y="361436"/>
                  </a:lnTo>
                  <a:lnTo>
                    <a:pt x="2967484" y="3995035"/>
                  </a:lnTo>
                  <a:lnTo>
                    <a:pt x="2967484" y="3995035"/>
                  </a:lnTo>
                  <a:lnTo>
                    <a:pt x="15157" y="3791835"/>
                  </a:lnTo>
                  <a:lnTo>
                    <a:pt x="643" y="3777320"/>
                  </a:lnTo>
                  <a:cubicBezTo>
                    <a:pt x="-4195" y="2687073"/>
                    <a:pt x="19994" y="1321055"/>
                    <a:pt x="15156" y="230808"/>
                  </a:cubicBezTo>
                  <a:lnTo>
                    <a:pt x="36207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C0066"/>
                </a:gs>
                <a:gs pos="100000">
                  <a:srgbClr val="CC3399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70" name="平行四边形 4"/>
            <p:cNvSpPr/>
            <p:nvPr/>
          </p:nvSpPr>
          <p:spPr>
            <a:xfrm>
              <a:off x="3195516" y="1259189"/>
              <a:ext cx="690448" cy="90916"/>
            </a:xfrm>
            <a:custGeom>
              <a:avLst/>
              <a:gdLst>
                <a:gd name="connsiteX0" fmla="*/ 0 w 2895477"/>
                <a:gd name="connsiteY0" fmla="*/ 288032 h 288032"/>
                <a:gd name="connsiteX1" fmla="*/ 166350 w 2895477"/>
                <a:gd name="connsiteY1" fmla="*/ 0 h 288032"/>
                <a:gd name="connsiteX2" fmla="*/ 2895477 w 2895477"/>
                <a:gd name="connsiteY2" fmla="*/ 0 h 288032"/>
                <a:gd name="connsiteX3" fmla="*/ 2729127 w 2895477"/>
                <a:gd name="connsiteY3" fmla="*/ 288032 h 288032"/>
                <a:gd name="connsiteX4" fmla="*/ 0 w 2895477"/>
                <a:gd name="connsiteY4" fmla="*/ 288032 h 288032"/>
                <a:gd name="connsiteX0" fmla="*/ 0 w 2851934"/>
                <a:gd name="connsiteY0" fmla="*/ 215460 h 288032"/>
                <a:gd name="connsiteX1" fmla="*/ 122807 w 2851934"/>
                <a:gd name="connsiteY1" fmla="*/ 0 h 288032"/>
                <a:gd name="connsiteX2" fmla="*/ 2851934 w 2851934"/>
                <a:gd name="connsiteY2" fmla="*/ 0 h 288032"/>
                <a:gd name="connsiteX3" fmla="*/ 2685584 w 2851934"/>
                <a:gd name="connsiteY3" fmla="*/ 288032 h 288032"/>
                <a:gd name="connsiteX4" fmla="*/ 0 w 2851934"/>
                <a:gd name="connsiteY4" fmla="*/ 215460 h 288032"/>
                <a:gd name="connsiteX0" fmla="*/ 0 w 2851934"/>
                <a:gd name="connsiteY0" fmla="*/ 259003 h 331575"/>
                <a:gd name="connsiteX1" fmla="*/ 514693 w 2851934"/>
                <a:gd name="connsiteY1" fmla="*/ 0 h 331575"/>
                <a:gd name="connsiteX2" fmla="*/ 2851934 w 2851934"/>
                <a:gd name="connsiteY2" fmla="*/ 43543 h 331575"/>
                <a:gd name="connsiteX3" fmla="*/ 2685584 w 2851934"/>
                <a:gd name="connsiteY3" fmla="*/ 331575 h 331575"/>
                <a:gd name="connsiteX4" fmla="*/ 0 w 2851934"/>
                <a:gd name="connsiteY4" fmla="*/ 259003 h 331575"/>
                <a:gd name="connsiteX0" fmla="*/ 0 w 2576163"/>
                <a:gd name="connsiteY0" fmla="*/ 259003 h 331575"/>
                <a:gd name="connsiteX1" fmla="*/ 238922 w 2576163"/>
                <a:gd name="connsiteY1" fmla="*/ 0 h 331575"/>
                <a:gd name="connsiteX2" fmla="*/ 2576163 w 2576163"/>
                <a:gd name="connsiteY2" fmla="*/ 43543 h 331575"/>
                <a:gd name="connsiteX3" fmla="*/ 2409813 w 2576163"/>
                <a:gd name="connsiteY3" fmla="*/ 331575 h 331575"/>
                <a:gd name="connsiteX4" fmla="*/ 0 w 2576163"/>
                <a:gd name="connsiteY4" fmla="*/ 259003 h 331575"/>
                <a:gd name="connsiteX0" fmla="*/ 0 w 2547135"/>
                <a:gd name="connsiteY0" fmla="*/ 259003 h 331575"/>
                <a:gd name="connsiteX1" fmla="*/ 238922 w 2547135"/>
                <a:gd name="connsiteY1" fmla="*/ 0 h 331575"/>
                <a:gd name="connsiteX2" fmla="*/ 2547135 w 2547135"/>
                <a:gd name="connsiteY2" fmla="*/ 87086 h 331575"/>
                <a:gd name="connsiteX3" fmla="*/ 2409813 w 2547135"/>
                <a:gd name="connsiteY3" fmla="*/ 331575 h 331575"/>
                <a:gd name="connsiteX4" fmla="*/ 0 w 2547135"/>
                <a:gd name="connsiteY4" fmla="*/ 259003 h 331575"/>
                <a:gd name="connsiteX0" fmla="*/ 0 w 2547135"/>
                <a:gd name="connsiteY0" fmla="*/ 259003 h 331575"/>
                <a:gd name="connsiteX1" fmla="*/ 238922 w 2547135"/>
                <a:gd name="connsiteY1" fmla="*/ 0 h 331575"/>
                <a:gd name="connsiteX2" fmla="*/ 2547135 w 2547135"/>
                <a:gd name="connsiteY2" fmla="*/ 87086 h 331575"/>
                <a:gd name="connsiteX3" fmla="*/ 2351756 w 2547135"/>
                <a:gd name="connsiteY3" fmla="*/ 331575 h 331575"/>
                <a:gd name="connsiteX4" fmla="*/ 0 w 2547135"/>
                <a:gd name="connsiteY4" fmla="*/ 259003 h 331575"/>
                <a:gd name="connsiteX0" fmla="*/ 0 w 2518106"/>
                <a:gd name="connsiteY0" fmla="*/ 259003 h 331575"/>
                <a:gd name="connsiteX1" fmla="*/ 209893 w 2518106"/>
                <a:gd name="connsiteY1" fmla="*/ 0 h 331575"/>
                <a:gd name="connsiteX2" fmla="*/ 2518106 w 2518106"/>
                <a:gd name="connsiteY2" fmla="*/ 87086 h 331575"/>
                <a:gd name="connsiteX3" fmla="*/ 2322727 w 2518106"/>
                <a:gd name="connsiteY3" fmla="*/ 331575 h 331575"/>
                <a:gd name="connsiteX4" fmla="*/ 0 w 2518106"/>
                <a:gd name="connsiteY4" fmla="*/ 259003 h 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8106" h="331575">
                  <a:moveTo>
                    <a:pt x="0" y="259003"/>
                  </a:moveTo>
                  <a:lnTo>
                    <a:pt x="209893" y="0"/>
                  </a:lnTo>
                  <a:lnTo>
                    <a:pt x="2518106" y="87086"/>
                  </a:lnTo>
                  <a:lnTo>
                    <a:pt x="2322727" y="331575"/>
                  </a:lnTo>
                  <a:lnTo>
                    <a:pt x="0" y="259003"/>
                  </a:lnTo>
                  <a:close/>
                </a:path>
              </a:pathLst>
            </a:custGeom>
            <a:solidFill>
              <a:srgbClr val="FF66FF"/>
            </a:solidFill>
            <a:ln w="254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71" name="矩形 5"/>
            <p:cNvSpPr/>
            <p:nvPr/>
          </p:nvSpPr>
          <p:spPr>
            <a:xfrm>
              <a:off x="3839417" y="1285909"/>
              <a:ext cx="145229" cy="149073"/>
            </a:xfrm>
            <a:custGeom>
              <a:avLst/>
              <a:gdLst>
                <a:gd name="connsiteX0" fmla="*/ 0 w 576064"/>
                <a:gd name="connsiteY0" fmla="*/ 0 h 282421"/>
                <a:gd name="connsiteX1" fmla="*/ 576064 w 576064"/>
                <a:gd name="connsiteY1" fmla="*/ 0 h 282421"/>
                <a:gd name="connsiteX2" fmla="*/ 576064 w 576064"/>
                <a:gd name="connsiteY2" fmla="*/ 282421 h 282421"/>
                <a:gd name="connsiteX3" fmla="*/ 0 w 576064"/>
                <a:gd name="connsiteY3" fmla="*/ 282421 h 282421"/>
                <a:gd name="connsiteX4" fmla="*/ 0 w 576064"/>
                <a:gd name="connsiteY4" fmla="*/ 0 h 282421"/>
                <a:gd name="connsiteX0" fmla="*/ 43543 w 576064"/>
                <a:gd name="connsiteY0" fmla="*/ 0 h 384021"/>
                <a:gd name="connsiteX1" fmla="*/ 576064 w 576064"/>
                <a:gd name="connsiteY1" fmla="*/ 101600 h 384021"/>
                <a:gd name="connsiteX2" fmla="*/ 576064 w 576064"/>
                <a:gd name="connsiteY2" fmla="*/ 384021 h 384021"/>
                <a:gd name="connsiteX3" fmla="*/ 0 w 576064"/>
                <a:gd name="connsiteY3" fmla="*/ 384021 h 384021"/>
                <a:gd name="connsiteX4" fmla="*/ 43543 w 576064"/>
                <a:gd name="connsiteY4" fmla="*/ 0 h 384021"/>
                <a:gd name="connsiteX0" fmla="*/ 159657 w 692178"/>
                <a:gd name="connsiteY0" fmla="*/ 0 h 384021"/>
                <a:gd name="connsiteX1" fmla="*/ 692178 w 692178"/>
                <a:gd name="connsiteY1" fmla="*/ 101600 h 384021"/>
                <a:gd name="connsiteX2" fmla="*/ 692178 w 692178"/>
                <a:gd name="connsiteY2" fmla="*/ 384021 h 384021"/>
                <a:gd name="connsiteX3" fmla="*/ 0 w 692178"/>
                <a:gd name="connsiteY3" fmla="*/ 224363 h 384021"/>
                <a:gd name="connsiteX4" fmla="*/ 159657 w 692178"/>
                <a:gd name="connsiteY4" fmla="*/ 0 h 384021"/>
                <a:gd name="connsiteX0" fmla="*/ 159657 w 692178"/>
                <a:gd name="connsiteY0" fmla="*/ 0 h 543678"/>
                <a:gd name="connsiteX1" fmla="*/ 692178 w 692178"/>
                <a:gd name="connsiteY1" fmla="*/ 101600 h 543678"/>
                <a:gd name="connsiteX2" fmla="*/ 271263 w 692178"/>
                <a:gd name="connsiteY2" fmla="*/ 543678 h 543678"/>
                <a:gd name="connsiteX3" fmla="*/ 0 w 692178"/>
                <a:gd name="connsiteY3" fmla="*/ 224363 h 543678"/>
                <a:gd name="connsiteX4" fmla="*/ 159657 w 692178"/>
                <a:gd name="connsiteY4" fmla="*/ 0 h 543678"/>
                <a:gd name="connsiteX0" fmla="*/ 159657 w 488978"/>
                <a:gd name="connsiteY0" fmla="*/ 0 h 543678"/>
                <a:gd name="connsiteX1" fmla="*/ 488978 w 488978"/>
                <a:gd name="connsiteY1" fmla="*/ 319314 h 543678"/>
                <a:gd name="connsiteX2" fmla="*/ 271263 w 488978"/>
                <a:gd name="connsiteY2" fmla="*/ 543678 h 543678"/>
                <a:gd name="connsiteX3" fmla="*/ 0 w 488978"/>
                <a:gd name="connsiteY3" fmla="*/ 224363 h 543678"/>
                <a:gd name="connsiteX4" fmla="*/ 159657 w 488978"/>
                <a:gd name="connsiteY4" fmla="*/ 0 h 543678"/>
                <a:gd name="connsiteX0" fmla="*/ 217714 w 547035"/>
                <a:gd name="connsiteY0" fmla="*/ 0 h 543678"/>
                <a:gd name="connsiteX1" fmla="*/ 547035 w 547035"/>
                <a:gd name="connsiteY1" fmla="*/ 319314 h 543678"/>
                <a:gd name="connsiteX2" fmla="*/ 329320 w 547035"/>
                <a:gd name="connsiteY2" fmla="*/ 543678 h 543678"/>
                <a:gd name="connsiteX3" fmla="*/ 0 w 547035"/>
                <a:gd name="connsiteY3" fmla="*/ 209849 h 543678"/>
                <a:gd name="connsiteX4" fmla="*/ 217714 w 547035"/>
                <a:gd name="connsiteY4" fmla="*/ 0 h 543678"/>
                <a:gd name="connsiteX0" fmla="*/ 174288 w 503609"/>
                <a:gd name="connsiteY0" fmla="*/ 0 h 543678"/>
                <a:gd name="connsiteX1" fmla="*/ 503609 w 503609"/>
                <a:gd name="connsiteY1" fmla="*/ 319314 h 543678"/>
                <a:gd name="connsiteX2" fmla="*/ 285894 w 503609"/>
                <a:gd name="connsiteY2" fmla="*/ 543678 h 543678"/>
                <a:gd name="connsiteX3" fmla="*/ 0 w 503609"/>
                <a:gd name="connsiteY3" fmla="*/ 261954 h 543678"/>
                <a:gd name="connsiteX4" fmla="*/ 174288 w 503609"/>
                <a:gd name="connsiteY4" fmla="*/ 0 h 543678"/>
                <a:gd name="connsiteX0" fmla="*/ 217710 w 547031"/>
                <a:gd name="connsiteY0" fmla="*/ 0 h 543678"/>
                <a:gd name="connsiteX1" fmla="*/ 547031 w 547031"/>
                <a:gd name="connsiteY1" fmla="*/ 319314 h 543678"/>
                <a:gd name="connsiteX2" fmla="*/ 329316 w 547031"/>
                <a:gd name="connsiteY2" fmla="*/ 543678 h 543678"/>
                <a:gd name="connsiteX3" fmla="*/ 0 w 547031"/>
                <a:gd name="connsiteY3" fmla="*/ 218532 h 543678"/>
                <a:gd name="connsiteX4" fmla="*/ 217710 w 547031"/>
                <a:gd name="connsiteY4" fmla="*/ 0 h 543678"/>
                <a:gd name="connsiteX0" fmla="*/ 174290 w 547031"/>
                <a:gd name="connsiteY0" fmla="*/ 0 h 543678"/>
                <a:gd name="connsiteX1" fmla="*/ 547031 w 547031"/>
                <a:gd name="connsiteY1" fmla="*/ 319314 h 543678"/>
                <a:gd name="connsiteX2" fmla="*/ 329316 w 547031"/>
                <a:gd name="connsiteY2" fmla="*/ 543678 h 543678"/>
                <a:gd name="connsiteX3" fmla="*/ 0 w 547031"/>
                <a:gd name="connsiteY3" fmla="*/ 218532 h 543678"/>
                <a:gd name="connsiteX4" fmla="*/ 174290 w 547031"/>
                <a:gd name="connsiteY4" fmla="*/ 0 h 543678"/>
                <a:gd name="connsiteX0" fmla="*/ 174290 w 529660"/>
                <a:gd name="connsiteY0" fmla="*/ 0 h 543678"/>
                <a:gd name="connsiteX1" fmla="*/ 529660 w 529660"/>
                <a:gd name="connsiteY1" fmla="*/ 345369 h 543678"/>
                <a:gd name="connsiteX2" fmla="*/ 329316 w 529660"/>
                <a:gd name="connsiteY2" fmla="*/ 543678 h 543678"/>
                <a:gd name="connsiteX3" fmla="*/ 0 w 529660"/>
                <a:gd name="connsiteY3" fmla="*/ 218532 h 543678"/>
                <a:gd name="connsiteX4" fmla="*/ 174290 w 529660"/>
                <a:gd name="connsiteY4" fmla="*/ 0 h 543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660" h="543678">
                  <a:moveTo>
                    <a:pt x="174290" y="0"/>
                  </a:moveTo>
                  <a:lnTo>
                    <a:pt x="529660" y="345369"/>
                  </a:lnTo>
                  <a:lnTo>
                    <a:pt x="329316" y="543678"/>
                  </a:lnTo>
                  <a:lnTo>
                    <a:pt x="0" y="218532"/>
                  </a:lnTo>
                  <a:lnTo>
                    <a:pt x="174290" y="0"/>
                  </a:lnTo>
                  <a:close/>
                </a:path>
              </a:pathLst>
            </a:custGeom>
            <a:solidFill>
              <a:srgbClr val="FF66FF"/>
            </a:solidFill>
            <a:ln w="254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72" name="等腰三角形 7"/>
            <p:cNvSpPr/>
            <p:nvPr/>
          </p:nvSpPr>
          <p:spPr>
            <a:xfrm rot="7568438">
              <a:off x="3082381" y="1303042"/>
              <a:ext cx="192613" cy="44491"/>
            </a:xfrm>
            <a:custGeom>
              <a:avLst/>
              <a:gdLst>
                <a:gd name="connsiteX0" fmla="*/ 0 w 864096"/>
                <a:gd name="connsiteY0" fmla="*/ 172448 h 172448"/>
                <a:gd name="connsiteX1" fmla="*/ 432048 w 864096"/>
                <a:gd name="connsiteY1" fmla="*/ 0 h 172448"/>
                <a:gd name="connsiteX2" fmla="*/ 864096 w 864096"/>
                <a:gd name="connsiteY2" fmla="*/ 172448 h 172448"/>
                <a:gd name="connsiteX3" fmla="*/ 0 w 864096"/>
                <a:gd name="connsiteY3" fmla="*/ 172448 h 172448"/>
                <a:gd name="connsiteX0" fmla="*/ 0 w 813968"/>
                <a:gd name="connsiteY0" fmla="*/ 172448 h 172448"/>
                <a:gd name="connsiteX1" fmla="*/ 432048 w 813968"/>
                <a:gd name="connsiteY1" fmla="*/ 0 h 172448"/>
                <a:gd name="connsiteX2" fmla="*/ 813968 w 813968"/>
                <a:gd name="connsiteY2" fmla="*/ 144185 h 172448"/>
                <a:gd name="connsiteX3" fmla="*/ 0 w 813968"/>
                <a:gd name="connsiteY3" fmla="*/ 172448 h 172448"/>
                <a:gd name="connsiteX0" fmla="*/ 0 w 729611"/>
                <a:gd name="connsiteY0" fmla="*/ 0 h 163084"/>
                <a:gd name="connsiteX1" fmla="*/ 347691 w 729611"/>
                <a:gd name="connsiteY1" fmla="*/ 18899 h 163084"/>
                <a:gd name="connsiteX2" fmla="*/ 729611 w 729611"/>
                <a:gd name="connsiteY2" fmla="*/ 163084 h 163084"/>
                <a:gd name="connsiteX3" fmla="*/ 0 w 729611"/>
                <a:gd name="connsiteY3" fmla="*/ 0 h 163084"/>
                <a:gd name="connsiteX0" fmla="*/ 0 w 708609"/>
                <a:gd name="connsiteY0" fmla="*/ 0 h 166626"/>
                <a:gd name="connsiteX1" fmla="*/ 326689 w 708609"/>
                <a:gd name="connsiteY1" fmla="*/ 22441 h 166626"/>
                <a:gd name="connsiteX2" fmla="*/ 708609 w 708609"/>
                <a:gd name="connsiteY2" fmla="*/ 166626 h 166626"/>
                <a:gd name="connsiteX3" fmla="*/ 0 w 708609"/>
                <a:gd name="connsiteY3" fmla="*/ 0 h 166626"/>
                <a:gd name="connsiteX0" fmla="*/ 0 w 698259"/>
                <a:gd name="connsiteY0" fmla="*/ 0 h 156492"/>
                <a:gd name="connsiteX1" fmla="*/ 326689 w 698259"/>
                <a:gd name="connsiteY1" fmla="*/ 22441 h 156492"/>
                <a:gd name="connsiteX2" fmla="*/ 698259 w 698259"/>
                <a:gd name="connsiteY2" fmla="*/ 156492 h 156492"/>
                <a:gd name="connsiteX3" fmla="*/ 0 w 698259"/>
                <a:gd name="connsiteY3" fmla="*/ 0 h 156492"/>
                <a:gd name="connsiteX0" fmla="*/ 0 w 702472"/>
                <a:gd name="connsiteY0" fmla="*/ 0 h 162261"/>
                <a:gd name="connsiteX1" fmla="*/ 326689 w 702472"/>
                <a:gd name="connsiteY1" fmla="*/ 22441 h 162261"/>
                <a:gd name="connsiteX2" fmla="*/ 702472 w 702472"/>
                <a:gd name="connsiteY2" fmla="*/ 162261 h 162261"/>
                <a:gd name="connsiteX3" fmla="*/ 0 w 702472"/>
                <a:gd name="connsiteY3" fmla="*/ 0 h 162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2472" h="162261">
                  <a:moveTo>
                    <a:pt x="0" y="0"/>
                  </a:moveTo>
                  <a:lnTo>
                    <a:pt x="326689" y="22441"/>
                  </a:lnTo>
                  <a:lnTo>
                    <a:pt x="702472" y="1622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FF"/>
            </a:solidFill>
            <a:ln w="254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73" name="矩形 8"/>
            <p:cNvSpPr/>
            <p:nvPr/>
          </p:nvSpPr>
          <p:spPr>
            <a:xfrm>
              <a:off x="3921627" y="1380865"/>
              <a:ext cx="59042" cy="1045359"/>
            </a:xfrm>
            <a:custGeom>
              <a:avLst/>
              <a:gdLst>
                <a:gd name="connsiteX0" fmla="*/ 0 w 229841"/>
                <a:gd name="connsiteY0" fmla="*/ 0 h 3623805"/>
                <a:gd name="connsiteX1" fmla="*/ 229841 w 229841"/>
                <a:gd name="connsiteY1" fmla="*/ 0 h 3623805"/>
                <a:gd name="connsiteX2" fmla="*/ 229841 w 229841"/>
                <a:gd name="connsiteY2" fmla="*/ 3623805 h 3623805"/>
                <a:gd name="connsiteX3" fmla="*/ 0 w 229841"/>
                <a:gd name="connsiteY3" fmla="*/ 3623805 h 3623805"/>
                <a:gd name="connsiteX4" fmla="*/ 0 w 229841"/>
                <a:gd name="connsiteY4" fmla="*/ 0 h 3623805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29841 w 258870"/>
                <a:gd name="connsiteY2" fmla="*/ 3841519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00813 w 258870"/>
                <a:gd name="connsiteY2" fmla="*/ 3623805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00813 w 258870"/>
                <a:gd name="connsiteY2" fmla="*/ 3507690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58870"/>
                <a:gd name="connsiteY0" fmla="*/ 217714 h 3841519"/>
                <a:gd name="connsiteX1" fmla="*/ 258870 w 258870"/>
                <a:gd name="connsiteY1" fmla="*/ 0 h 3841519"/>
                <a:gd name="connsiteX2" fmla="*/ 215328 w 258870"/>
                <a:gd name="connsiteY2" fmla="*/ 3420604 h 3841519"/>
                <a:gd name="connsiteX3" fmla="*/ 0 w 258870"/>
                <a:gd name="connsiteY3" fmla="*/ 3841519 h 3841519"/>
                <a:gd name="connsiteX4" fmla="*/ 0 w 258870"/>
                <a:gd name="connsiteY4" fmla="*/ 217714 h 3841519"/>
                <a:gd name="connsiteX0" fmla="*/ 0 w 215328"/>
                <a:gd name="connsiteY0" fmla="*/ 188685 h 3812490"/>
                <a:gd name="connsiteX1" fmla="*/ 215327 w 215328"/>
                <a:gd name="connsiteY1" fmla="*/ 0 h 3812490"/>
                <a:gd name="connsiteX2" fmla="*/ 215328 w 215328"/>
                <a:gd name="connsiteY2" fmla="*/ 3391575 h 3812490"/>
                <a:gd name="connsiteX3" fmla="*/ 0 w 215328"/>
                <a:gd name="connsiteY3" fmla="*/ 3812490 h 3812490"/>
                <a:gd name="connsiteX4" fmla="*/ 0 w 215328"/>
                <a:gd name="connsiteY4" fmla="*/ 188685 h 3812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328" h="3812490">
                  <a:moveTo>
                    <a:pt x="0" y="188685"/>
                  </a:moveTo>
                  <a:lnTo>
                    <a:pt x="215327" y="0"/>
                  </a:lnTo>
                  <a:cubicBezTo>
                    <a:pt x="215327" y="1130525"/>
                    <a:pt x="215328" y="2261050"/>
                    <a:pt x="215328" y="3391575"/>
                  </a:cubicBezTo>
                  <a:lnTo>
                    <a:pt x="0" y="3812490"/>
                  </a:lnTo>
                  <a:lnTo>
                    <a:pt x="0" y="188685"/>
                  </a:lnTo>
                  <a:close/>
                </a:path>
              </a:pathLst>
            </a:custGeom>
            <a:solidFill>
              <a:srgbClr val="FF66FF"/>
            </a:solidFill>
            <a:ln w="25400" cap="flat" cmpd="sng" algn="ctr">
              <a:noFill/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74" name="圆角矩形 13"/>
            <p:cNvSpPr/>
            <p:nvPr/>
          </p:nvSpPr>
          <p:spPr>
            <a:xfrm>
              <a:off x="3156921" y="1649676"/>
              <a:ext cx="698262" cy="422666"/>
            </a:xfrm>
            <a:custGeom>
              <a:avLst/>
              <a:gdLst>
                <a:gd name="connsiteX0" fmla="*/ 0 w 2579481"/>
                <a:gd name="connsiteY0" fmla="*/ 259196 h 1555147"/>
                <a:gd name="connsiteX1" fmla="*/ 259196 w 2579481"/>
                <a:gd name="connsiteY1" fmla="*/ 0 h 1555147"/>
                <a:gd name="connsiteX2" fmla="*/ 2320285 w 2579481"/>
                <a:gd name="connsiteY2" fmla="*/ 0 h 1555147"/>
                <a:gd name="connsiteX3" fmla="*/ 2579481 w 2579481"/>
                <a:gd name="connsiteY3" fmla="*/ 259196 h 1555147"/>
                <a:gd name="connsiteX4" fmla="*/ 2579481 w 2579481"/>
                <a:gd name="connsiteY4" fmla="*/ 1295951 h 1555147"/>
                <a:gd name="connsiteX5" fmla="*/ 2320285 w 2579481"/>
                <a:gd name="connsiteY5" fmla="*/ 1555147 h 1555147"/>
                <a:gd name="connsiteX6" fmla="*/ 259196 w 2579481"/>
                <a:gd name="connsiteY6" fmla="*/ 1555147 h 1555147"/>
                <a:gd name="connsiteX7" fmla="*/ 0 w 2579481"/>
                <a:gd name="connsiteY7" fmla="*/ 1295951 h 1555147"/>
                <a:gd name="connsiteX8" fmla="*/ 0 w 2579481"/>
                <a:gd name="connsiteY8" fmla="*/ 259196 h 1555147"/>
                <a:gd name="connsiteX0" fmla="*/ 0 w 2579481"/>
                <a:gd name="connsiteY0" fmla="*/ 259196 h 1555147"/>
                <a:gd name="connsiteX1" fmla="*/ 259196 w 2579481"/>
                <a:gd name="connsiteY1" fmla="*/ 0 h 1555147"/>
                <a:gd name="connsiteX2" fmla="*/ 2332985 w 2579481"/>
                <a:gd name="connsiteY2" fmla="*/ 63500 h 1555147"/>
                <a:gd name="connsiteX3" fmla="*/ 2579481 w 2579481"/>
                <a:gd name="connsiteY3" fmla="*/ 259196 h 1555147"/>
                <a:gd name="connsiteX4" fmla="*/ 2579481 w 2579481"/>
                <a:gd name="connsiteY4" fmla="*/ 1295951 h 1555147"/>
                <a:gd name="connsiteX5" fmla="*/ 2320285 w 2579481"/>
                <a:gd name="connsiteY5" fmla="*/ 1555147 h 1555147"/>
                <a:gd name="connsiteX6" fmla="*/ 259196 w 2579481"/>
                <a:gd name="connsiteY6" fmla="*/ 1555147 h 1555147"/>
                <a:gd name="connsiteX7" fmla="*/ 0 w 2579481"/>
                <a:gd name="connsiteY7" fmla="*/ 1295951 h 1555147"/>
                <a:gd name="connsiteX8" fmla="*/ 0 w 2579481"/>
                <a:gd name="connsiteY8" fmla="*/ 259196 h 1555147"/>
                <a:gd name="connsiteX0" fmla="*/ 0 w 2579481"/>
                <a:gd name="connsiteY0" fmla="*/ 259196 h 1694847"/>
                <a:gd name="connsiteX1" fmla="*/ 259196 w 2579481"/>
                <a:gd name="connsiteY1" fmla="*/ 0 h 1694847"/>
                <a:gd name="connsiteX2" fmla="*/ 2332985 w 2579481"/>
                <a:gd name="connsiteY2" fmla="*/ 63500 h 1694847"/>
                <a:gd name="connsiteX3" fmla="*/ 2579481 w 2579481"/>
                <a:gd name="connsiteY3" fmla="*/ 259196 h 1694847"/>
                <a:gd name="connsiteX4" fmla="*/ 2579481 w 2579481"/>
                <a:gd name="connsiteY4" fmla="*/ 1295951 h 1694847"/>
                <a:gd name="connsiteX5" fmla="*/ 2307585 w 2579481"/>
                <a:gd name="connsiteY5" fmla="*/ 1694847 h 1694847"/>
                <a:gd name="connsiteX6" fmla="*/ 259196 w 2579481"/>
                <a:gd name="connsiteY6" fmla="*/ 1555147 h 1694847"/>
                <a:gd name="connsiteX7" fmla="*/ 0 w 2579481"/>
                <a:gd name="connsiteY7" fmla="*/ 1295951 h 1694847"/>
                <a:gd name="connsiteX8" fmla="*/ 0 w 2579481"/>
                <a:gd name="connsiteY8" fmla="*/ 259196 h 1694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79481" h="1694847">
                  <a:moveTo>
                    <a:pt x="0" y="259196"/>
                  </a:moveTo>
                  <a:cubicBezTo>
                    <a:pt x="0" y="116046"/>
                    <a:pt x="116046" y="0"/>
                    <a:pt x="259196" y="0"/>
                  </a:cubicBezTo>
                  <a:cubicBezTo>
                    <a:pt x="946226" y="0"/>
                    <a:pt x="1645955" y="63500"/>
                    <a:pt x="2332985" y="63500"/>
                  </a:cubicBezTo>
                  <a:cubicBezTo>
                    <a:pt x="2476135" y="63500"/>
                    <a:pt x="2579481" y="116046"/>
                    <a:pt x="2579481" y="259196"/>
                  </a:cubicBezTo>
                  <a:lnTo>
                    <a:pt x="2579481" y="1295951"/>
                  </a:lnTo>
                  <a:cubicBezTo>
                    <a:pt x="2579481" y="1439101"/>
                    <a:pt x="2450735" y="1694847"/>
                    <a:pt x="2307585" y="1694847"/>
                  </a:cubicBezTo>
                  <a:lnTo>
                    <a:pt x="259196" y="1555147"/>
                  </a:lnTo>
                  <a:cubicBezTo>
                    <a:pt x="116046" y="1555147"/>
                    <a:pt x="0" y="1439101"/>
                    <a:pt x="0" y="1295951"/>
                  </a:cubicBezTo>
                  <a:lnTo>
                    <a:pt x="0" y="259196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 rot="160963">
            <a:off x="6690439" y="2603924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black"/>
                </a:solidFill>
                <a:latin typeface="Calibri"/>
                <a:ea typeface="宋体"/>
              </a:rPr>
              <a:t>2012</a:t>
            </a:r>
            <a:endParaRPr lang="zh-CN" altLang="en-US" sz="1400" dirty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6" name="任意多边形 75"/>
          <p:cNvSpPr/>
          <p:nvPr/>
        </p:nvSpPr>
        <p:spPr>
          <a:xfrm>
            <a:off x="634107" y="5154462"/>
            <a:ext cx="2540377" cy="371575"/>
          </a:xfrm>
          <a:custGeom>
            <a:avLst/>
            <a:gdLst>
              <a:gd name="connsiteX0" fmla="*/ 2240280 w 2240280"/>
              <a:gd name="connsiteY0" fmla="*/ 289560 h 289560"/>
              <a:gd name="connsiteX1" fmla="*/ 1767840 w 2240280"/>
              <a:gd name="connsiteY1" fmla="*/ 0 h 289560"/>
              <a:gd name="connsiteX2" fmla="*/ 0 w 2240280"/>
              <a:gd name="connsiteY2" fmla="*/ 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0280" h="289560">
                <a:moveTo>
                  <a:pt x="2240280" y="289560"/>
                </a:moveTo>
                <a:lnTo>
                  <a:pt x="1767840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rgbClr val="0070C0"/>
            </a:solidFill>
            <a:prstDash val="sysDot"/>
            <a:headEnd type="oval"/>
            <a:tailEnd type="oval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77" name="组合 44"/>
          <p:cNvGrpSpPr>
            <a:grpSpLocks/>
          </p:cNvGrpSpPr>
          <p:nvPr/>
        </p:nvGrpSpPr>
        <p:grpSpPr bwMode="auto">
          <a:xfrm flipH="1">
            <a:off x="551864" y="4630745"/>
            <a:ext cx="2184400" cy="463550"/>
            <a:chOff x="-362770" y="3102960"/>
            <a:chExt cx="2183514" cy="463550"/>
          </a:xfrm>
        </p:grpSpPr>
        <p:sp>
          <p:nvSpPr>
            <p:cNvPr id="78" name="TextBox 77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9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0" name="TextBox 11"/>
          <p:cNvSpPr txBox="1">
            <a:spLocks noChangeArrowheads="1"/>
          </p:cNvSpPr>
          <p:nvPr/>
        </p:nvSpPr>
        <p:spPr bwMode="auto">
          <a:xfrm flipH="1">
            <a:off x="937322" y="4228541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任意多边形 80"/>
          <p:cNvSpPr/>
          <p:nvPr/>
        </p:nvSpPr>
        <p:spPr>
          <a:xfrm>
            <a:off x="1698039" y="3644094"/>
            <a:ext cx="3097537" cy="250369"/>
          </a:xfrm>
          <a:custGeom>
            <a:avLst/>
            <a:gdLst>
              <a:gd name="connsiteX0" fmla="*/ 2240280 w 2240280"/>
              <a:gd name="connsiteY0" fmla="*/ 289560 h 289560"/>
              <a:gd name="connsiteX1" fmla="*/ 1767840 w 2240280"/>
              <a:gd name="connsiteY1" fmla="*/ 0 h 289560"/>
              <a:gd name="connsiteX2" fmla="*/ 0 w 2240280"/>
              <a:gd name="connsiteY2" fmla="*/ 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0280" h="289560">
                <a:moveTo>
                  <a:pt x="2240280" y="289560"/>
                </a:moveTo>
                <a:lnTo>
                  <a:pt x="1767840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rgbClr val="0070C0"/>
            </a:solidFill>
            <a:prstDash val="sysDot"/>
            <a:headEnd type="oval"/>
            <a:tailEnd type="oval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82" name="组合 44"/>
          <p:cNvGrpSpPr>
            <a:grpSpLocks/>
          </p:cNvGrpSpPr>
          <p:nvPr/>
        </p:nvGrpSpPr>
        <p:grpSpPr bwMode="auto">
          <a:xfrm flipH="1">
            <a:off x="1777718" y="3143791"/>
            <a:ext cx="2184400" cy="463550"/>
            <a:chOff x="-362770" y="3102960"/>
            <a:chExt cx="2183514" cy="463550"/>
          </a:xfrm>
        </p:grpSpPr>
        <p:sp>
          <p:nvSpPr>
            <p:cNvPr id="83" name="TextBox 82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4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5" name="TextBox 11"/>
          <p:cNvSpPr txBox="1">
            <a:spLocks noChangeArrowheads="1"/>
          </p:cNvSpPr>
          <p:nvPr/>
        </p:nvSpPr>
        <p:spPr bwMode="auto">
          <a:xfrm flipH="1">
            <a:off x="2163176" y="2741587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任意多边形 85"/>
          <p:cNvSpPr/>
          <p:nvPr/>
        </p:nvSpPr>
        <p:spPr>
          <a:xfrm flipV="1">
            <a:off x="3863811" y="2493371"/>
            <a:ext cx="2942561" cy="324428"/>
          </a:xfrm>
          <a:custGeom>
            <a:avLst/>
            <a:gdLst>
              <a:gd name="connsiteX0" fmla="*/ 2240280 w 2240280"/>
              <a:gd name="connsiteY0" fmla="*/ 289560 h 289560"/>
              <a:gd name="connsiteX1" fmla="*/ 1767840 w 2240280"/>
              <a:gd name="connsiteY1" fmla="*/ 0 h 289560"/>
              <a:gd name="connsiteX2" fmla="*/ 0 w 2240280"/>
              <a:gd name="connsiteY2" fmla="*/ 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0280" h="289560">
                <a:moveTo>
                  <a:pt x="2240280" y="289560"/>
                </a:moveTo>
                <a:lnTo>
                  <a:pt x="1767840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rgbClr val="0070C0"/>
            </a:solidFill>
            <a:prstDash val="sysDot"/>
            <a:headEnd type="oval"/>
            <a:tailEnd type="oval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87" name="组合 44"/>
          <p:cNvGrpSpPr>
            <a:grpSpLocks/>
          </p:cNvGrpSpPr>
          <p:nvPr/>
        </p:nvGrpSpPr>
        <p:grpSpPr bwMode="auto">
          <a:xfrm flipH="1">
            <a:off x="3991918" y="2326717"/>
            <a:ext cx="2184400" cy="463550"/>
            <a:chOff x="-362770" y="3102960"/>
            <a:chExt cx="2183514" cy="463550"/>
          </a:xfrm>
        </p:grpSpPr>
        <p:sp>
          <p:nvSpPr>
            <p:cNvPr id="88" name="TextBox 87"/>
            <p:cNvSpPr txBox="1">
              <a:spLocks noChangeArrowheads="1"/>
            </p:cNvSpPr>
            <p:nvPr/>
          </p:nvSpPr>
          <p:spPr bwMode="auto">
            <a:xfrm>
              <a:off x="675034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9" name="TextBox 11"/>
            <p:cNvSpPr txBox="1">
              <a:spLocks noChangeArrowheads="1"/>
            </p:cNvSpPr>
            <p:nvPr/>
          </p:nvSpPr>
          <p:spPr bwMode="auto">
            <a:xfrm>
              <a:off x="-362770" y="3102960"/>
              <a:ext cx="1145710" cy="46355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    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  <a:endParaRPr lang="en-US" altLang="zh-CN" sz="12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0" name="TextBox 11"/>
          <p:cNvSpPr txBox="1">
            <a:spLocks noChangeArrowheads="1"/>
          </p:cNvSpPr>
          <p:nvPr/>
        </p:nvSpPr>
        <p:spPr bwMode="auto">
          <a:xfrm flipH="1">
            <a:off x="4377376" y="1924513"/>
            <a:ext cx="1456585" cy="3385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点击添加文本    </a:t>
            </a:r>
            <a:endParaRPr lang="en-US" altLang="zh-CN" sz="1600" b="1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3574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329</Words>
  <Application>Microsoft Office PowerPoint</Application>
  <PresentationFormat>自定义</PresentationFormat>
  <Paragraphs>35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2019-08-25T14:03:22Z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