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00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7"/>
          <p:cNvSpPr>
            <a:spLocks/>
          </p:cNvSpPr>
          <p:nvPr/>
        </p:nvSpPr>
        <p:spPr bwMode="auto">
          <a:xfrm>
            <a:off x="5763838" y="3087769"/>
            <a:ext cx="2262281" cy="2227769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00B075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lIns="432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Calibri"/>
                <a:ea typeface="宋体"/>
              </a:rPr>
              <a:t>03</a:t>
            </a:r>
            <a:endParaRPr lang="zh-CN" altLang="en-US" sz="2800" kern="0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3" name="Freeform 18"/>
          <p:cNvSpPr>
            <a:spLocks/>
          </p:cNvSpPr>
          <p:nvPr/>
        </p:nvSpPr>
        <p:spPr bwMode="auto">
          <a:xfrm>
            <a:off x="3700001" y="3234446"/>
            <a:ext cx="1977555" cy="1932689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F5A63E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lIns="288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Calibri"/>
                <a:ea typeface="宋体"/>
              </a:rPr>
              <a:t>02</a:t>
            </a:r>
            <a:endParaRPr lang="zh-CN" altLang="en-US" sz="2800" kern="0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4" name="Freeform 19"/>
          <p:cNvSpPr>
            <a:spLocks/>
          </p:cNvSpPr>
          <p:nvPr/>
        </p:nvSpPr>
        <p:spPr bwMode="auto">
          <a:xfrm>
            <a:off x="2060667" y="3405283"/>
            <a:ext cx="1570310" cy="1591018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00B075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Calibri"/>
                <a:ea typeface="宋体"/>
              </a:rPr>
              <a:t>01</a:t>
            </a:r>
            <a:endParaRPr lang="zh-CN" altLang="en-US" sz="2800" kern="0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7712057" y="2797866"/>
            <a:ext cx="2848992" cy="280412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F5A63E"/>
          </a:solidFill>
          <a:ln w="3175" cap="flat" cmpd="sng" algn="ctr">
            <a:noFill/>
            <a:prstDash val="solid"/>
          </a:ln>
          <a:effectLst>
            <a:outerShdw blurRad="50800" dist="25400" dir="2700000" algn="tl" rotWithShape="0">
              <a:prstClr val="black">
                <a:alpha val="15000"/>
              </a:prstClr>
            </a:outerShdw>
          </a:effectLst>
        </p:spPr>
        <p:txBody>
          <a:bodyPr lIns="54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Calibri"/>
                <a:ea typeface="宋体"/>
              </a:rPr>
              <a:t>04</a:t>
            </a:r>
            <a:endParaRPr lang="zh-CN" altLang="en-US" sz="2800" kern="0" dirty="0">
              <a:solidFill>
                <a:srgbClr val="FFFFFF"/>
              </a:solidFill>
              <a:latin typeface="Calibri"/>
              <a:ea typeface="宋体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2523132" y="2652914"/>
            <a:ext cx="0" cy="883515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6390236" y="2392346"/>
            <a:ext cx="0" cy="883515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893270" y="4987671"/>
            <a:ext cx="0" cy="881790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7910503" y="5375935"/>
            <a:ext cx="0" cy="880064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448930" y="3536429"/>
            <a:ext cx="170836" cy="1708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810441" y="4859976"/>
            <a:ext cx="170835" cy="17083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303955" y="3239623"/>
            <a:ext cx="172562" cy="1708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827674" y="5317265"/>
            <a:ext cx="170835" cy="1725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57"/>
          <p:cNvSpPr txBox="1"/>
          <p:nvPr/>
        </p:nvSpPr>
        <p:spPr bwMode="auto">
          <a:xfrm>
            <a:off x="1080517" y="1515733"/>
            <a:ext cx="2905937" cy="9128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867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867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57"/>
          <p:cNvSpPr txBox="1"/>
          <p:nvPr/>
        </p:nvSpPr>
        <p:spPr bwMode="auto">
          <a:xfrm>
            <a:off x="2448930" y="6143834"/>
            <a:ext cx="2905937" cy="9128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867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867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57"/>
          <p:cNvSpPr txBox="1"/>
          <p:nvPr/>
        </p:nvSpPr>
        <p:spPr bwMode="auto">
          <a:xfrm>
            <a:off x="4933816" y="1515733"/>
            <a:ext cx="2905937" cy="9128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867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867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7"/>
          <p:cNvSpPr txBox="1"/>
          <p:nvPr/>
        </p:nvSpPr>
        <p:spPr bwMode="auto">
          <a:xfrm>
            <a:off x="6573151" y="6143834"/>
            <a:ext cx="2905937" cy="9128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867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867" kern="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8167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320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2019-08-25T13:43:26Z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