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00" y="228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109"/>
          <p:cNvGrpSpPr/>
          <p:nvPr/>
        </p:nvGrpSpPr>
        <p:grpSpPr>
          <a:xfrm>
            <a:off x="453794" y="48729"/>
            <a:ext cx="11501970" cy="2855711"/>
            <a:chOff x="85812" y="297570"/>
            <a:chExt cx="11501970" cy="2855711"/>
          </a:xfrm>
          <a:solidFill>
            <a:sysClr val="window" lastClr="FFFFFF">
              <a:lumMod val="85000"/>
              <a:alpha val="50000"/>
            </a:sysClr>
          </a:solidFill>
        </p:grpSpPr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85812" y="1791206"/>
              <a:ext cx="1901825" cy="1362075"/>
            </a:xfrm>
            <a:custGeom>
              <a:avLst/>
              <a:gdLst>
                <a:gd name="T0" fmla="*/ 464 w 504"/>
                <a:gd name="T1" fmla="*/ 178 h 360"/>
                <a:gd name="T2" fmla="*/ 468 w 504"/>
                <a:gd name="T3" fmla="*/ 144 h 360"/>
                <a:gd name="T4" fmla="*/ 324 w 504"/>
                <a:gd name="T5" fmla="*/ 0 h 360"/>
                <a:gd name="T6" fmla="*/ 196 w 504"/>
                <a:gd name="T7" fmla="*/ 79 h 360"/>
                <a:gd name="T8" fmla="*/ 162 w 504"/>
                <a:gd name="T9" fmla="*/ 72 h 360"/>
                <a:gd name="T10" fmla="*/ 72 w 504"/>
                <a:gd name="T11" fmla="*/ 159 h 360"/>
                <a:gd name="T12" fmla="*/ 0 w 504"/>
                <a:gd name="T13" fmla="*/ 252 h 360"/>
                <a:gd name="T14" fmla="*/ 144 w 504"/>
                <a:gd name="T15" fmla="*/ 360 h 360"/>
                <a:gd name="T16" fmla="*/ 360 w 504"/>
                <a:gd name="T17" fmla="*/ 360 h 360"/>
                <a:gd name="T18" fmla="*/ 504 w 504"/>
                <a:gd name="T19" fmla="*/ 252 h 360"/>
                <a:gd name="T20" fmla="*/ 464 w 504"/>
                <a:gd name="T21" fmla="*/ 17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4" h="360">
                  <a:moveTo>
                    <a:pt x="464" y="178"/>
                  </a:moveTo>
                  <a:cubicBezTo>
                    <a:pt x="466" y="167"/>
                    <a:pt x="468" y="156"/>
                    <a:pt x="468" y="144"/>
                  </a:cubicBezTo>
                  <a:cubicBezTo>
                    <a:pt x="468" y="64"/>
                    <a:pt x="404" y="0"/>
                    <a:pt x="324" y="0"/>
                  </a:cubicBezTo>
                  <a:cubicBezTo>
                    <a:pt x="268" y="0"/>
                    <a:pt x="220" y="32"/>
                    <a:pt x="196" y="79"/>
                  </a:cubicBezTo>
                  <a:cubicBezTo>
                    <a:pt x="186" y="74"/>
                    <a:pt x="174" y="72"/>
                    <a:pt x="162" y="72"/>
                  </a:cubicBezTo>
                  <a:cubicBezTo>
                    <a:pt x="113" y="72"/>
                    <a:pt x="74" y="111"/>
                    <a:pt x="72" y="159"/>
                  </a:cubicBezTo>
                  <a:cubicBezTo>
                    <a:pt x="29" y="178"/>
                    <a:pt x="0" y="212"/>
                    <a:pt x="0" y="252"/>
                  </a:cubicBezTo>
                  <a:cubicBezTo>
                    <a:pt x="0" y="311"/>
                    <a:pt x="65" y="360"/>
                    <a:pt x="144" y="360"/>
                  </a:cubicBezTo>
                  <a:cubicBezTo>
                    <a:pt x="360" y="360"/>
                    <a:pt x="360" y="360"/>
                    <a:pt x="360" y="360"/>
                  </a:cubicBezTo>
                  <a:cubicBezTo>
                    <a:pt x="439" y="360"/>
                    <a:pt x="504" y="311"/>
                    <a:pt x="504" y="252"/>
                  </a:cubicBezTo>
                  <a:cubicBezTo>
                    <a:pt x="504" y="223"/>
                    <a:pt x="489" y="197"/>
                    <a:pt x="464" y="178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0" name="Freeform 9"/>
            <p:cNvSpPr>
              <a:spLocks/>
            </p:cNvSpPr>
            <p:nvPr/>
          </p:nvSpPr>
          <p:spPr bwMode="auto">
            <a:xfrm>
              <a:off x="3409812" y="530513"/>
              <a:ext cx="1901825" cy="1362075"/>
            </a:xfrm>
            <a:custGeom>
              <a:avLst/>
              <a:gdLst>
                <a:gd name="T0" fmla="*/ 464 w 504"/>
                <a:gd name="T1" fmla="*/ 178 h 360"/>
                <a:gd name="T2" fmla="*/ 468 w 504"/>
                <a:gd name="T3" fmla="*/ 144 h 360"/>
                <a:gd name="T4" fmla="*/ 324 w 504"/>
                <a:gd name="T5" fmla="*/ 0 h 360"/>
                <a:gd name="T6" fmla="*/ 196 w 504"/>
                <a:gd name="T7" fmla="*/ 79 h 360"/>
                <a:gd name="T8" fmla="*/ 162 w 504"/>
                <a:gd name="T9" fmla="*/ 72 h 360"/>
                <a:gd name="T10" fmla="*/ 72 w 504"/>
                <a:gd name="T11" fmla="*/ 159 h 360"/>
                <a:gd name="T12" fmla="*/ 0 w 504"/>
                <a:gd name="T13" fmla="*/ 252 h 360"/>
                <a:gd name="T14" fmla="*/ 144 w 504"/>
                <a:gd name="T15" fmla="*/ 360 h 360"/>
                <a:gd name="T16" fmla="*/ 360 w 504"/>
                <a:gd name="T17" fmla="*/ 360 h 360"/>
                <a:gd name="T18" fmla="*/ 504 w 504"/>
                <a:gd name="T19" fmla="*/ 252 h 360"/>
                <a:gd name="T20" fmla="*/ 464 w 504"/>
                <a:gd name="T21" fmla="*/ 17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4" h="360">
                  <a:moveTo>
                    <a:pt x="464" y="178"/>
                  </a:moveTo>
                  <a:cubicBezTo>
                    <a:pt x="466" y="167"/>
                    <a:pt x="468" y="156"/>
                    <a:pt x="468" y="144"/>
                  </a:cubicBezTo>
                  <a:cubicBezTo>
                    <a:pt x="468" y="64"/>
                    <a:pt x="404" y="0"/>
                    <a:pt x="324" y="0"/>
                  </a:cubicBezTo>
                  <a:cubicBezTo>
                    <a:pt x="268" y="0"/>
                    <a:pt x="220" y="32"/>
                    <a:pt x="196" y="79"/>
                  </a:cubicBezTo>
                  <a:cubicBezTo>
                    <a:pt x="186" y="74"/>
                    <a:pt x="174" y="72"/>
                    <a:pt x="162" y="72"/>
                  </a:cubicBezTo>
                  <a:cubicBezTo>
                    <a:pt x="113" y="72"/>
                    <a:pt x="74" y="111"/>
                    <a:pt x="72" y="159"/>
                  </a:cubicBezTo>
                  <a:cubicBezTo>
                    <a:pt x="29" y="178"/>
                    <a:pt x="0" y="212"/>
                    <a:pt x="0" y="252"/>
                  </a:cubicBezTo>
                  <a:cubicBezTo>
                    <a:pt x="0" y="311"/>
                    <a:pt x="65" y="360"/>
                    <a:pt x="144" y="360"/>
                  </a:cubicBezTo>
                  <a:cubicBezTo>
                    <a:pt x="360" y="360"/>
                    <a:pt x="360" y="360"/>
                    <a:pt x="360" y="360"/>
                  </a:cubicBezTo>
                  <a:cubicBezTo>
                    <a:pt x="439" y="360"/>
                    <a:pt x="504" y="311"/>
                    <a:pt x="504" y="252"/>
                  </a:cubicBezTo>
                  <a:cubicBezTo>
                    <a:pt x="504" y="223"/>
                    <a:pt x="489" y="197"/>
                    <a:pt x="464" y="178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9685957" y="297570"/>
              <a:ext cx="1901825" cy="1362075"/>
            </a:xfrm>
            <a:custGeom>
              <a:avLst/>
              <a:gdLst>
                <a:gd name="T0" fmla="*/ 464 w 504"/>
                <a:gd name="T1" fmla="*/ 178 h 360"/>
                <a:gd name="T2" fmla="*/ 468 w 504"/>
                <a:gd name="T3" fmla="*/ 144 h 360"/>
                <a:gd name="T4" fmla="*/ 324 w 504"/>
                <a:gd name="T5" fmla="*/ 0 h 360"/>
                <a:gd name="T6" fmla="*/ 196 w 504"/>
                <a:gd name="T7" fmla="*/ 79 h 360"/>
                <a:gd name="T8" fmla="*/ 162 w 504"/>
                <a:gd name="T9" fmla="*/ 72 h 360"/>
                <a:gd name="T10" fmla="*/ 72 w 504"/>
                <a:gd name="T11" fmla="*/ 159 h 360"/>
                <a:gd name="T12" fmla="*/ 0 w 504"/>
                <a:gd name="T13" fmla="*/ 252 h 360"/>
                <a:gd name="T14" fmla="*/ 144 w 504"/>
                <a:gd name="T15" fmla="*/ 360 h 360"/>
                <a:gd name="T16" fmla="*/ 360 w 504"/>
                <a:gd name="T17" fmla="*/ 360 h 360"/>
                <a:gd name="T18" fmla="*/ 504 w 504"/>
                <a:gd name="T19" fmla="*/ 252 h 360"/>
                <a:gd name="T20" fmla="*/ 464 w 504"/>
                <a:gd name="T21" fmla="*/ 17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4" h="360">
                  <a:moveTo>
                    <a:pt x="464" y="178"/>
                  </a:moveTo>
                  <a:cubicBezTo>
                    <a:pt x="466" y="167"/>
                    <a:pt x="468" y="156"/>
                    <a:pt x="468" y="144"/>
                  </a:cubicBezTo>
                  <a:cubicBezTo>
                    <a:pt x="468" y="64"/>
                    <a:pt x="404" y="0"/>
                    <a:pt x="324" y="0"/>
                  </a:cubicBezTo>
                  <a:cubicBezTo>
                    <a:pt x="268" y="0"/>
                    <a:pt x="220" y="32"/>
                    <a:pt x="196" y="79"/>
                  </a:cubicBezTo>
                  <a:cubicBezTo>
                    <a:pt x="186" y="74"/>
                    <a:pt x="174" y="72"/>
                    <a:pt x="162" y="72"/>
                  </a:cubicBezTo>
                  <a:cubicBezTo>
                    <a:pt x="113" y="72"/>
                    <a:pt x="74" y="111"/>
                    <a:pt x="72" y="159"/>
                  </a:cubicBezTo>
                  <a:cubicBezTo>
                    <a:pt x="29" y="178"/>
                    <a:pt x="0" y="212"/>
                    <a:pt x="0" y="252"/>
                  </a:cubicBezTo>
                  <a:cubicBezTo>
                    <a:pt x="0" y="311"/>
                    <a:pt x="65" y="360"/>
                    <a:pt x="144" y="360"/>
                  </a:cubicBezTo>
                  <a:cubicBezTo>
                    <a:pt x="360" y="360"/>
                    <a:pt x="360" y="360"/>
                    <a:pt x="360" y="360"/>
                  </a:cubicBezTo>
                  <a:cubicBezTo>
                    <a:pt x="439" y="360"/>
                    <a:pt x="504" y="311"/>
                    <a:pt x="504" y="252"/>
                  </a:cubicBezTo>
                  <a:cubicBezTo>
                    <a:pt x="504" y="223"/>
                    <a:pt x="489" y="197"/>
                    <a:pt x="464" y="178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52" name="Group 118"/>
          <p:cNvGrpSpPr/>
          <p:nvPr/>
        </p:nvGrpSpPr>
        <p:grpSpPr>
          <a:xfrm>
            <a:off x="-5144192" y="4357290"/>
            <a:ext cx="18375313" cy="3419475"/>
            <a:chOff x="-5144192" y="3441875"/>
            <a:chExt cx="18375313" cy="3419475"/>
          </a:xfrm>
          <a:solidFill>
            <a:srgbClr val="70AD47">
              <a:lumMod val="75000"/>
            </a:srgbClr>
          </a:solidFill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-5144192" y="3441875"/>
              <a:ext cx="9191625" cy="3419475"/>
            </a:xfrm>
            <a:custGeom>
              <a:avLst/>
              <a:gdLst>
                <a:gd name="T0" fmla="*/ 2136 w 2448"/>
                <a:gd name="T1" fmla="*/ 280 h 908"/>
                <a:gd name="T2" fmla="*/ 1608 w 2448"/>
                <a:gd name="T3" fmla="*/ 328 h 908"/>
                <a:gd name="T4" fmla="*/ 1196 w 2448"/>
                <a:gd name="T5" fmla="*/ 400 h 908"/>
                <a:gd name="T6" fmla="*/ 535 w 2448"/>
                <a:gd name="T7" fmla="*/ 396 h 908"/>
                <a:gd name="T8" fmla="*/ 212 w 2448"/>
                <a:gd name="T9" fmla="*/ 468 h 908"/>
                <a:gd name="T10" fmla="*/ 0 w 2448"/>
                <a:gd name="T11" fmla="*/ 368 h 908"/>
                <a:gd name="T12" fmla="*/ 0 w 2448"/>
                <a:gd name="T13" fmla="*/ 612 h 908"/>
                <a:gd name="T14" fmla="*/ 0 w 2448"/>
                <a:gd name="T15" fmla="*/ 664 h 908"/>
                <a:gd name="T16" fmla="*/ 0 w 2448"/>
                <a:gd name="T17" fmla="*/ 908 h 908"/>
                <a:gd name="T18" fmla="*/ 2448 w 2448"/>
                <a:gd name="T19" fmla="*/ 908 h 908"/>
                <a:gd name="T20" fmla="*/ 2448 w 2448"/>
                <a:gd name="T21" fmla="*/ 664 h 908"/>
                <a:gd name="T22" fmla="*/ 2448 w 2448"/>
                <a:gd name="T23" fmla="*/ 612 h 908"/>
                <a:gd name="T24" fmla="*/ 2448 w 2448"/>
                <a:gd name="T25" fmla="*/ 368 h 908"/>
                <a:gd name="T26" fmla="*/ 2136 w 2448"/>
                <a:gd name="T27" fmla="*/ 28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8" h="908">
                  <a:moveTo>
                    <a:pt x="2136" y="280"/>
                  </a:moveTo>
                  <a:cubicBezTo>
                    <a:pt x="1916" y="0"/>
                    <a:pt x="1608" y="328"/>
                    <a:pt x="1608" y="328"/>
                  </a:cubicBezTo>
                  <a:cubicBezTo>
                    <a:pt x="1364" y="580"/>
                    <a:pt x="1196" y="400"/>
                    <a:pt x="1196" y="400"/>
                  </a:cubicBezTo>
                  <a:cubicBezTo>
                    <a:pt x="896" y="88"/>
                    <a:pt x="535" y="396"/>
                    <a:pt x="535" y="396"/>
                  </a:cubicBezTo>
                  <a:cubicBezTo>
                    <a:pt x="365" y="584"/>
                    <a:pt x="212" y="468"/>
                    <a:pt x="212" y="468"/>
                  </a:cubicBezTo>
                  <a:cubicBezTo>
                    <a:pt x="104" y="364"/>
                    <a:pt x="0" y="368"/>
                    <a:pt x="0" y="368"/>
                  </a:cubicBezTo>
                  <a:cubicBezTo>
                    <a:pt x="0" y="612"/>
                    <a:pt x="0" y="612"/>
                    <a:pt x="0" y="612"/>
                  </a:cubicBezTo>
                  <a:cubicBezTo>
                    <a:pt x="0" y="664"/>
                    <a:pt x="0" y="664"/>
                    <a:pt x="0" y="664"/>
                  </a:cubicBezTo>
                  <a:cubicBezTo>
                    <a:pt x="0" y="908"/>
                    <a:pt x="0" y="908"/>
                    <a:pt x="0" y="908"/>
                  </a:cubicBezTo>
                  <a:cubicBezTo>
                    <a:pt x="2448" y="908"/>
                    <a:pt x="2448" y="908"/>
                    <a:pt x="2448" y="908"/>
                  </a:cubicBezTo>
                  <a:cubicBezTo>
                    <a:pt x="2448" y="664"/>
                    <a:pt x="2448" y="664"/>
                    <a:pt x="2448" y="664"/>
                  </a:cubicBezTo>
                  <a:cubicBezTo>
                    <a:pt x="2448" y="612"/>
                    <a:pt x="2448" y="612"/>
                    <a:pt x="2448" y="612"/>
                  </a:cubicBezTo>
                  <a:cubicBezTo>
                    <a:pt x="2448" y="368"/>
                    <a:pt x="2448" y="368"/>
                    <a:pt x="2448" y="368"/>
                  </a:cubicBezTo>
                  <a:cubicBezTo>
                    <a:pt x="2204" y="372"/>
                    <a:pt x="2136" y="280"/>
                    <a:pt x="2136" y="2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4" name="Freeform 5"/>
            <p:cNvSpPr>
              <a:spLocks/>
            </p:cNvSpPr>
            <p:nvPr/>
          </p:nvSpPr>
          <p:spPr bwMode="auto">
            <a:xfrm>
              <a:off x="4039496" y="3441875"/>
              <a:ext cx="9191625" cy="3419475"/>
            </a:xfrm>
            <a:custGeom>
              <a:avLst/>
              <a:gdLst>
                <a:gd name="T0" fmla="*/ 2136 w 2448"/>
                <a:gd name="T1" fmla="*/ 280 h 908"/>
                <a:gd name="T2" fmla="*/ 1608 w 2448"/>
                <a:gd name="T3" fmla="*/ 328 h 908"/>
                <a:gd name="T4" fmla="*/ 1196 w 2448"/>
                <a:gd name="T5" fmla="*/ 400 h 908"/>
                <a:gd name="T6" fmla="*/ 535 w 2448"/>
                <a:gd name="T7" fmla="*/ 396 h 908"/>
                <a:gd name="T8" fmla="*/ 212 w 2448"/>
                <a:gd name="T9" fmla="*/ 468 h 908"/>
                <a:gd name="T10" fmla="*/ 0 w 2448"/>
                <a:gd name="T11" fmla="*/ 368 h 908"/>
                <a:gd name="T12" fmla="*/ 0 w 2448"/>
                <a:gd name="T13" fmla="*/ 612 h 908"/>
                <a:gd name="T14" fmla="*/ 0 w 2448"/>
                <a:gd name="T15" fmla="*/ 664 h 908"/>
                <a:gd name="T16" fmla="*/ 0 w 2448"/>
                <a:gd name="T17" fmla="*/ 908 h 908"/>
                <a:gd name="T18" fmla="*/ 2448 w 2448"/>
                <a:gd name="T19" fmla="*/ 908 h 908"/>
                <a:gd name="T20" fmla="*/ 2448 w 2448"/>
                <a:gd name="T21" fmla="*/ 664 h 908"/>
                <a:gd name="T22" fmla="*/ 2448 w 2448"/>
                <a:gd name="T23" fmla="*/ 612 h 908"/>
                <a:gd name="T24" fmla="*/ 2448 w 2448"/>
                <a:gd name="T25" fmla="*/ 368 h 908"/>
                <a:gd name="T26" fmla="*/ 2136 w 2448"/>
                <a:gd name="T27" fmla="*/ 28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8" h="908">
                  <a:moveTo>
                    <a:pt x="2136" y="280"/>
                  </a:moveTo>
                  <a:cubicBezTo>
                    <a:pt x="1916" y="0"/>
                    <a:pt x="1608" y="328"/>
                    <a:pt x="1608" y="328"/>
                  </a:cubicBezTo>
                  <a:cubicBezTo>
                    <a:pt x="1364" y="580"/>
                    <a:pt x="1196" y="400"/>
                    <a:pt x="1196" y="400"/>
                  </a:cubicBezTo>
                  <a:cubicBezTo>
                    <a:pt x="896" y="88"/>
                    <a:pt x="535" y="396"/>
                    <a:pt x="535" y="396"/>
                  </a:cubicBezTo>
                  <a:cubicBezTo>
                    <a:pt x="365" y="584"/>
                    <a:pt x="212" y="468"/>
                    <a:pt x="212" y="468"/>
                  </a:cubicBezTo>
                  <a:cubicBezTo>
                    <a:pt x="104" y="364"/>
                    <a:pt x="0" y="368"/>
                    <a:pt x="0" y="368"/>
                  </a:cubicBezTo>
                  <a:cubicBezTo>
                    <a:pt x="0" y="612"/>
                    <a:pt x="0" y="612"/>
                    <a:pt x="0" y="612"/>
                  </a:cubicBezTo>
                  <a:cubicBezTo>
                    <a:pt x="0" y="664"/>
                    <a:pt x="0" y="664"/>
                    <a:pt x="0" y="664"/>
                  </a:cubicBezTo>
                  <a:cubicBezTo>
                    <a:pt x="0" y="908"/>
                    <a:pt x="0" y="908"/>
                    <a:pt x="0" y="908"/>
                  </a:cubicBezTo>
                  <a:cubicBezTo>
                    <a:pt x="2448" y="908"/>
                    <a:pt x="2448" y="908"/>
                    <a:pt x="2448" y="908"/>
                  </a:cubicBezTo>
                  <a:cubicBezTo>
                    <a:pt x="2448" y="664"/>
                    <a:pt x="2448" y="664"/>
                    <a:pt x="2448" y="664"/>
                  </a:cubicBezTo>
                  <a:cubicBezTo>
                    <a:pt x="2448" y="612"/>
                    <a:pt x="2448" y="612"/>
                    <a:pt x="2448" y="612"/>
                  </a:cubicBezTo>
                  <a:cubicBezTo>
                    <a:pt x="2448" y="368"/>
                    <a:pt x="2448" y="368"/>
                    <a:pt x="2448" y="368"/>
                  </a:cubicBezTo>
                  <a:cubicBezTo>
                    <a:pt x="2204" y="372"/>
                    <a:pt x="2136" y="280"/>
                    <a:pt x="2136" y="2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1199758" y="5858160"/>
            <a:ext cx="8377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prstClr val="white"/>
                </a:solidFill>
                <a:latin typeface="Source Sans Pro"/>
              </a:rPr>
              <a:t>Lever 1</a:t>
            </a:r>
            <a:endParaRPr lang="id-ID" sz="1600" b="1" dirty="0">
              <a:solidFill>
                <a:prstClr val="white"/>
              </a:solidFill>
              <a:latin typeface="Source Sans Pro"/>
            </a:endParaRPr>
          </a:p>
        </p:txBody>
      </p:sp>
      <p:grpSp>
        <p:nvGrpSpPr>
          <p:cNvPr id="56" name="Group 122"/>
          <p:cNvGrpSpPr/>
          <p:nvPr/>
        </p:nvGrpSpPr>
        <p:grpSpPr>
          <a:xfrm>
            <a:off x="3068386" y="5103248"/>
            <a:ext cx="692150" cy="1025526"/>
            <a:chOff x="2724150" y="4019063"/>
            <a:chExt cx="692150" cy="1025526"/>
          </a:xfrm>
        </p:grpSpPr>
        <p:sp>
          <p:nvSpPr>
            <p:cNvPr id="57" name="Freeform 13"/>
            <p:cNvSpPr>
              <a:spLocks/>
            </p:cNvSpPr>
            <p:nvPr/>
          </p:nvSpPr>
          <p:spPr bwMode="auto">
            <a:xfrm>
              <a:off x="2724150" y="4585801"/>
              <a:ext cx="492125" cy="458788"/>
            </a:xfrm>
            <a:custGeom>
              <a:avLst/>
              <a:gdLst>
                <a:gd name="T0" fmla="*/ 38 w 54"/>
                <a:gd name="T1" fmla="*/ 23 h 51"/>
                <a:gd name="T2" fmla="*/ 36 w 54"/>
                <a:gd name="T3" fmla="*/ 0 h 51"/>
                <a:gd name="T4" fmla="*/ 24 w 54"/>
                <a:gd name="T5" fmla="*/ 0 h 51"/>
                <a:gd name="T6" fmla="*/ 25 w 54"/>
                <a:gd name="T7" fmla="*/ 17 h 51"/>
                <a:gd name="T8" fmla="*/ 25 w 54"/>
                <a:gd name="T9" fmla="*/ 17 h 51"/>
                <a:gd name="T10" fmla="*/ 24 w 54"/>
                <a:gd name="T11" fmla="*/ 20 h 51"/>
                <a:gd name="T12" fmla="*/ 24 w 54"/>
                <a:gd name="T13" fmla="*/ 20 h 51"/>
                <a:gd name="T14" fmla="*/ 24 w 54"/>
                <a:gd name="T15" fmla="*/ 20 h 51"/>
                <a:gd name="T16" fmla="*/ 18 w 54"/>
                <a:gd name="T17" fmla="*/ 31 h 51"/>
                <a:gd name="T18" fmla="*/ 0 w 54"/>
                <a:gd name="T19" fmla="*/ 49 h 51"/>
                <a:gd name="T20" fmla="*/ 18 w 54"/>
                <a:gd name="T21" fmla="*/ 37 h 51"/>
                <a:gd name="T22" fmla="*/ 28 w 54"/>
                <a:gd name="T23" fmla="*/ 28 h 51"/>
                <a:gd name="T24" fmla="*/ 30 w 54"/>
                <a:gd name="T25" fmla="*/ 32 h 51"/>
                <a:gd name="T26" fmla="*/ 36 w 54"/>
                <a:gd name="T27" fmla="*/ 51 h 51"/>
                <a:gd name="T28" fmla="*/ 33 w 54"/>
                <a:gd name="T29" fmla="*/ 29 h 51"/>
                <a:gd name="T30" fmla="*/ 33 w 54"/>
                <a:gd name="T31" fmla="*/ 28 h 51"/>
                <a:gd name="T32" fmla="*/ 43 w 54"/>
                <a:gd name="T33" fmla="*/ 32 h 51"/>
                <a:gd name="T34" fmla="*/ 54 w 54"/>
                <a:gd name="T35" fmla="*/ 44 h 51"/>
                <a:gd name="T36" fmla="*/ 47 w 54"/>
                <a:gd name="T37" fmla="*/ 33 h 51"/>
                <a:gd name="T38" fmla="*/ 38 w 54"/>
                <a:gd name="T39" fmla="*/ 2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4" h="51">
                  <a:moveTo>
                    <a:pt x="38" y="23"/>
                  </a:moveTo>
                  <a:cubicBezTo>
                    <a:pt x="41" y="14"/>
                    <a:pt x="39" y="7"/>
                    <a:pt x="3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5"/>
                    <a:pt x="27" y="11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5" y="18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3"/>
                    <a:pt x="20" y="27"/>
                    <a:pt x="18" y="31"/>
                  </a:cubicBezTo>
                  <a:cubicBezTo>
                    <a:pt x="13" y="38"/>
                    <a:pt x="0" y="49"/>
                    <a:pt x="0" y="49"/>
                  </a:cubicBezTo>
                  <a:cubicBezTo>
                    <a:pt x="0" y="49"/>
                    <a:pt x="13" y="41"/>
                    <a:pt x="18" y="37"/>
                  </a:cubicBezTo>
                  <a:cubicBezTo>
                    <a:pt x="20" y="35"/>
                    <a:pt x="25" y="31"/>
                    <a:pt x="28" y="28"/>
                  </a:cubicBezTo>
                  <a:cubicBezTo>
                    <a:pt x="29" y="29"/>
                    <a:pt x="30" y="31"/>
                    <a:pt x="30" y="32"/>
                  </a:cubicBezTo>
                  <a:cubicBezTo>
                    <a:pt x="31" y="38"/>
                    <a:pt x="36" y="51"/>
                    <a:pt x="36" y="51"/>
                  </a:cubicBezTo>
                  <a:cubicBezTo>
                    <a:pt x="36" y="51"/>
                    <a:pt x="33" y="36"/>
                    <a:pt x="33" y="29"/>
                  </a:cubicBezTo>
                  <a:cubicBezTo>
                    <a:pt x="33" y="29"/>
                    <a:pt x="33" y="28"/>
                    <a:pt x="33" y="28"/>
                  </a:cubicBezTo>
                  <a:cubicBezTo>
                    <a:pt x="36" y="29"/>
                    <a:pt x="40" y="30"/>
                    <a:pt x="43" y="32"/>
                  </a:cubicBezTo>
                  <a:cubicBezTo>
                    <a:pt x="47" y="35"/>
                    <a:pt x="54" y="44"/>
                    <a:pt x="54" y="44"/>
                  </a:cubicBezTo>
                  <a:cubicBezTo>
                    <a:pt x="54" y="44"/>
                    <a:pt x="49" y="36"/>
                    <a:pt x="47" y="33"/>
                  </a:cubicBezTo>
                  <a:cubicBezTo>
                    <a:pt x="45" y="30"/>
                    <a:pt x="40" y="25"/>
                    <a:pt x="38" y="23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8" name="Freeform 14"/>
            <p:cNvSpPr>
              <a:spLocks/>
            </p:cNvSpPr>
            <p:nvPr/>
          </p:nvSpPr>
          <p:spPr bwMode="auto">
            <a:xfrm>
              <a:off x="2860675" y="4019063"/>
              <a:ext cx="555625" cy="566738"/>
            </a:xfrm>
            <a:custGeom>
              <a:avLst/>
              <a:gdLst>
                <a:gd name="T0" fmla="*/ 52 w 61"/>
                <a:gd name="T1" fmla="*/ 6 h 63"/>
                <a:gd name="T2" fmla="*/ 20 w 61"/>
                <a:gd name="T3" fmla="*/ 12 h 63"/>
                <a:gd name="T4" fmla="*/ 9 w 61"/>
                <a:gd name="T5" fmla="*/ 27 h 63"/>
                <a:gd name="T6" fmla="*/ 9 w 61"/>
                <a:gd name="T7" fmla="*/ 63 h 63"/>
                <a:gd name="T8" fmla="*/ 21 w 61"/>
                <a:gd name="T9" fmla="*/ 63 h 63"/>
                <a:gd name="T10" fmla="*/ 12 w 61"/>
                <a:gd name="T11" fmla="*/ 37 h 63"/>
                <a:gd name="T12" fmla="*/ 14 w 61"/>
                <a:gd name="T13" fmla="*/ 30 h 63"/>
                <a:gd name="T14" fmla="*/ 33 w 61"/>
                <a:gd name="T15" fmla="*/ 16 h 63"/>
                <a:gd name="T16" fmla="*/ 37 w 61"/>
                <a:gd name="T17" fmla="*/ 15 h 63"/>
                <a:gd name="T18" fmla="*/ 44 w 61"/>
                <a:gd name="T19" fmla="*/ 13 h 63"/>
                <a:gd name="T20" fmla="*/ 52 w 61"/>
                <a:gd name="T21" fmla="*/ 10 h 63"/>
                <a:gd name="T22" fmla="*/ 44 w 61"/>
                <a:gd name="T23" fmla="*/ 14 h 63"/>
                <a:gd name="T24" fmla="*/ 38 w 61"/>
                <a:gd name="T25" fmla="*/ 17 h 63"/>
                <a:gd name="T26" fmla="*/ 33 w 61"/>
                <a:gd name="T27" fmla="*/ 18 h 63"/>
                <a:gd name="T28" fmla="*/ 26 w 61"/>
                <a:gd name="T29" fmla="*/ 22 h 63"/>
                <a:gd name="T30" fmla="*/ 21 w 61"/>
                <a:gd name="T31" fmla="*/ 25 h 63"/>
                <a:gd name="T32" fmla="*/ 17 w 61"/>
                <a:gd name="T33" fmla="*/ 31 h 63"/>
                <a:gd name="T34" fmla="*/ 15 w 61"/>
                <a:gd name="T35" fmla="*/ 42 h 63"/>
                <a:gd name="T36" fmla="*/ 22 w 61"/>
                <a:gd name="T37" fmla="*/ 44 h 63"/>
                <a:gd name="T38" fmla="*/ 61 w 61"/>
                <a:gd name="T39" fmla="*/ 0 h 63"/>
                <a:gd name="T40" fmla="*/ 52 w 61"/>
                <a:gd name="T41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1" h="63">
                  <a:moveTo>
                    <a:pt x="52" y="6"/>
                  </a:moveTo>
                  <a:cubicBezTo>
                    <a:pt x="46" y="7"/>
                    <a:pt x="32" y="6"/>
                    <a:pt x="20" y="12"/>
                  </a:cubicBezTo>
                  <a:cubicBezTo>
                    <a:pt x="13" y="16"/>
                    <a:pt x="10" y="22"/>
                    <a:pt x="9" y="27"/>
                  </a:cubicBezTo>
                  <a:cubicBezTo>
                    <a:pt x="0" y="41"/>
                    <a:pt x="6" y="52"/>
                    <a:pt x="9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7" y="55"/>
                    <a:pt x="12" y="46"/>
                    <a:pt x="12" y="37"/>
                  </a:cubicBezTo>
                  <a:cubicBezTo>
                    <a:pt x="12" y="34"/>
                    <a:pt x="13" y="32"/>
                    <a:pt x="14" y="30"/>
                  </a:cubicBezTo>
                  <a:cubicBezTo>
                    <a:pt x="20" y="20"/>
                    <a:pt x="31" y="17"/>
                    <a:pt x="33" y="16"/>
                  </a:cubicBezTo>
                  <a:cubicBezTo>
                    <a:pt x="33" y="16"/>
                    <a:pt x="35" y="16"/>
                    <a:pt x="37" y="15"/>
                  </a:cubicBezTo>
                  <a:cubicBezTo>
                    <a:pt x="39" y="15"/>
                    <a:pt x="42" y="14"/>
                    <a:pt x="44" y="13"/>
                  </a:cubicBezTo>
                  <a:cubicBezTo>
                    <a:pt x="48" y="12"/>
                    <a:pt x="52" y="10"/>
                    <a:pt x="52" y="10"/>
                  </a:cubicBezTo>
                  <a:cubicBezTo>
                    <a:pt x="52" y="10"/>
                    <a:pt x="48" y="12"/>
                    <a:pt x="44" y="14"/>
                  </a:cubicBezTo>
                  <a:cubicBezTo>
                    <a:pt x="42" y="15"/>
                    <a:pt x="40" y="16"/>
                    <a:pt x="38" y="17"/>
                  </a:cubicBezTo>
                  <a:cubicBezTo>
                    <a:pt x="36" y="17"/>
                    <a:pt x="34" y="18"/>
                    <a:pt x="33" y="18"/>
                  </a:cubicBezTo>
                  <a:cubicBezTo>
                    <a:pt x="32" y="19"/>
                    <a:pt x="29" y="19"/>
                    <a:pt x="26" y="22"/>
                  </a:cubicBezTo>
                  <a:cubicBezTo>
                    <a:pt x="24" y="23"/>
                    <a:pt x="23" y="24"/>
                    <a:pt x="21" y="25"/>
                  </a:cubicBezTo>
                  <a:cubicBezTo>
                    <a:pt x="19" y="27"/>
                    <a:pt x="18" y="29"/>
                    <a:pt x="17" y="31"/>
                  </a:cubicBezTo>
                  <a:cubicBezTo>
                    <a:pt x="15" y="34"/>
                    <a:pt x="15" y="38"/>
                    <a:pt x="15" y="42"/>
                  </a:cubicBezTo>
                  <a:cubicBezTo>
                    <a:pt x="16" y="43"/>
                    <a:pt x="18" y="44"/>
                    <a:pt x="22" y="44"/>
                  </a:cubicBezTo>
                  <a:cubicBezTo>
                    <a:pt x="55" y="41"/>
                    <a:pt x="61" y="0"/>
                    <a:pt x="61" y="0"/>
                  </a:cubicBezTo>
                  <a:cubicBezTo>
                    <a:pt x="61" y="0"/>
                    <a:pt x="58" y="4"/>
                    <a:pt x="52" y="6"/>
                  </a:cubicBezTo>
                  <a:close/>
                </a:path>
              </a:pathLst>
            </a:custGeom>
            <a:solidFill>
              <a:srgbClr val="169E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59" name="Group 125"/>
          <p:cNvGrpSpPr/>
          <p:nvPr/>
        </p:nvGrpSpPr>
        <p:grpSpPr>
          <a:xfrm>
            <a:off x="4544913" y="5231676"/>
            <a:ext cx="1190625" cy="1447801"/>
            <a:chOff x="4697413" y="3603625"/>
            <a:chExt cx="1190625" cy="1447801"/>
          </a:xfrm>
        </p:grpSpPr>
        <p:sp>
          <p:nvSpPr>
            <p:cNvPr id="60" name="Freeform 23"/>
            <p:cNvSpPr>
              <a:spLocks/>
            </p:cNvSpPr>
            <p:nvPr/>
          </p:nvSpPr>
          <p:spPr bwMode="auto">
            <a:xfrm>
              <a:off x="4697413" y="3603625"/>
              <a:ext cx="1190625" cy="1017588"/>
            </a:xfrm>
            <a:custGeom>
              <a:avLst/>
              <a:gdLst>
                <a:gd name="T0" fmla="*/ 103 w 113"/>
                <a:gd name="T1" fmla="*/ 6 h 97"/>
                <a:gd name="T2" fmla="*/ 70 w 113"/>
                <a:gd name="T3" fmla="*/ 13 h 97"/>
                <a:gd name="T4" fmla="*/ 58 w 113"/>
                <a:gd name="T5" fmla="*/ 26 h 97"/>
                <a:gd name="T6" fmla="*/ 54 w 113"/>
                <a:gd name="T7" fmla="*/ 35 h 97"/>
                <a:gd name="T8" fmla="*/ 45 w 113"/>
                <a:gd name="T9" fmla="*/ 24 h 97"/>
                <a:gd name="T10" fmla="*/ 32 w 113"/>
                <a:gd name="T11" fmla="*/ 14 h 97"/>
                <a:gd name="T12" fmla="*/ 8 w 113"/>
                <a:gd name="T13" fmla="*/ 16 h 97"/>
                <a:gd name="T14" fmla="*/ 0 w 113"/>
                <a:gd name="T15" fmla="*/ 14 h 97"/>
                <a:gd name="T16" fmla="*/ 39 w 113"/>
                <a:gd name="T17" fmla="*/ 38 h 97"/>
                <a:gd name="T18" fmla="*/ 43 w 113"/>
                <a:gd name="T19" fmla="*/ 34 h 97"/>
                <a:gd name="T20" fmla="*/ 39 w 113"/>
                <a:gd name="T21" fmla="*/ 27 h 97"/>
                <a:gd name="T22" fmla="*/ 35 w 113"/>
                <a:gd name="T23" fmla="*/ 24 h 97"/>
                <a:gd name="T24" fmla="*/ 30 w 113"/>
                <a:gd name="T25" fmla="*/ 22 h 97"/>
                <a:gd name="T26" fmla="*/ 24 w 113"/>
                <a:gd name="T27" fmla="*/ 21 h 97"/>
                <a:gd name="T28" fmla="*/ 21 w 113"/>
                <a:gd name="T29" fmla="*/ 21 h 97"/>
                <a:gd name="T30" fmla="*/ 15 w 113"/>
                <a:gd name="T31" fmla="*/ 21 h 97"/>
                <a:gd name="T32" fmla="*/ 9 w 113"/>
                <a:gd name="T33" fmla="*/ 20 h 97"/>
                <a:gd name="T34" fmla="*/ 15 w 113"/>
                <a:gd name="T35" fmla="*/ 20 h 97"/>
                <a:gd name="T36" fmla="*/ 20 w 113"/>
                <a:gd name="T37" fmla="*/ 20 h 97"/>
                <a:gd name="T38" fmla="*/ 24 w 113"/>
                <a:gd name="T39" fmla="*/ 20 h 97"/>
                <a:gd name="T40" fmla="*/ 39 w 113"/>
                <a:gd name="T41" fmla="*/ 24 h 97"/>
                <a:gd name="T42" fmla="*/ 43 w 113"/>
                <a:gd name="T43" fmla="*/ 29 h 97"/>
                <a:gd name="T44" fmla="*/ 44 w 113"/>
                <a:gd name="T45" fmla="*/ 30 h 97"/>
                <a:gd name="T46" fmla="*/ 44 w 113"/>
                <a:gd name="T47" fmla="*/ 30 h 97"/>
                <a:gd name="T48" fmla="*/ 53 w 113"/>
                <a:gd name="T49" fmla="*/ 48 h 97"/>
                <a:gd name="T50" fmla="*/ 59 w 113"/>
                <a:gd name="T51" fmla="*/ 94 h 97"/>
                <a:gd name="T52" fmla="*/ 59 w 113"/>
                <a:gd name="T53" fmla="*/ 94 h 97"/>
                <a:gd name="T54" fmla="*/ 58 w 113"/>
                <a:gd name="T55" fmla="*/ 97 h 97"/>
                <a:gd name="T56" fmla="*/ 75 w 113"/>
                <a:gd name="T57" fmla="*/ 97 h 97"/>
                <a:gd name="T58" fmla="*/ 62 w 113"/>
                <a:gd name="T59" fmla="*/ 36 h 97"/>
                <a:gd name="T60" fmla="*/ 63 w 113"/>
                <a:gd name="T61" fmla="*/ 32 h 97"/>
                <a:gd name="T62" fmla="*/ 83 w 113"/>
                <a:gd name="T63" fmla="*/ 17 h 97"/>
                <a:gd name="T64" fmla="*/ 88 w 113"/>
                <a:gd name="T65" fmla="*/ 16 h 97"/>
                <a:gd name="T66" fmla="*/ 95 w 113"/>
                <a:gd name="T67" fmla="*/ 14 h 97"/>
                <a:gd name="T68" fmla="*/ 103 w 113"/>
                <a:gd name="T69" fmla="*/ 11 h 97"/>
                <a:gd name="T70" fmla="*/ 95 w 113"/>
                <a:gd name="T71" fmla="*/ 15 h 97"/>
                <a:gd name="T72" fmla="*/ 88 w 113"/>
                <a:gd name="T73" fmla="*/ 18 h 97"/>
                <a:gd name="T74" fmla="*/ 83 w 113"/>
                <a:gd name="T75" fmla="*/ 20 h 97"/>
                <a:gd name="T76" fmla="*/ 76 w 113"/>
                <a:gd name="T77" fmla="*/ 23 h 97"/>
                <a:gd name="T78" fmla="*/ 70 w 113"/>
                <a:gd name="T79" fmla="*/ 27 h 97"/>
                <a:gd name="T80" fmla="*/ 66 w 113"/>
                <a:gd name="T81" fmla="*/ 33 h 97"/>
                <a:gd name="T82" fmla="*/ 63 w 113"/>
                <a:gd name="T83" fmla="*/ 44 h 97"/>
                <a:gd name="T84" fmla="*/ 71 w 113"/>
                <a:gd name="T85" fmla="*/ 47 h 97"/>
                <a:gd name="T86" fmla="*/ 113 w 113"/>
                <a:gd name="T87" fmla="*/ 0 h 97"/>
                <a:gd name="T88" fmla="*/ 103 w 113"/>
                <a:gd name="T89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3" h="97">
                  <a:moveTo>
                    <a:pt x="103" y="6"/>
                  </a:moveTo>
                  <a:cubicBezTo>
                    <a:pt x="96" y="8"/>
                    <a:pt x="82" y="7"/>
                    <a:pt x="70" y="13"/>
                  </a:cubicBezTo>
                  <a:cubicBezTo>
                    <a:pt x="63" y="17"/>
                    <a:pt x="60" y="22"/>
                    <a:pt x="58" y="26"/>
                  </a:cubicBezTo>
                  <a:cubicBezTo>
                    <a:pt x="56" y="29"/>
                    <a:pt x="55" y="32"/>
                    <a:pt x="54" y="35"/>
                  </a:cubicBezTo>
                  <a:cubicBezTo>
                    <a:pt x="52" y="31"/>
                    <a:pt x="49" y="28"/>
                    <a:pt x="45" y="24"/>
                  </a:cubicBezTo>
                  <a:cubicBezTo>
                    <a:pt x="43" y="20"/>
                    <a:pt x="40" y="15"/>
                    <a:pt x="32" y="14"/>
                  </a:cubicBezTo>
                  <a:cubicBezTo>
                    <a:pt x="22" y="12"/>
                    <a:pt x="13" y="16"/>
                    <a:pt x="8" y="16"/>
                  </a:cubicBezTo>
                  <a:cubicBezTo>
                    <a:pt x="3" y="16"/>
                    <a:pt x="0" y="14"/>
                    <a:pt x="0" y="14"/>
                  </a:cubicBezTo>
                  <a:cubicBezTo>
                    <a:pt x="0" y="14"/>
                    <a:pt x="13" y="43"/>
                    <a:pt x="39" y="38"/>
                  </a:cubicBezTo>
                  <a:cubicBezTo>
                    <a:pt x="41" y="37"/>
                    <a:pt x="43" y="35"/>
                    <a:pt x="43" y="34"/>
                  </a:cubicBezTo>
                  <a:cubicBezTo>
                    <a:pt x="42" y="32"/>
                    <a:pt x="41" y="29"/>
                    <a:pt x="39" y="27"/>
                  </a:cubicBezTo>
                  <a:cubicBezTo>
                    <a:pt x="38" y="26"/>
                    <a:pt x="36" y="24"/>
                    <a:pt x="35" y="24"/>
                  </a:cubicBezTo>
                  <a:cubicBezTo>
                    <a:pt x="33" y="23"/>
                    <a:pt x="32" y="22"/>
                    <a:pt x="30" y="22"/>
                  </a:cubicBezTo>
                  <a:cubicBezTo>
                    <a:pt x="27" y="21"/>
                    <a:pt x="25" y="21"/>
                    <a:pt x="24" y="21"/>
                  </a:cubicBezTo>
                  <a:cubicBezTo>
                    <a:pt x="23" y="21"/>
                    <a:pt x="22" y="21"/>
                    <a:pt x="21" y="21"/>
                  </a:cubicBezTo>
                  <a:cubicBezTo>
                    <a:pt x="19" y="21"/>
                    <a:pt x="17" y="21"/>
                    <a:pt x="15" y="21"/>
                  </a:cubicBezTo>
                  <a:cubicBezTo>
                    <a:pt x="12" y="20"/>
                    <a:pt x="9" y="20"/>
                    <a:pt x="9" y="20"/>
                  </a:cubicBezTo>
                  <a:cubicBezTo>
                    <a:pt x="9" y="20"/>
                    <a:pt x="12" y="20"/>
                    <a:pt x="15" y="20"/>
                  </a:cubicBezTo>
                  <a:cubicBezTo>
                    <a:pt x="17" y="20"/>
                    <a:pt x="19" y="20"/>
                    <a:pt x="20" y="20"/>
                  </a:cubicBezTo>
                  <a:cubicBezTo>
                    <a:pt x="22" y="20"/>
                    <a:pt x="23" y="20"/>
                    <a:pt x="24" y="20"/>
                  </a:cubicBezTo>
                  <a:cubicBezTo>
                    <a:pt x="26" y="20"/>
                    <a:pt x="33" y="20"/>
                    <a:pt x="39" y="24"/>
                  </a:cubicBezTo>
                  <a:cubicBezTo>
                    <a:pt x="40" y="26"/>
                    <a:pt x="42" y="28"/>
                    <a:pt x="43" y="29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6"/>
                    <a:pt x="51" y="42"/>
                    <a:pt x="53" y="48"/>
                  </a:cubicBezTo>
                  <a:cubicBezTo>
                    <a:pt x="54" y="64"/>
                    <a:pt x="63" y="77"/>
                    <a:pt x="59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9" y="94"/>
                    <a:pt x="59" y="95"/>
                    <a:pt x="58" y="97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9" y="74"/>
                    <a:pt x="59" y="59"/>
                    <a:pt x="62" y="36"/>
                  </a:cubicBezTo>
                  <a:cubicBezTo>
                    <a:pt x="62" y="34"/>
                    <a:pt x="63" y="33"/>
                    <a:pt x="63" y="32"/>
                  </a:cubicBezTo>
                  <a:cubicBezTo>
                    <a:pt x="69" y="21"/>
                    <a:pt x="81" y="18"/>
                    <a:pt x="83" y="17"/>
                  </a:cubicBezTo>
                  <a:cubicBezTo>
                    <a:pt x="84" y="17"/>
                    <a:pt x="85" y="17"/>
                    <a:pt x="88" y="16"/>
                  </a:cubicBezTo>
                  <a:cubicBezTo>
                    <a:pt x="90" y="16"/>
                    <a:pt x="92" y="15"/>
                    <a:pt x="95" y="14"/>
                  </a:cubicBezTo>
                  <a:cubicBezTo>
                    <a:pt x="99" y="13"/>
                    <a:pt x="103" y="11"/>
                    <a:pt x="103" y="11"/>
                  </a:cubicBezTo>
                  <a:cubicBezTo>
                    <a:pt x="103" y="11"/>
                    <a:pt x="100" y="13"/>
                    <a:pt x="95" y="15"/>
                  </a:cubicBezTo>
                  <a:cubicBezTo>
                    <a:pt x="93" y="16"/>
                    <a:pt x="90" y="17"/>
                    <a:pt x="88" y="18"/>
                  </a:cubicBezTo>
                  <a:cubicBezTo>
                    <a:pt x="86" y="19"/>
                    <a:pt x="84" y="19"/>
                    <a:pt x="83" y="20"/>
                  </a:cubicBezTo>
                  <a:cubicBezTo>
                    <a:pt x="82" y="20"/>
                    <a:pt x="79" y="21"/>
                    <a:pt x="76" y="23"/>
                  </a:cubicBezTo>
                  <a:cubicBezTo>
                    <a:pt x="74" y="24"/>
                    <a:pt x="72" y="25"/>
                    <a:pt x="70" y="27"/>
                  </a:cubicBezTo>
                  <a:cubicBezTo>
                    <a:pt x="68" y="29"/>
                    <a:pt x="67" y="31"/>
                    <a:pt x="66" y="33"/>
                  </a:cubicBezTo>
                  <a:cubicBezTo>
                    <a:pt x="64" y="37"/>
                    <a:pt x="64" y="41"/>
                    <a:pt x="63" y="44"/>
                  </a:cubicBezTo>
                  <a:cubicBezTo>
                    <a:pt x="65" y="46"/>
                    <a:pt x="67" y="47"/>
                    <a:pt x="71" y="47"/>
                  </a:cubicBezTo>
                  <a:cubicBezTo>
                    <a:pt x="107" y="44"/>
                    <a:pt x="113" y="0"/>
                    <a:pt x="113" y="0"/>
                  </a:cubicBezTo>
                  <a:cubicBezTo>
                    <a:pt x="113" y="0"/>
                    <a:pt x="110" y="4"/>
                    <a:pt x="103" y="6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61" name="Freeform 24"/>
            <p:cNvSpPr>
              <a:spLocks/>
            </p:cNvSpPr>
            <p:nvPr/>
          </p:nvSpPr>
          <p:spPr bwMode="auto">
            <a:xfrm>
              <a:off x="4992688" y="4621213"/>
              <a:ext cx="663575" cy="430213"/>
            </a:xfrm>
            <a:custGeom>
              <a:avLst/>
              <a:gdLst>
                <a:gd name="T0" fmla="*/ 63 w 63"/>
                <a:gd name="T1" fmla="*/ 22 h 41"/>
                <a:gd name="T2" fmla="*/ 53 w 63"/>
                <a:gd name="T3" fmla="*/ 17 h 41"/>
                <a:gd name="T4" fmla="*/ 48 w 63"/>
                <a:gd name="T5" fmla="*/ 13 h 41"/>
                <a:gd name="T6" fmla="*/ 46 w 63"/>
                <a:gd name="T7" fmla="*/ 6 h 41"/>
                <a:gd name="T8" fmla="*/ 47 w 63"/>
                <a:gd name="T9" fmla="*/ 0 h 41"/>
                <a:gd name="T10" fmla="*/ 30 w 63"/>
                <a:gd name="T11" fmla="*/ 0 h 41"/>
                <a:gd name="T12" fmla="*/ 21 w 63"/>
                <a:gd name="T13" fmla="*/ 18 h 41"/>
                <a:gd name="T14" fmla="*/ 19 w 63"/>
                <a:gd name="T15" fmla="*/ 20 h 41"/>
                <a:gd name="T16" fmla="*/ 12 w 63"/>
                <a:gd name="T17" fmla="*/ 23 h 41"/>
                <a:gd name="T18" fmla="*/ 3 w 63"/>
                <a:gd name="T19" fmla="*/ 28 h 41"/>
                <a:gd name="T20" fmla="*/ 14 w 63"/>
                <a:gd name="T21" fmla="*/ 24 h 41"/>
                <a:gd name="T22" fmla="*/ 16 w 63"/>
                <a:gd name="T23" fmla="*/ 24 h 41"/>
                <a:gd name="T24" fmla="*/ 0 w 63"/>
                <a:gd name="T25" fmla="*/ 39 h 41"/>
                <a:gd name="T26" fmla="*/ 21 w 63"/>
                <a:gd name="T27" fmla="*/ 25 h 41"/>
                <a:gd name="T28" fmla="*/ 33 w 63"/>
                <a:gd name="T29" fmla="*/ 14 h 41"/>
                <a:gd name="T30" fmla="*/ 35 w 63"/>
                <a:gd name="T31" fmla="*/ 21 h 41"/>
                <a:gd name="T32" fmla="*/ 42 w 63"/>
                <a:gd name="T33" fmla="*/ 41 h 41"/>
                <a:gd name="T34" fmla="*/ 39 w 63"/>
                <a:gd name="T35" fmla="*/ 24 h 41"/>
                <a:gd name="T36" fmla="*/ 42 w 63"/>
                <a:gd name="T37" fmla="*/ 26 h 41"/>
                <a:gd name="T38" fmla="*/ 47 w 63"/>
                <a:gd name="T39" fmla="*/ 27 h 41"/>
                <a:gd name="T40" fmla="*/ 41 w 63"/>
                <a:gd name="T41" fmla="*/ 24 h 41"/>
                <a:gd name="T42" fmla="*/ 39 w 63"/>
                <a:gd name="T43" fmla="*/ 22 h 41"/>
                <a:gd name="T44" fmla="*/ 39 w 63"/>
                <a:gd name="T45" fmla="*/ 18 h 41"/>
                <a:gd name="T46" fmla="*/ 40 w 63"/>
                <a:gd name="T47" fmla="*/ 12 h 41"/>
                <a:gd name="T48" fmla="*/ 41 w 63"/>
                <a:gd name="T49" fmla="*/ 12 h 41"/>
                <a:gd name="T50" fmla="*/ 46 w 63"/>
                <a:gd name="T51" fmla="*/ 18 h 41"/>
                <a:gd name="T52" fmla="*/ 55 w 63"/>
                <a:gd name="T53" fmla="*/ 37 h 41"/>
                <a:gd name="T54" fmla="*/ 51 w 63"/>
                <a:gd name="T55" fmla="*/ 20 h 41"/>
                <a:gd name="T56" fmla="*/ 50 w 63"/>
                <a:gd name="T57" fmla="*/ 18 h 41"/>
                <a:gd name="T58" fmla="*/ 54 w 63"/>
                <a:gd name="T59" fmla="*/ 20 h 41"/>
                <a:gd name="T60" fmla="*/ 63 w 63"/>
                <a:gd name="T61" fmla="*/ 2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3" h="41">
                  <a:moveTo>
                    <a:pt x="63" y="22"/>
                  </a:moveTo>
                  <a:cubicBezTo>
                    <a:pt x="63" y="22"/>
                    <a:pt x="56" y="19"/>
                    <a:pt x="53" y="17"/>
                  </a:cubicBezTo>
                  <a:cubicBezTo>
                    <a:pt x="51" y="16"/>
                    <a:pt x="49" y="14"/>
                    <a:pt x="48" y="13"/>
                  </a:cubicBezTo>
                  <a:cubicBezTo>
                    <a:pt x="47" y="11"/>
                    <a:pt x="46" y="8"/>
                    <a:pt x="46" y="6"/>
                  </a:cubicBezTo>
                  <a:cubicBezTo>
                    <a:pt x="46" y="4"/>
                    <a:pt x="47" y="2"/>
                    <a:pt x="47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5"/>
                    <a:pt x="25" y="12"/>
                    <a:pt x="21" y="18"/>
                  </a:cubicBezTo>
                  <a:cubicBezTo>
                    <a:pt x="21" y="19"/>
                    <a:pt x="20" y="19"/>
                    <a:pt x="19" y="20"/>
                  </a:cubicBezTo>
                  <a:cubicBezTo>
                    <a:pt x="17" y="21"/>
                    <a:pt x="14" y="22"/>
                    <a:pt x="12" y="23"/>
                  </a:cubicBezTo>
                  <a:cubicBezTo>
                    <a:pt x="9" y="24"/>
                    <a:pt x="3" y="28"/>
                    <a:pt x="3" y="28"/>
                  </a:cubicBezTo>
                  <a:cubicBezTo>
                    <a:pt x="3" y="28"/>
                    <a:pt x="11" y="25"/>
                    <a:pt x="14" y="24"/>
                  </a:cubicBezTo>
                  <a:cubicBezTo>
                    <a:pt x="15" y="24"/>
                    <a:pt x="16" y="24"/>
                    <a:pt x="16" y="24"/>
                  </a:cubicBezTo>
                  <a:cubicBezTo>
                    <a:pt x="10" y="31"/>
                    <a:pt x="0" y="39"/>
                    <a:pt x="0" y="39"/>
                  </a:cubicBezTo>
                  <a:cubicBezTo>
                    <a:pt x="0" y="39"/>
                    <a:pt x="15" y="30"/>
                    <a:pt x="21" y="25"/>
                  </a:cubicBezTo>
                  <a:cubicBezTo>
                    <a:pt x="24" y="22"/>
                    <a:pt x="29" y="18"/>
                    <a:pt x="33" y="14"/>
                  </a:cubicBezTo>
                  <a:cubicBezTo>
                    <a:pt x="34" y="16"/>
                    <a:pt x="35" y="19"/>
                    <a:pt x="35" y="21"/>
                  </a:cubicBezTo>
                  <a:cubicBezTo>
                    <a:pt x="37" y="27"/>
                    <a:pt x="42" y="41"/>
                    <a:pt x="42" y="41"/>
                  </a:cubicBezTo>
                  <a:cubicBezTo>
                    <a:pt x="42" y="41"/>
                    <a:pt x="40" y="32"/>
                    <a:pt x="39" y="24"/>
                  </a:cubicBezTo>
                  <a:cubicBezTo>
                    <a:pt x="40" y="25"/>
                    <a:pt x="41" y="25"/>
                    <a:pt x="42" y="26"/>
                  </a:cubicBezTo>
                  <a:cubicBezTo>
                    <a:pt x="43" y="26"/>
                    <a:pt x="47" y="27"/>
                    <a:pt x="47" y="27"/>
                  </a:cubicBezTo>
                  <a:cubicBezTo>
                    <a:pt x="47" y="27"/>
                    <a:pt x="43" y="25"/>
                    <a:pt x="41" y="24"/>
                  </a:cubicBezTo>
                  <a:cubicBezTo>
                    <a:pt x="40" y="23"/>
                    <a:pt x="40" y="23"/>
                    <a:pt x="39" y="22"/>
                  </a:cubicBezTo>
                  <a:cubicBezTo>
                    <a:pt x="39" y="21"/>
                    <a:pt x="39" y="19"/>
                    <a:pt x="39" y="18"/>
                  </a:cubicBezTo>
                  <a:cubicBezTo>
                    <a:pt x="39" y="16"/>
                    <a:pt x="40" y="14"/>
                    <a:pt x="40" y="12"/>
                  </a:cubicBezTo>
                  <a:cubicBezTo>
                    <a:pt x="40" y="12"/>
                    <a:pt x="41" y="12"/>
                    <a:pt x="41" y="12"/>
                  </a:cubicBezTo>
                  <a:cubicBezTo>
                    <a:pt x="42" y="13"/>
                    <a:pt x="44" y="16"/>
                    <a:pt x="46" y="18"/>
                  </a:cubicBezTo>
                  <a:cubicBezTo>
                    <a:pt x="50" y="24"/>
                    <a:pt x="55" y="37"/>
                    <a:pt x="55" y="37"/>
                  </a:cubicBezTo>
                  <a:cubicBezTo>
                    <a:pt x="55" y="37"/>
                    <a:pt x="53" y="25"/>
                    <a:pt x="51" y="20"/>
                  </a:cubicBezTo>
                  <a:cubicBezTo>
                    <a:pt x="50" y="19"/>
                    <a:pt x="50" y="19"/>
                    <a:pt x="50" y="18"/>
                  </a:cubicBezTo>
                  <a:cubicBezTo>
                    <a:pt x="51" y="19"/>
                    <a:pt x="53" y="19"/>
                    <a:pt x="54" y="20"/>
                  </a:cubicBezTo>
                  <a:cubicBezTo>
                    <a:pt x="57" y="21"/>
                    <a:pt x="63" y="22"/>
                    <a:pt x="63" y="2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62" name="Group 128"/>
          <p:cNvGrpSpPr/>
          <p:nvPr/>
        </p:nvGrpSpPr>
        <p:grpSpPr>
          <a:xfrm>
            <a:off x="6673126" y="3690868"/>
            <a:ext cx="1179914" cy="2125107"/>
            <a:chOff x="7354888" y="2000524"/>
            <a:chExt cx="1484312" cy="2673349"/>
          </a:xfrm>
        </p:grpSpPr>
        <p:sp>
          <p:nvSpPr>
            <p:cNvPr id="63" name="Freeform 33"/>
            <p:cNvSpPr>
              <a:spLocks/>
            </p:cNvSpPr>
            <p:nvPr/>
          </p:nvSpPr>
          <p:spPr bwMode="auto">
            <a:xfrm>
              <a:off x="7435850" y="2000524"/>
              <a:ext cx="1403350" cy="2108200"/>
            </a:xfrm>
            <a:custGeom>
              <a:avLst/>
              <a:gdLst>
                <a:gd name="T0" fmla="*/ 121 w 190"/>
                <a:gd name="T1" fmla="*/ 165 h 287"/>
                <a:gd name="T2" fmla="*/ 135 w 190"/>
                <a:gd name="T3" fmla="*/ 103 h 287"/>
                <a:gd name="T4" fmla="*/ 190 w 190"/>
                <a:gd name="T5" fmla="*/ 71 h 287"/>
                <a:gd name="T6" fmla="*/ 146 w 190"/>
                <a:gd name="T7" fmla="*/ 72 h 287"/>
                <a:gd name="T8" fmla="*/ 131 w 190"/>
                <a:gd name="T9" fmla="*/ 94 h 287"/>
                <a:gd name="T10" fmla="*/ 157 w 190"/>
                <a:gd name="T11" fmla="*/ 80 h 287"/>
                <a:gd name="T12" fmla="*/ 169 w 190"/>
                <a:gd name="T13" fmla="*/ 80 h 287"/>
                <a:gd name="T14" fmla="*/ 169 w 190"/>
                <a:gd name="T15" fmla="*/ 81 h 287"/>
                <a:gd name="T16" fmla="*/ 157 w 190"/>
                <a:gd name="T17" fmla="*/ 82 h 287"/>
                <a:gd name="T18" fmla="*/ 143 w 190"/>
                <a:gd name="T19" fmla="*/ 85 h 287"/>
                <a:gd name="T20" fmla="*/ 133 w 190"/>
                <a:gd name="T21" fmla="*/ 96 h 287"/>
                <a:gd name="T22" fmla="*/ 117 w 190"/>
                <a:gd name="T23" fmla="*/ 29 h 287"/>
                <a:gd name="T24" fmla="*/ 136 w 190"/>
                <a:gd name="T25" fmla="*/ 17 h 287"/>
                <a:gd name="T26" fmla="*/ 151 w 190"/>
                <a:gd name="T27" fmla="*/ 11 h 287"/>
                <a:gd name="T28" fmla="*/ 137 w 190"/>
                <a:gd name="T29" fmla="*/ 19 h 287"/>
                <a:gd name="T30" fmla="*/ 125 w 190"/>
                <a:gd name="T31" fmla="*/ 25 h 287"/>
                <a:gd name="T32" fmla="*/ 117 w 190"/>
                <a:gd name="T33" fmla="*/ 35 h 287"/>
                <a:gd name="T34" fmla="*/ 122 w 190"/>
                <a:gd name="T35" fmla="*/ 49 h 287"/>
                <a:gd name="T36" fmla="*/ 151 w 190"/>
                <a:gd name="T37" fmla="*/ 7 h 287"/>
                <a:gd name="T38" fmla="*/ 109 w 190"/>
                <a:gd name="T39" fmla="*/ 26 h 287"/>
                <a:gd name="T40" fmla="*/ 90 w 190"/>
                <a:gd name="T41" fmla="*/ 13 h 287"/>
                <a:gd name="T42" fmla="*/ 100 w 190"/>
                <a:gd name="T43" fmla="*/ 41 h 287"/>
                <a:gd name="T44" fmla="*/ 105 w 190"/>
                <a:gd name="T45" fmla="*/ 34 h 287"/>
                <a:gd name="T46" fmla="*/ 102 w 190"/>
                <a:gd name="T47" fmla="*/ 27 h 287"/>
                <a:gd name="T48" fmla="*/ 96 w 190"/>
                <a:gd name="T49" fmla="*/ 22 h 287"/>
                <a:gd name="T50" fmla="*/ 89 w 190"/>
                <a:gd name="T51" fmla="*/ 16 h 287"/>
                <a:gd name="T52" fmla="*/ 96 w 190"/>
                <a:gd name="T53" fmla="*/ 21 h 287"/>
                <a:gd name="T54" fmla="*/ 107 w 190"/>
                <a:gd name="T55" fmla="*/ 33 h 287"/>
                <a:gd name="T56" fmla="*/ 90 w 190"/>
                <a:gd name="T57" fmla="*/ 89 h 287"/>
                <a:gd name="T58" fmla="*/ 69 w 190"/>
                <a:gd name="T59" fmla="*/ 42 h 287"/>
                <a:gd name="T60" fmla="*/ 61 w 190"/>
                <a:gd name="T61" fmla="*/ 32 h 287"/>
                <a:gd name="T62" fmla="*/ 49 w 190"/>
                <a:gd name="T63" fmla="*/ 26 h 287"/>
                <a:gd name="T64" fmla="*/ 35 w 190"/>
                <a:gd name="T65" fmla="*/ 19 h 287"/>
                <a:gd name="T66" fmla="*/ 50 w 190"/>
                <a:gd name="T67" fmla="*/ 25 h 287"/>
                <a:gd name="T68" fmla="*/ 72 w 190"/>
                <a:gd name="T69" fmla="*/ 41 h 287"/>
                <a:gd name="T70" fmla="*/ 78 w 190"/>
                <a:gd name="T71" fmla="*/ 45 h 287"/>
                <a:gd name="T72" fmla="*/ 35 w 190"/>
                <a:gd name="T73" fmla="*/ 14 h 287"/>
                <a:gd name="T74" fmla="*/ 64 w 190"/>
                <a:gd name="T75" fmla="*/ 56 h 287"/>
                <a:gd name="T76" fmla="*/ 88 w 190"/>
                <a:gd name="T77" fmla="*/ 130 h 287"/>
                <a:gd name="T78" fmla="*/ 55 w 190"/>
                <a:gd name="T79" fmla="*/ 99 h 287"/>
                <a:gd name="T80" fmla="*/ 42 w 190"/>
                <a:gd name="T81" fmla="*/ 97 h 287"/>
                <a:gd name="T82" fmla="*/ 29 w 190"/>
                <a:gd name="T83" fmla="*/ 99 h 287"/>
                <a:gd name="T84" fmla="*/ 24 w 190"/>
                <a:gd name="T85" fmla="*/ 101 h 287"/>
                <a:gd name="T86" fmla="*/ 22 w 190"/>
                <a:gd name="T87" fmla="*/ 101 h 287"/>
                <a:gd name="T88" fmla="*/ 22 w 190"/>
                <a:gd name="T89" fmla="*/ 100 h 287"/>
                <a:gd name="T90" fmla="*/ 33 w 190"/>
                <a:gd name="T91" fmla="*/ 96 h 287"/>
                <a:gd name="T92" fmla="*/ 63 w 190"/>
                <a:gd name="T93" fmla="*/ 102 h 287"/>
                <a:gd name="T94" fmla="*/ 41 w 190"/>
                <a:gd name="T95" fmla="*/ 85 h 287"/>
                <a:gd name="T96" fmla="*/ 0 w 190"/>
                <a:gd name="T97" fmla="*/ 98 h 287"/>
                <a:gd name="T98" fmla="*/ 90 w 190"/>
                <a:gd name="T99" fmla="*/ 178 h 287"/>
                <a:gd name="T100" fmla="*/ 73 w 190"/>
                <a:gd name="T101" fmla="*/ 272 h 287"/>
                <a:gd name="T102" fmla="*/ 147 w 190"/>
                <a:gd name="T103" fmla="*/ 287 h 287"/>
                <a:gd name="T104" fmla="*/ 108 w 190"/>
                <a:gd name="T105" fmla="*/ 213 h 287"/>
                <a:gd name="T106" fmla="*/ 123 w 190"/>
                <a:gd name="T107" fmla="*/ 173 h 287"/>
                <a:gd name="T108" fmla="*/ 138 w 190"/>
                <a:gd name="T109" fmla="*/ 159 h 287"/>
                <a:gd name="T110" fmla="*/ 154 w 190"/>
                <a:gd name="T111" fmla="*/ 156 h 287"/>
                <a:gd name="T112" fmla="*/ 170 w 190"/>
                <a:gd name="T113" fmla="*/ 155 h 287"/>
                <a:gd name="T114" fmla="*/ 154 w 190"/>
                <a:gd name="T115" fmla="*/ 158 h 287"/>
                <a:gd name="T116" fmla="*/ 141 w 190"/>
                <a:gd name="T117" fmla="*/ 160 h 287"/>
                <a:gd name="T118" fmla="*/ 129 w 190"/>
                <a:gd name="T119" fmla="*/ 168 h 287"/>
                <a:gd name="T120" fmla="*/ 131 w 190"/>
                <a:gd name="T121" fmla="*/ 183 h 287"/>
                <a:gd name="T122" fmla="*/ 171 w 190"/>
                <a:gd name="T123" fmla="*/ 15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0" h="287">
                  <a:moveTo>
                    <a:pt x="137" y="150"/>
                  </a:moveTo>
                  <a:cubicBezTo>
                    <a:pt x="126" y="152"/>
                    <a:pt x="122" y="160"/>
                    <a:pt x="121" y="165"/>
                  </a:cubicBezTo>
                  <a:cubicBezTo>
                    <a:pt x="118" y="167"/>
                    <a:pt x="115" y="170"/>
                    <a:pt x="112" y="173"/>
                  </a:cubicBezTo>
                  <a:cubicBezTo>
                    <a:pt x="112" y="173"/>
                    <a:pt x="105" y="140"/>
                    <a:pt x="135" y="103"/>
                  </a:cubicBezTo>
                  <a:cubicBezTo>
                    <a:pt x="135" y="103"/>
                    <a:pt x="136" y="104"/>
                    <a:pt x="138" y="105"/>
                  </a:cubicBezTo>
                  <a:cubicBezTo>
                    <a:pt x="172" y="112"/>
                    <a:pt x="190" y="71"/>
                    <a:pt x="190" y="71"/>
                  </a:cubicBezTo>
                  <a:cubicBezTo>
                    <a:pt x="190" y="71"/>
                    <a:pt x="186" y="75"/>
                    <a:pt x="180" y="75"/>
                  </a:cubicBezTo>
                  <a:cubicBezTo>
                    <a:pt x="173" y="75"/>
                    <a:pt x="160" y="69"/>
                    <a:pt x="146" y="72"/>
                  </a:cubicBezTo>
                  <a:cubicBezTo>
                    <a:pt x="133" y="75"/>
                    <a:pt x="129" y="85"/>
                    <a:pt x="129" y="89"/>
                  </a:cubicBezTo>
                  <a:cubicBezTo>
                    <a:pt x="128" y="92"/>
                    <a:pt x="130" y="93"/>
                    <a:pt x="131" y="94"/>
                  </a:cubicBezTo>
                  <a:cubicBezTo>
                    <a:pt x="132" y="92"/>
                    <a:pt x="133" y="90"/>
                    <a:pt x="135" y="87"/>
                  </a:cubicBezTo>
                  <a:cubicBezTo>
                    <a:pt x="144" y="79"/>
                    <a:pt x="155" y="80"/>
                    <a:pt x="157" y="80"/>
                  </a:cubicBezTo>
                  <a:cubicBezTo>
                    <a:pt x="158" y="80"/>
                    <a:pt x="160" y="80"/>
                    <a:pt x="162" y="80"/>
                  </a:cubicBezTo>
                  <a:cubicBezTo>
                    <a:pt x="164" y="80"/>
                    <a:pt x="167" y="80"/>
                    <a:pt x="169" y="80"/>
                  </a:cubicBezTo>
                  <a:cubicBezTo>
                    <a:pt x="174" y="80"/>
                    <a:pt x="178" y="79"/>
                    <a:pt x="178" y="79"/>
                  </a:cubicBezTo>
                  <a:cubicBezTo>
                    <a:pt x="178" y="79"/>
                    <a:pt x="174" y="80"/>
                    <a:pt x="169" y="81"/>
                  </a:cubicBezTo>
                  <a:cubicBezTo>
                    <a:pt x="167" y="82"/>
                    <a:pt x="164" y="82"/>
                    <a:pt x="162" y="82"/>
                  </a:cubicBezTo>
                  <a:cubicBezTo>
                    <a:pt x="160" y="82"/>
                    <a:pt x="158" y="82"/>
                    <a:pt x="157" y="82"/>
                  </a:cubicBezTo>
                  <a:cubicBezTo>
                    <a:pt x="156" y="82"/>
                    <a:pt x="153" y="82"/>
                    <a:pt x="149" y="83"/>
                  </a:cubicBezTo>
                  <a:cubicBezTo>
                    <a:pt x="147" y="83"/>
                    <a:pt x="145" y="84"/>
                    <a:pt x="143" y="85"/>
                  </a:cubicBezTo>
                  <a:cubicBezTo>
                    <a:pt x="141" y="86"/>
                    <a:pt x="139" y="88"/>
                    <a:pt x="138" y="90"/>
                  </a:cubicBezTo>
                  <a:cubicBezTo>
                    <a:pt x="136" y="92"/>
                    <a:pt x="135" y="94"/>
                    <a:pt x="133" y="96"/>
                  </a:cubicBezTo>
                  <a:cubicBezTo>
                    <a:pt x="122" y="107"/>
                    <a:pt x="110" y="121"/>
                    <a:pt x="106" y="134"/>
                  </a:cubicBezTo>
                  <a:cubicBezTo>
                    <a:pt x="106" y="134"/>
                    <a:pt x="92" y="95"/>
                    <a:pt x="117" y="29"/>
                  </a:cubicBezTo>
                  <a:cubicBezTo>
                    <a:pt x="122" y="22"/>
                    <a:pt x="130" y="20"/>
                    <a:pt x="131" y="19"/>
                  </a:cubicBezTo>
                  <a:cubicBezTo>
                    <a:pt x="132" y="19"/>
                    <a:pt x="134" y="18"/>
                    <a:pt x="136" y="17"/>
                  </a:cubicBezTo>
                  <a:cubicBezTo>
                    <a:pt x="138" y="17"/>
                    <a:pt x="141" y="16"/>
                    <a:pt x="143" y="15"/>
                  </a:cubicBezTo>
                  <a:cubicBezTo>
                    <a:pt x="147" y="13"/>
                    <a:pt x="151" y="11"/>
                    <a:pt x="151" y="11"/>
                  </a:cubicBezTo>
                  <a:cubicBezTo>
                    <a:pt x="151" y="11"/>
                    <a:pt x="148" y="14"/>
                    <a:pt x="143" y="16"/>
                  </a:cubicBezTo>
                  <a:cubicBezTo>
                    <a:pt x="141" y="17"/>
                    <a:pt x="139" y="18"/>
                    <a:pt x="137" y="19"/>
                  </a:cubicBezTo>
                  <a:cubicBezTo>
                    <a:pt x="135" y="20"/>
                    <a:pt x="133" y="21"/>
                    <a:pt x="132" y="21"/>
                  </a:cubicBezTo>
                  <a:cubicBezTo>
                    <a:pt x="131" y="21"/>
                    <a:pt x="128" y="22"/>
                    <a:pt x="125" y="25"/>
                  </a:cubicBezTo>
                  <a:cubicBezTo>
                    <a:pt x="124" y="26"/>
                    <a:pt x="122" y="27"/>
                    <a:pt x="120" y="29"/>
                  </a:cubicBezTo>
                  <a:cubicBezTo>
                    <a:pt x="119" y="31"/>
                    <a:pt x="117" y="33"/>
                    <a:pt x="117" y="35"/>
                  </a:cubicBezTo>
                  <a:cubicBezTo>
                    <a:pt x="115" y="39"/>
                    <a:pt x="115" y="43"/>
                    <a:pt x="115" y="47"/>
                  </a:cubicBezTo>
                  <a:cubicBezTo>
                    <a:pt x="116" y="48"/>
                    <a:pt x="118" y="49"/>
                    <a:pt x="122" y="49"/>
                  </a:cubicBezTo>
                  <a:cubicBezTo>
                    <a:pt x="157" y="44"/>
                    <a:pt x="159" y="0"/>
                    <a:pt x="159" y="0"/>
                  </a:cubicBezTo>
                  <a:cubicBezTo>
                    <a:pt x="159" y="0"/>
                    <a:pt x="157" y="4"/>
                    <a:pt x="151" y="7"/>
                  </a:cubicBezTo>
                  <a:cubicBezTo>
                    <a:pt x="144" y="9"/>
                    <a:pt x="131" y="8"/>
                    <a:pt x="119" y="16"/>
                  </a:cubicBezTo>
                  <a:cubicBezTo>
                    <a:pt x="114" y="19"/>
                    <a:pt x="111" y="22"/>
                    <a:pt x="109" y="26"/>
                  </a:cubicBezTo>
                  <a:cubicBezTo>
                    <a:pt x="109" y="25"/>
                    <a:pt x="108" y="24"/>
                    <a:pt x="107" y="22"/>
                  </a:cubicBezTo>
                  <a:cubicBezTo>
                    <a:pt x="101" y="17"/>
                    <a:pt x="93" y="15"/>
                    <a:pt x="90" y="13"/>
                  </a:cubicBezTo>
                  <a:cubicBezTo>
                    <a:pt x="87" y="11"/>
                    <a:pt x="86" y="8"/>
                    <a:pt x="86" y="8"/>
                  </a:cubicBezTo>
                  <a:cubicBezTo>
                    <a:pt x="86" y="8"/>
                    <a:pt x="82" y="33"/>
                    <a:pt x="100" y="41"/>
                  </a:cubicBezTo>
                  <a:cubicBezTo>
                    <a:pt x="102" y="41"/>
                    <a:pt x="104" y="41"/>
                    <a:pt x="105" y="40"/>
                  </a:cubicBezTo>
                  <a:cubicBezTo>
                    <a:pt x="105" y="38"/>
                    <a:pt x="105" y="36"/>
                    <a:pt x="105" y="34"/>
                  </a:cubicBezTo>
                  <a:cubicBezTo>
                    <a:pt x="105" y="32"/>
                    <a:pt x="105" y="31"/>
                    <a:pt x="104" y="30"/>
                  </a:cubicBezTo>
                  <a:cubicBezTo>
                    <a:pt x="103" y="29"/>
                    <a:pt x="102" y="28"/>
                    <a:pt x="102" y="27"/>
                  </a:cubicBezTo>
                  <a:cubicBezTo>
                    <a:pt x="100" y="25"/>
                    <a:pt x="99" y="24"/>
                    <a:pt x="98" y="24"/>
                  </a:cubicBezTo>
                  <a:cubicBezTo>
                    <a:pt x="98" y="23"/>
                    <a:pt x="97" y="23"/>
                    <a:pt x="96" y="22"/>
                  </a:cubicBezTo>
                  <a:cubicBezTo>
                    <a:pt x="95" y="21"/>
                    <a:pt x="94" y="20"/>
                    <a:pt x="93" y="19"/>
                  </a:cubicBezTo>
                  <a:cubicBezTo>
                    <a:pt x="91" y="17"/>
                    <a:pt x="89" y="16"/>
                    <a:pt x="89" y="16"/>
                  </a:cubicBezTo>
                  <a:cubicBezTo>
                    <a:pt x="89" y="16"/>
                    <a:pt x="91" y="17"/>
                    <a:pt x="93" y="19"/>
                  </a:cubicBezTo>
                  <a:cubicBezTo>
                    <a:pt x="94" y="20"/>
                    <a:pt x="95" y="20"/>
                    <a:pt x="96" y="21"/>
                  </a:cubicBezTo>
                  <a:cubicBezTo>
                    <a:pt x="98" y="22"/>
                    <a:pt x="98" y="22"/>
                    <a:pt x="99" y="23"/>
                  </a:cubicBezTo>
                  <a:cubicBezTo>
                    <a:pt x="100" y="23"/>
                    <a:pt x="105" y="27"/>
                    <a:pt x="107" y="33"/>
                  </a:cubicBezTo>
                  <a:cubicBezTo>
                    <a:pt x="107" y="34"/>
                    <a:pt x="107" y="35"/>
                    <a:pt x="107" y="36"/>
                  </a:cubicBezTo>
                  <a:cubicBezTo>
                    <a:pt x="100" y="49"/>
                    <a:pt x="92" y="66"/>
                    <a:pt x="90" y="89"/>
                  </a:cubicBezTo>
                  <a:cubicBezTo>
                    <a:pt x="90" y="89"/>
                    <a:pt x="84" y="63"/>
                    <a:pt x="70" y="45"/>
                  </a:cubicBezTo>
                  <a:cubicBezTo>
                    <a:pt x="70" y="44"/>
                    <a:pt x="70" y="43"/>
                    <a:pt x="69" y="42"/>
                  </a:cubicBezTo>
                  <a:cubicBezTo>
                    <a:pt x="69" y="40"/>
                    <a:pt x="67" y="38"/>
                    <a:pt x="66" y="37"/>
                  </a:cubicBezTo>
                  <a:cubicBezTo>
                    <a:pt x="64" y="35"/>
                    <a:pt x="62" y="33"/>
                    <a:pt x="61" y="32"/>
                  </a:cubicBezTo>
                  <a:cubicBezTo>
                    <a:pt x="57" y="30"/>
                    <a:pt x="55" y="29"/>
                    <a:pt x="54" y="28"/>
                  </a:cubicBezTo>
                  <a:cubicBezTo>
                    <a:pt x="53" y="28"/>
                    <a:pt x="51" y="27"/>
                    <a:pt x="49" y="26"/>
                  </a:cubicBezTo>
                  <a:cubicBezTo>
                    <a:pt x="47" y="26"/>
                    <a:pt x="45" y="25"/>
                    <a:pt x="43" y="23"/>
                  </a:cubicBezTo>
                  <a:cubicBezTo>
                    <a:pt x="38" y="21"/>
                    <a:pt x="35" y="19"/>
                    <a:pt x="35" y="19"/>
                  </a:cubicBezTo>
                  <a:cubicBezTo>
                    <a:pt x="35" y="19"/>
                    <a:pt x="39" y="21"/>
                    <a:pt x="43" y="22"/>
                  </a:cubicBezTo>
                  <a:cubicBezTo>
                    <a:pt x="45" y="23"/>
                    <a:pt x="47" y="24"/>
                    <a:pt x="50" y="25"/>
                  </a:cubicBezTo>
                  <a:cubicBezTo>
                    <a:pt x="52" y="25"/>
                    <a:pt x="53" y="26"/>
                    <a:pt x="54" y="26"/>
                  </a:cubicBezTo>
                  <a:cubicBezTo>
                    <a:pt x="56" y="27"/>
                    <a:pt x="67" y="31"/>
                    <a:pt x="72" y="41"/>
                  </a:cubicBezTo>
                  <a:cubicBezTo>
                    <a:pt x="73" y="44"/>
                    <a:pt x="74" y="47"/>
                    <a:pt x="74" y="49"/>
                  </a:cubicBezTo>
                  <a:cubicBezTo>
                    <a:pt x="75" y="49"/>
                    <a:pt x="77" y="48"/>
                    <a:pt x="78" y="45"/>
                  </a:cubicBezTo>
                  <a:cubicBezTo>
                    <a:pt x="79" y="42"/>
                    <a:pt x="79" y="30"/>
                    <a:pt x="67" y="23"/>
                  </a:cubicBezTo>
                  <a:cubicBezTo>
                    <a:pt x="55" y="16"/>
                    <a:pt x="42" y="16"/>
                    <a:pt x="35" y="14"/>
                  </a:cubicBezTo>
                  <a:cubicBezTo>
                    <a:pt x="29" y="12"/>
                    <a:pt x="26" y="7"/>
                    <a:pt x="26" y="7"/>
                  </a:cubicBezTo>
                  <a:cubicBezTo>
                    <a:pt x="26" y="7"/>
                    <a:pt x="29" y="51"/>
                    <a:pt x="64" y="56"/>
                  </a:cubicBezTo>
                  <a:cubicBezTo>
                    <a:pt x="66" y="56"/>
                    <a:pt x="67" y="56"/>
                    <a:pt x="68" y="56"/>
                  </a:cubicBezTo>
                  <a:cubicBezTo>
                    <a:pt x="76" y="72"/>
                    <a:pt x="84" y="97"/>
                    <a:pt x="88" y="130"/>
                  </a:cubicBezTo>
                  <a:cubicBezTo>
                    <a:pt x="88" y="130"/>
                    <a:pt x="80" y="114"/>
                    <a:pt x="62" y="105"/>
                  </a:cubicBezTo>
                  <a:cubicBezTo>
                    <a:pt x="60" y="103"/>
                    <a:pt x="58" y="101"/>
                    <a:pt x="55" y="99"/>
                  </a:cubicBezTo>
                  <a:cubicBezTo>
                    <a:pt x="53" y="98"/>
                    <a:pt x="51" y="97"/>
                    <a:pt x="49" y="97"/>
                  </a:cubicBezTo>
                  <a:cubicBezTo>
                    <a:pt x="46" y="97"/>
                    <a:pt x="44" y="97"/>
                    <a:pt x="42" y="97"/>
                  </a:cubicBezTo>
                  <a:cubicBezTo>
                    <a:pt x="38" y="97"/>
                    <a:pt x="35" y="98"/>
                    <a:pt x="34" y="98"/>
                  </a:cubicBezTo>
                  <a:cubicBezTo>
                    <a:pt x="33" y="98"/>
                    <a:pt x="31" y="99"/>
                    <a:pt x="29" y="99"/>
                  </a:cubicBezTo>
                  <a:cubicBezTo>
                    <a:pt x="28" y="100"/>
                    <a:pt x="27" y="100"/>
                    <a:pt x="26" y="100"/>
                  </a:cubicBezTo>
                  <a:cubicBezTo>
                    <a:pt x="25" y="100"/>
                    <a:pt x="25" y="100"/>
                    <a:pt x="24" y="101"/>
                  </a:cubicBezTo>
                  <a:cubicBezTo>
                    <a:pt x="24" y="101"/>
                    <a:pt x="24" y="101"/>
                    <a:pt x="24" y="101"/>
                  </a:cubicBezTo>
                  <a:cubicBezTo>
                    <a:pt x="24" y="101"/>
                    <a:pt x="23" y="101"/>
                    <a:pt x="22" y="101"/>
                  </a:cubicBezTo>
                  <a:cubicBezTo>
                    <a:pt x="18" y="102"/>
                    <a:pt x="13" y="102"/>
                    <a:pt x="13" y="102"/>
                  </a:cubicBezTo>
                  <a:cubicBezTo>
                    <a:pt x="13" y="102"/>
                    <a:pt x="18" y="101"/>
                    <a:pt x="22" y="100"/>
                  </a:cubicBezTo>
                  <a:cubicBezTo>
                    <a:pt x="24" y="99"/>
                    <a:pt x="27" y="99"/>
                    <a:pt x="29" y="98"/>
                  </a:cubicBezTo>
                  <a:cubicBezTo>
                    <a:pt x="31" y="97"/>
                    <a:pt x="32" y="96"/>
                    <a:pt x="33" y="96"/>
                  </a:cubicBezTo>
                  <a:cubicBezTo>
                    <a:pt x="35" y="95"/>
                    <a:pt x="46" y="92"/>
                    <a:pt x="57" y="97"/>
                  </a:cubicBezTo>
                  <a:cubicBezTo>
                    <a:pt x="59" y="98"/>
                    <a:pt x="61" y="100"/>
                    <a:pt x="63" y="102"/>
                  </a:cubicBezTo>
                  <a:cubicBezTo>
                    <a:pt x="64" y="101"/>
                    <a:pt x="64" y="99"/>
                    <a:pt x="64" y="97"/>
                  </a:cubicBezTo>
                  <a:cubicBezTo>
                    <a:pt x="62" y="93"/>
                    <a:pt x="55" y="84"/>
                    <a:pt x="41" y="85"/>
                  </a:cubicBezTo>
                  <a:cubicBezTo>
                    <a:pt x="28" y="87"/>
                    <a:pt x="17" y="96"/>
                    <a:pt x="11" y="98"/>
                  </a:cubicBezTo>
                  <a:cubicBezTo>
                    <a:pt x="4" y="100"/>
                    <a:pt x="0" y="98"/>
                    <a:pt x="0" y="98"/>
                  </a:cubicBezTo>
                  <a:cubicBezTo>
                    <a:pt x="0" y="98"/>
                    <a:pt x="29" y="131"/>
                    <a:pt x="59" y="114"/>
                  </a:cubicBezTo>
                  <a:cubicBezTo>
                    <a:pt x="75" y="124"/>
                    <a:pt x="89" y="143"/>
                    <a:pt x="90" y="178"/>
                  </a:cubicBezTo>
                  <a:cubicBezTo>
                    <a:pt x="90" y="178"/>
                    <a:pt x="80" y="161"/>
                    <a:pt x="62" y="155"/>
                  </a:cubicBezTo>
                  <a:cubicBezTo>
                    <a:pt x="62" y="155"/>
                    <a:pt x="112" y="177"/>
                    <a:pt x="73" y="272"/>
                  </a:cubicBezTo>
                  <a:cubicBezTo>
                    <a:pt x="68" y="276"/>
                    <a:pt x="50" y="277"/>
                    <a:pt x="41" y="287"/>
                  </a:cubicBezTo>
                  <a:cubicBezTo>
                    <a:pt x="147" y="287"/>
                    <a:pt x="147" y="287"/>
                    <a:pt x="147" y="287"/>
                  </a:cubicBezTo>
                  <a:cubicBezTo>
                    <a:pt x="142" y="285"/>
                    <a:pt x="134" y="282"/>
                    <a:pt x="122" y="282"/>
                  </a:cubicBezTo>
                  <a:cubicBezTo>
                    <a:pt x="112" y="279"/>
                    <a:pt x="100" y="256"/>
                    <a:pt x="108" y="213"/>
                  </a:cubicBezTo>
                  <a:cubicBezTo>
                    <a:pt x="111" y="195"/>
                    <a:pt x="116" y="182"/>
                    <a:pt x="123" y="173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8" y="166"/>
                    <a:pt x="133" y="162"/>
                    <a:pt x="138" y="159"/>
                  </a:cubicBezTo>
                  <a:cubicBezTo>
                    <a:pt x="143" y="157"/>
                    <a:pt x="148" y="157"/>
                    <a:pt x="149" y="157"/>
                  </a:cubicBezTo>
                  <a:cubicBezTo>
                    <a:pt x="150" y="156"/>
                    <a:pt x="152" y="156"/>
                    <a:pt x="154" y="156"/>
                  </a:cubicBezTo>
                  <a:cubicBezTo>
                    <a:pt x="156" y="156"/>
                    <a:pt x="159" y="156"/>
                    <a:pt x="161" y="156"/>
                  </a:cubicBezTo>
                  <a:cubicBezTo>
                    <a:pt x="166" y="156"/>
                    <a:pt x="170" y="155"/>
                    <a:pt x="170" y="155"/>
                  </a:cubicBezTo>
                  <a:cubicBezTo>
                    <a:pt x="170" y="155"/>
                    <a:pt x="166" y="156"/>
                    <a:pt x="161" y="157"/>
                  </a:cubicBezTo>
                  <a:cubicBezTo>
                    <a:pt x="159" y="158"/>
                    <a:pt x="156" y="158"/>
                    <a:pt x="154" y="158"/>
                  </a:cubicBezTo>
                  <a:cubicBezTo>
                    <a:pt x="152" y="158"/>
                    <a:pt x="150" y="159"/>
                    <a:pt x="149" y="159"/>
                  </a:cubicBezTo>
                  <a:cubicBezTo>
                    <a:pt x="148" y="159"/>
                    <a:pt x="145" y="159"/>
                    <a:pt x="141" y="160"/>
                  </a:cubicBezTo>
                  <a:cubicBezTo>
                    <a:pt x="139" y="161"/>
                    <a:pt x="137" y="162"/>
                    <a:pt x="135" y="163"/>
                  </a:cubicBezTo>
                  <a:cubicBezTo>
                    <a:pt x="133" y="164"/>
                    <a:pt x="131" y="166"/>
                    <a:pt x="129" y="168"/>
                  </a:cubicBezTo>
                  <a:cubicBezTo>
                    <a:pt x="127" y="171"/>
                    <a:pt x="125" y="175"/>
                    <a:pt x="124" y="179"/>
                  </a:cubicBezTo>
                  <a:cubicBezTo>
                    <a:pt x="125" y="180"/>
                    <a:pt x="127" y="182"/>
                    <a:pt x="131" y="183"/>
                  </a:cubicBezTo>
                  <a:cubicBezTo>
                    <a:pt x="167" y="188"/>
                    <a:pt x="182" y="146"/>
                    <a:pt x="182" y="146"/>
                  </a:cubicBezTo>
                  <a:cubicBezTo>
                    <a:pt x="182" y="146"/>
                    <a:pt x="178" y="150"/>
                    <a:pt x="171" y="150"/>
                  </a:cubicBezTo>
                  <a:cubicBezTo>
                    <a:pt x="164" y="150"/>
                    <a:pt x="151" y="146"/>
                    <a:pt x="137" y="150"/>
                  </a:cubicBezTo>
                  <a:close/>
                </a:path>
              </a:pathLst>
            </a:custGeom>
            <a:solidFill>
              <a:srgbClr val="F59B1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64" name="Freeform 35"/>
            <p:cNvSpPr>
              <a:spLocks/>
            </p:cNvSpPr>
            <p:nvPr/>
          </p:nvSpPr>
          <p:spPr bwMode="auto">
            <a:xfrm>
              <a:off x="7354888" y="4100786"/>
              <a:ext cx="1389063" cy="573087"/>
            </a:xfrm>
            <a:custGeom>
              <a:avLst/>
              <a:gdLst>
                <a:gd name="T0" fmla="*/ 188 w 188"/>
                <a:gd name="T1" fmla="*/ 27 h 78"/>
                <a:gd name="T2" fmla="*/ 171 w 188"/>
                <a:gd name="T3" fmla="*/ 7 h 78"/>
                <a:gd name="T4" fmla="*/ 157 w 188"/>
                <a:gd name="T5" fmla="*/ 1 h 78"/>
                <a:gd name="T6" fmla="*/ 158 w 188"/>
                <a:gd name="T7" fmla="*/ 1 h 78"/>
                <a:gd name="T8" fmla="*/ 116 w 188"/>
                <a:gd name="T9" fmla="*/ 1 h 78"/>
                <a:gd name="T10" fmla="*/ 116 w 188"/>
                <a:gd name="T11" fmla="*/ 1 h 78"/>
                <a:gd name="T12" fmla="*/ 94 w 188"/>
                <a:gd name="T13" fmla="*/ 1 h 78"/>
                <a:gd name="T14" fmla="*/ 94 w 188"/>
                <a:gd name="T15" fmla="*/ 1 h 78"/>
                <a:gd name="T16" fmla="*/ 52 w 188"/>
                <a:gd name="T17" fmla="*/ 1 h 78"/>
                <a:gd name="T18" fmla="*/ 53 w 188"/>
                <a:gd name="T19" fmla="*/ 0 h 78"/>
                <a:gd name="T20" fmla="*/ 40 w 188"/>
                <a:gd name="T21" fmla="*/ 9 h 78"/>
                <a:gd name="T22" fmla="*/ 22 w 188"/>
                <a:gd name="T23" fmla="*/ 27 h 78"/>
                <a:gd name="T24" fmla="*/ 50 w 188"/>
                <a:gd name="T25" fmla="*/ 12 h 78"/>
                <a:gd name="T26" fmla="*/ 75 w 188"/>
                <a:gd name="T27" fmla="*/ 5 h 78"/>
                <a:gd name="T28" fmla="*/ 61 w 188"/>
                <a:gd name="T29" fmla="*/ 26 h 78"/>
                <a:gd name="T30" fmla="*/ 55 w 188"/>
                <a:gd name="T31" fmla="*/ 31 h 78"/>
                <a:gd name="T32" fmla="*/ 33 w 188"/>
                <a:gd name="T33" fmla="*/ 37 h 78"/>
                <a:gd name="T34" fmla="*/ 9 w 188"/>
                <a:gd name="T35" fmla="*/ 48 h 78"/>
                <a:gd name="T36" fmla="*/ 41 w 188"/>
                <a:gd name="T37" fmla="*/ 40 h 78"/>
                <a:gd name="T38" fmla="*/ 46 w 188"/>
                <a:gd name="T39" fmla="*/ 39 h 78"/>
                <a:gd name="T40" fmla="*/ 0 w 188"/>
                <a:gd name="T41" fmla="*/ 74 h 78"/>
                <a:gd name="T42" fmla="*/ 61 w 188"/>
                <a:gd name="T43" fmla="*/ 42 h 78"/>
                <a:gd name="T44" fmla="*/ 92 w 188"/>
                <a:gd name="T45" fmla="*/ 17 h 78"/>
                <a:gd name="T46" fmla="*/ 100 w 188"/>
                <a:gd name="T47" fmla="*/ 34 h 78"/>
                <a:gd name="T48" fmla="*/ 119 w 188"/>
                <a:gd name="T49" fmla="*/ 78 h 78"/>
                <a:gd name="T50" fmla="*/ 111 w 188"/>
                <a:gd name="T51" fmla="*/ 41 h 78"/>
                <a:gd name="T52" fmla="*/ 119 w 188"/>
                <a:gd name="T53" fmla="*/ 43 h 78"/>
                <a:gd name="T54" fmla="*/ 134 w 188"/>
                <a:gd name="T55" fmla="*/ 47 h 78"/>
                <a:gd name="T56" fmla="*/ 117 w 188"/>
                <a:gd name="T57" fmla="*/ 40 h 78"/>
                <a:gd name="T58" fmla="*/ 111 w 188"/>
                <a:gd name="T59" fmla="*/ 36 h 78"/>
                <a:gd name="T60" fmla="*/ 111 w 188"/>
                <a:gd name="T61" fmla="*/ 27 h 78"/>
                <a:gd name="T62" fmla="*/ 115 w 188"/>
                <a:gd name="T63" fmla="*/ 12 h 78"/>
                <a:gd name="T64" fmla="*/ 116 w 188"/>
                <a:gd name="T65" fmla="*/ 12 h 78"/>
                <a:gd name="T66" fmla="*/ 131 w 188"/>
                <a:gd name="T67" fmla="*/ 27 h 78"/>
                <a:gd name="T68" fmla="*/ 155 w 188"/>
                <a:gd name="T69" fmla="*/ 69 h 78"/>
                <a:gd name="T70" fmla="*/ 144 w 188"/>
                <a:gd name="T71" fmla="*/ 30 h 78"/>
                <a:gd name="T72" fmla="*/ 142 w 188"/>
                <a:gd name="T73" fmla="*/ 26 h 78"/>
                <a:gd name="T74" fmla="*/ 154 w 188"/>
                <a:gd name="T75" fmla="*/ 31 h 78"/>
                <a:gd name="T76" fmla="*/ 181 w 188"/>
                <a:gd name="T77" fmla="*/ 36 h 78"/>
                <a:gd name="T78" fmla="*/ 151 w 188"/>
                <a:gd name="T79" fmla="*/ 25 h 78"/>
                <a:gd name="T80" fmla="*/ 137 w 188"/>
                <a:gd name="T81" fmla="*/ 15 h 78"/>
                <a:gd name="T82" fmla="*/ 132 w 188"/>
                <a:gd name="T83" fmla="*/ 5 h 78"/>
                <a:gd name="T84" fmla="*/ 160 w 188"/>
                <a:gd name="T85" fmla="*/ 12 h 78"/>
                <a:gd name="T86" fmla="*/ 188 w 188"/>
                <a:gd name="T87" fmla="*/ 2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8" h="78">
                  <a:moveTo>
                    <a:pt x="188" y="27"/>
                  </a:moveTo>
                  <a:cubicBezTo>
                    <a:pt x="188" y="27"/>
                    <a:pt x="181" y="13"/>
                    <a:pt x="171" y="7"/>
                  </a:cubicBezTo>
                  <a:cubicBezTo>
                    <a:pt x="167" y="4"/>
                    <a:pt x="162" y="2"/>
                    <a:pt x="157" y="1"/>
                  </a:cubicBezTo>
                  <a:cubicBezTo>
                    <a:pt x="157" y="1"/>
                    <a:pt x="158" y="1"/>
                    <a:pt x="158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3" y="0"/>
                    <a:pt x="53" y="0"/>
                  </a:cubicBezTo>
                  <a:cubicBezTo>
                    <a:pt x="50" y="2"/>
                    <a:pt x="45" y="6"/>
                    <a:pt x="40" y="9"/>
                  </a:cubicBezTo>
                  <a:cubicBezTo>
                    <a:pt x="30" y="15"/>
                    <a:pt x="22" y="27"/>
                    <a:pt x="22" y="27"/>
                  </a:cubicBezTo>
                  <a:cubicBezTo>
                    <a:pt x="22" y="27"/>
                    <a:pt x="41" y="16"/>
                    <a:pt x="50" y="12"/>
                  </a:cubicBezTo>
                  <a:cubicBezTo>
                    <a:pt x="55" y="10"/>
                    <a:pt x="65" y="7"/>
                    <a:pt x="75" y="5"/>
                  </a:cubicBezTo>
                  <a:cubicBezTo>
                    <a:pt x="71" y="12"/>
                    <a:pt x="66" y="20"/>
                    <a:pt x="61" y="26"/>
                  </a:cubicBezTo>
                  <a:cubicBezTo>
                    <a:pt x="59" y="27"/>
                    <a:pt x="57" y="29"/>
                    <a:pt x="55" y="31"/>
                  </a:cubicBezTo>
                  <a:cubicBezTo>
                    <a:pt x="49" y="33"/>
                    <a:pt x="38" y="35"/>
                    <a:pt x="33" y="37"/>
                  </a:cubicBezTo>
                  <a:cubicBezTo>
                    <a:pt x="25" y="40"/>
                    <a:pt x="9" y="48"/>
                    <a:pt x="9" y="48"/>
                  </a:cubicBezTo>
                  <a:cubicBezTo>
                    <a:pt x="9" y="48"/>
                    <a:pt x="30" y="41"/>
                    <a:pt x="41" y="40"/>
                  </a:cubicBezTo>
                  <a:cubicBezTo>
                    <a:pt x="43" y="39"/>
                    <a:pt x="44" y="39"/>
                    <a:pt x="46" y="39"/>
                  </a:cubicBezTo>
                  <a:cubicBezTo>
                    <a:pt x="27" y="56"/>
                    <a:pt x="0" y="74"/>
                    <a:pt x="0" y="74"/>
                  </a:cubicBezTo>
                  <a:cubicBezTo>
                    <a:pt x="0" y="74"/>
                    <a:pt x="43" y="54"/>
                    <a:pt x="61" y="42"/>
                  </a:cubicBezTo>
                  <a:cubicBezTo>
                    <a:pt x="69" y="36"/>
                    <a:pt x="81" y="26"/>
                    <a:pt x="92" y="17"/>
                  </a:cubicBezTo>
                  <a:cubicBezTo>
                    <a:pt x="96" y="22"/>
                    <a:pt x="99" y="28"/>
                    <a:pt x="100" y="34"/>
                  </a:cubicBezTo>
                  <a:cubicBezTo>
                    <a:pt x="104" y="48"/>
                    <a:pt x="119" y="78"/>
                    <a:pt x="119" y="78"/>
                  </a:cubicBezTo>
                  <a:cubicBezTo>
                    <a:pt x="119" y="78"/>
                    <a:pt x="114" y="57"/>
                    <a:pt x="111" y="41"/>
                  </a:cubicBezTo>
                  <a:cubicBezTo>
                    <a:pt x="114" y="42"/>
                    <a:pt x="117" y="43"/>
                    <a:pt x="119" y="43"/>
                  </a:cubicBezTo>
                  <a:cubicBezTo>
                    <a:pt x="124" y="45"/>
                    <a:pt x="134" y="47"/>
                    <a:pt x="134" y="47"/>
                  </a:cubicBezTo>
                  <a:cubicBezTo>
                    <a:pt x="134" y="47"/>
                    <a:pt x="122" y="43"/>
                    <a:pt x="117" y="40"/>
                  </a:cubicBezTo>
                  <a:cubicBezTo>
                    <a:pt x="115" y="39"/>
                    <a:pt x="113" y="37"/>
                    <a:pt x="111" y="36"/>
                  </a:cubicBezTo>
                  <a:cubicBezTo>
                    <a:pt x="111" y="32"/>
                    <a:pt x="111" y="29"/>
                    <a:pt x="111" y="27"/>
                  </a:cubicBezTo>
                  <a:cubicBezTo>
                    <a:pt x="111" y="21"/>
                    <a:pt x="113" y="16"/>
                    <a:pt x="115" y="12"/>
                  </a:cubicBezTo>
                  <a:cubicBezTo>
                    <a:pt x="115" y="12"/>
                    <a:pt x="115" y="12"/>
                    <a:pt x="116" y="12"/>
                  </a:cubicBezTo>
                  <a:cubicBezTo>
                    <a:pt x="120" y="16"/>
                    <a:pt x="126" y="21"/>
                    <a:pt x="131" y="27"/>
                  </a:cubicBezTo>
                  <a:cubicBezTo>
                    <a:pt x="142" y="39"/>
                    <a:pt x="155" y="69"/>
                    <a:pt x="155" y="69"/>
                  </a:cubicBezTo>
                  <a:cubicBezTo>
                    <a:pt x="155" y="69"/>
                    <a:pt x="150" y="42"/>
                    <a:pt x="144" y="30"/>
                  </a:cubicBezTo>
                  <a:cubicBezTo>
                    <a:pt x="143" y="29"/>
                    <a:pt x="143" y="28"/>
                    <a:pt x="142" y="26"/>
                  </a:cubicBezTo>
                  <a:cubicBezTo>
                    <a:pt x="146" y="28"/>
                    <a:pt x="151" y="29"/>
                    <a:pt x="154" y="31"/>
                  </a:cubicBezTo>
                  <a:cubicBezTo>
                    <a:pt x="162" y="33"/>
                    <a:pt x="181" y="36"/>
                    <a:pt x="181" y="36"/>
                  </a:cubicBezTo>
                  <a:cubicBezTo>
                    <a:pt x="181" y="36"/>
                    <a:pt x="160" y="30"/>
                    <a:pt x="151" y="25"/>
                  </a:cubicBezTo>
                  <a:cubicBezTo>
                    <a:pt x="144" y="21"/>
                    <a:pt x="139" y="17"/>
                    <a:pt x="137" y="15"/>
                  </a:cubicBezTo>
                  <a:cubicBezTo>
                    <a:pt x="135" y="11"/>
                    <a:pt x="134" y="8"/>
                    <a:pt x="132" y="5"/>
                  </a:cubicBezTo>
                  <a:cubicBezTo>
                    <a:pt x="142" y="7"/>
                    <a:pt x="153" y="10"/>
                    <a:pt x="160" y="12"/>
                  </a:cubicBezTo>
                  <a:cubicBezTo>
                    <a:pt x="175" y="16"/>
                    <a:pt x="188" y="27"/>
                    <a:pt x="188" y="2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65" name="Group 131"/>
          <p:cNvGrpSpPr/>
          <p:nvPr/>
        </p:nvGrpSpPr>
        <p:grpSpPr>
          <a:xfrm>
            <a:off x="9463002" y="1909289"/>
            <a:ext cx="3523979" cy="3916748"/>
            <a:chOff x="8534400" y="1366838"/>
            <a:chExt cx="3575050" cy="3973512"/>
          </a:xfrm>
        </p:grpSpPr>
        <p:sp>
          <p:nvSpPr>
            <p:cNvPr id="66" name="Freeform 55"/>
            <p:cNvSpPr>
              <a:spLocks/>
            </p:cNvSpPr>
            <p:nvPr/>
          </p:nvSpPr>
          <p:spPr bwMode="auto">
            <a:xfrm>
              <a:off x="8534400" y="1366838"/>
              <a:ext cx="3575050" cy="2790825"/>
            </a:xfrm>
            <a:custGeom>
              <a:avLst/>
              <a:gdLst>
                <a:gd name="T0" fmla="*/ 858 w 858"/>
                <a:gd name="T1" fmla="*/ 432 h 670"/>
                <a:gd name="T2" fmla="*/ 764 w 858"/>
                <a:gd name="T3" fmla="*/ 337 h 670"/>
                <a:gd name="T4" fmla="*/ 779 w 858"/>
                <a:gd name="T5" fmla="*/ 268 h 670"/>
                <a:gd name="T6" fmla="*/ 613 w 858"/>
                <a:gd name="T7" fmla="*/ 105 h 670"/>
                <a:gd name="T8" fmla="*/ 536 w 858"/>
                <a:gd name="T9" fmla="*/ 123 h 670"/>
                <a:gd name="T10" fmla="*/ 415 w 858"/>
                <a:gd name="T11" fmla="*/ 12 h 670"/>
                <a:gd name="T12" fmla="*/ 251 w 858"/>
                <a:gd name="T13" fmla="*/ 88 h 670"/>
                <a:gd name="T14" fmla="*/ 25 w 858"/>
                <a:gd name="T15" fmla="*/ 236 h 670"/>
                <a:gd name="T16" fmla="*/ 93 w 858"/>
                <a:gd name="T17" fmla="*/ 340 h 670"/>
                <a:gd name="T18" fmla="*/ 0 w 858"/>
                <a:gd name="T19" fmla="*/ 435 h 670"/>
                <a:gd name="T20" fmla="*/ 112 w 858"/>
                <a:gd name="T21" fmla="*/ 534 h 670"/>
                <a:gd name="T22" fmla="*/ 249 w 858"/>
                <a:gd name="T23" fmla="*/ 655 h 670"/>
                <a:gd name="T24" fmla="*/ 446 w 858"/>
                <a:gd name="T25" fmla="*/ 546 h 670"/>
                <a:gd name="T26" fmla="*/ 552 w 858"/>
                <a:gd name="T27" fmla="*/ 639 h 670"/>
                <a:gd name="T28" fmla="*/ 708 w 858"/>
                <a:gd name="T29" fmla="*/ 542 h 670"/>
                <a:gd name="T30" fmla="*/ 709 w 858"/>
                <a:gd name="T31" fmla="*/ 537 h 670"/>
                <a:gd name="T32" fmla="*/ 858 w 858"/>
                <a:gd name="T33" fmla="*/ 432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58" h="670">
                  <a:moveTo>
                    <a:pt x="858" y="432"/>
                  </a:moveTo>
                  <a:cubicBezTo>
                    <a:pt x="858" y="390"/>
                    <a:pt x="820" y="354"/>
                    <a:pt x="764" y="337"/>
                  </a:cubicBezTo>
                  <a:cubicBezTo>
                    <a:pt x="774" y="316"/>
                    <a:pt x="779" y="293"/>
                    <a:pt x="779" y="268"/>
                  </a:cubicBezTo>
                  <a:cubicBezTo>
                    <a:pt x="779" y="178"/>
                    <a:pt x="705" y="105"/>
                    <a:pt x="613" y="105"/>
                  </a:cubicBezTo>
                  <a:cubicBezTo>
                    <a:pt x="585" y="105"/>
                    <a:pt x="559" y="112"/>
                    <a:pt x="536" y="123"/>
                  </a:cubicBezTo>
                  <a:cubicBezTo>
                    <a:pt x="525" y="69"/>
                    <a:pt x="479" y="23"/>
                    <a:pt x="415" y="12"/>
                  </a:cubicBezTo>
                  <a:cubicBezTo>
                    <a:pt x="346" y="0"/>
                    <a:pt x="280" y="33"/>
                    <a:pt x="251" y="88"/>
                  </a:cubicBezTo>
                  <a:cubicBezTo>
                    <a:pt x="125" y="91"/>
                    <a:pt x="25" y="156"/>
                    <a:pt x="25" y="236"/>
                  </a:cubicBezTo>
                  <a:cubicBezTo>
                    <a:pt x="25" y="277"/>
                    <a:pt x="51" y="313"/>
                    <a:pt x="93" y="340"/>
                  </a:cubicBezTo>
                  <a:cubicBezTo>
                    <a:pt x="38" y="357"/>
                    <a:pt x="0" y="393"/>
                    <a:pt x="0" y="435"/>
                  </a:cubicBezTo>
                  <a:cubicBezTo>
                    <a:pt x="0" y="481"/>
                    <a:pt x="47" y="520"/>
                    <a:pt x="112" y="534"/>
                  </a:cubicBezTo>
                  <a:cubicBezTo>
                    <a:pt x="127" y="594"/>
                    <a:pt x="179" y="643"/>
                    <a:pt x="249" y="655"/>
                  </a:cubicBezTo>
                  <a:cubicBezTo>
                    <a:pt x="336" y="670"/>
                    <a:pt x="421" y="622"/>
                    <a:pt x="446" y="546"/>
                  </a:cubicBezTo>
                  <a:cubicBezTo>
                    <a:pt x="458" y="592"/>
                    <a:pt x="498" y="630"/>
                    <a:pt x="552" y="639"/>
                  </a:cubicBezTo>
                  <a:cubicBezTo>
                    <a:pt x="625" y="652"/>
                    <a:pt x="694" y="608"/>
                    <a:pt x="708" y="542"/>
                  </a:cubicBezTo>
                  <a:cubicBezTo>
                    <a:pt x="708" y="540"/>
                    <a:pt x="709" y="538"/>
                    <a:pt x="709" y="537"/>
                  </a:cubicBezTo>
                  <a:cubicBezTo>
                    <a:pt x="793" y="531"/>
                    <a:pt x="858" y="486"/>
                    <a:pt x="858" y="432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67" name="Freeform 56"/>
            <p:cNvSpPr>
              <a:spLocks/>
            </p:cNvSpPr>
            <p:nvPr/>
          </p:nvSpPr>
          <p:spPr bwMode="auto">
            <a:xfrm>
              <a:off x="9375775" y="2208213"/>
              <a:ext cx="1892300" cy="2370137"/>
            </a:xfrm>
            <a:custGeom>
              <a:avLst/>
              <a:gdLst>
                <a:gd name="T0" fmla="*/ 197 w 454"/>
                <a:gd name="T1" fmla="*/ 254 h 569"/>
                <a:gd name="T2" fmla="*/ 200 w 454"/>
                <a:gd name="T3" fmla="*/ 449 h 569"/>
                <a:gd name="T4" fmla="*/ 148 w 454"/>
                <a:gd name="T5" fmla="*/ 559 h 569"/>
                <a:gd name="T6" fmla="*/ 122 w 454"/>
                <a:gd name="T7" fmla="*/ 569 h 569"/>
                <a:gd name="T8" fmla="*/ 339 w 454"/>
                <a:gd name="T9" fmla="*/ 569 h 569"/>
                <a:gd name="T10" fmla="*/ 304 w 454"/>
                <a:gd name="T11" fmla="*/ 557 h 569"/>
                <a:gd name="T12" fmla="*/ 277 w 454"/>
                <a:gd name="T13" fmla="*/ 354 h 569"/>
                <a:gd name="T14" fmla="*/ 282 w 454"/>
                <a:gd name="T15" fmla="*/ 261 h 569"/>
                <a:gd name="T16" fmla="*/ 315 w 454"/>
                <a:gd name="T17" fmla="*/ 247 h 569"/>
                <a:gd name="T18" fmla="*/ 454 w 454"/>
                <a:gd name="T19" fmla="*/ 120 h 569"/>
                <a:gd name="T20" fmla="*/ 451 w 454"/>
                <a:gd name="T21" fmla="*/ 117 h 569"/>
                <a:gd name="T22" fmla="*/ 451 w 454"/>
                <a:gd name="T23" fmla="*/ 117 h 569"/>
                <a:gd name="T24" fmla="*/ 389 w 454"/>
                <a:gd name="T25" fmla="*/ 164 h 569"/>
                <a:gd name="T26" fmla="*/ 400 w 454"/>
                <a:gd name="T27" fmla="*/ 82 h 569"/>
                <a:gd name="T28" fmla="*/ 399 w 454"/>
                <a:gd name="T29" fmla="*/ 82 h 569"/>
                <a:gd name="T30" fmla="*/ 398 w 454"/>
                <a:gd name="T31" fmla="*/ 82 h 569"/>
                <a:gd name="T32" fmla="*/ 362 w 454"/>
                <a:gd name="T33" fmla="*/ 182 h 569"/>
                <a:gd name="T34" fmla="*/ 257 w 454"/>
                <a:gd name="T35" fmla="*/ 234 h 569"/>
                <a:gd name="T36" fmla="*/ 241 w 454"/>
                <a:gd name="T37" fmla="*/ 146 h 569"/>
                <a:gd name="T38" fmla="*/ 296 w 454"/>
                <a:gd name="T39" fmla="*/ 54 h 569"/>
                <a:gd name="T40" fmla="*/ 295 w 454"/>
                <a:gd name="T41" fmla="*/ 54 h 569"/>
                <a:gd name="T42" fmla="*/ 294 w 454"/>
                <a:gd name="T43" fmla="*/ 52 h 569"/>
                <a:gd name="T44" fmla="*/ 238 w 454"/>
                <a:gd name="T45" fmla="*/ 113 h 569"/>
                <a:gd name="T46" fmla="*/ 235 w 454"/>
                <a:gd name="T47" fmla="*/ 35 h 569"/>
                <a:gd name="T48" fmla="*/ 235 w 454"/>
                <a:gd name="T49" fmla="*/ 35 h 569"/>
                <a:gd name="T50" fmla="*/ 230 w 454"/>
                <a:gd name="T51" fmla="*/ 35 h 569"/>
                <a:gd name="T52" fmla="*/ 219 w 454"/>
                <a:gd name="T53" fmla="*/ 223 h 569"/>
                <a:gd name="T54" fmla="*/ 122 w 454"/>
                <a:gd name="T55" fmla="*/ 132 h 569"/>
                <a:gd name="T56" fmla="*/ 137 w 454"/>
                <a:gd name="T57" fmla="*/ 64 h 569"/>
                <a:gd name="T58" fmla="*/ 135 w 454"/>
                <a:gd name="T59" fmla="*/ 63 h 569"/>
                <a:gd name="T60" fmla="*/ 135 w 454"/>
                <a:gd name="T61" fmla="*/ 63 h 569"/>
                <a:gd name="T62" fmla="*/ 113 w 454"/>
                <a:gd name="T63" fmla="*/ 118 h 569"/>
                <a:gd name="T64" fmla="*/ 52 w 454"/>
                <a:gd name="T65" fmla="*/ 1 h 569"/>
                <a:gd name="T66" fmla="*/ 50 w 454"/>
                <a:gd name="T67" fmla="*/ 0 h 569"/>
                <a:gd name="T68" fmla="*/ 46 w 454"/>
                <a:gd name="T69" fmla="*/ 1 h 569"/>
                <a:gd name="T70" fmla="*/ 74 w 454"/>
                <a:gd name="T71" fmla="*/ 91 h 569"/>
                <a:gd name="T72" fmla="*/ 74 w 454"/>
                <a:gd name="T73" fmla="*/ 91 h 569"/>
                <a:gd name="T74" fmla="*/ 149 w 454"/>
                <a:gd name="T75" fmla="*/ 208 h 569"/>
                <a:gd name="T76" fmla="*/ 3 w 454"/>
                <a:gd name="T77" fmla="*/ 195 h 569"/>
                <a:gd name="T78" fmla="*/ 3 w 454"/>
                <a:gd name="T79" fmla="*/ 196 h 569"/>
                <a:gd name="T80" fmla="*/ 0 w 454"/>
                <a:gd name="T81" fmla="*/ 201 h 569"/>
                <a:gd name="T82" fmla="*/ 172 w 454"/>
                <a:gd name="T83" fmla="*/ 237 h 569"/>
                <a:gd name="T84" fmla="*/ 197 w 454"/>
                <a:gd name="T85" fmla="*/ 254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4" h="569">
                  <a:moveTo>
                    <a:pt x="197" y="254"/>
                  </a:moveTo>
                  <a:cubicBezTo>
                    <a:pt x="209" y="304"/>
                    <a:pt x="213" y="368"/>
                    <a:pt x="200" y="449"/>
                  </a:cubicBezTo>
                  <a:cubicBezTo>
                    <a:pt x="191" y="518"/>
                    <a:pt x="199" y="559"/>
                    <a:pt x="148" y="559"/>
                  </a:cubicBezTo>
                  <a:cubicBezTo>
                    <a:pt x="148" y="559"/>
                    <a:pt x="138" y="555"/>
                    <a:pt x="122" y="569"/>
                  </a:cubicBezTo>
                  <a:cubicBezTo>
                    <a:pt x="339" y="569"/>
                    <a:pt x="339" y="569"/>
                    <a:pt x="339" y="569"/>
                  </a:cubicBezTo>
                  <a:cubicBezTo>
                    <a:pt x="328" y="564"/>
                    <a:pt x="315" y="559"/>
                    <a:pt x="304" y="557"/>
                  </a:cubicBezTo>
                  <a:cubicBezTo>
                    <a:pt x="292" y="529"/>
                    <a:pt x="279" y="475"/>
                    <a:pt x="277" y="354"/>
                  </a:cubicBezTo>
                  <a:cubicBezTo>
                    <a:pt x="276" y="318"/>
                    <a:pt x="278" y="287"/>
                    <a:pt x="282" y="261"/>
                  </a:cubicBezTo>
                  <a:cubicBezTo>
                    <a:pt x="315" y="247"/>
                    <a:pt x="315" y="247"/>
                    <a:pt x="315" y="247"/>
                  </a:cubicBezTo>
                  <a:cubicBezTo>
                    <a:pt x="404" y="194"/>
                    <a:pt x="433" y="147"/>
                    <a:pt x="454" y="120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28" y="135"/>
                    <a:pt x="407" y="151"/>
                    <a:pt x="389" y="164"/>
                  </a:cubicBezTo>
                  <a:cubicBezTo>
                    <a:pt x="396" y="133"/>
                    <a:pt x="398" y="121"/>
                    <a:pt x="400" y="82"/>
                  </a:cubicBezTo>
                  <a:cubicBezTo>
                    <a:pt x="399" y="82"/>
                    <a:pt x="399" y="82"/>
                    <a:pt x="399" y="82"/>
                  </a:cubicBezTo>
                  <a:cubicBezTo>
                    <a:pt x="399" y="82"/>
                    <a:pt x="398" y="82"/>
                    <a:pt x="398" y="82"/>
                  </a:cubicBezTo>
                  <a:cubicBezTo>
                    <a:pt x="393" y="101"/>
                    <a:pt x="379" y="147"/>
                    <a:pt x="362" y="182"/>
                  </a:cubicBezTo>
                  <a:cubicBezTo>
                    <a:pt x="312" y="215"/>
                    <a:pt x="278" y="228"/>
                    <a:pt x="257" y="234"/>
                  </a:cubicBezTo>
                  <a:cubicBezTo>
                    <a:pt x="251" y="213"/>
                    <a:pt x="245" y="185"/>
                    <a:pt x="241" y="146"/>
                  </a:cubicBezTo>
                  <a:cubicBezTo>
                    <a:pt x="257" y="110"/>
                    <a:pt x="284" y="70"/>
                    <a:pt x="296" y="54"/>
                  </a:cubicBezTo>
                  <a:cubicBezTo>
                    <a:pt x="295" y="54"/>
                    <a:pt x="295" y="54"/>
                    <a:pt x="295" y="54"/>
                  </a:cubicBezTo>
                  <a:cubicBezTo>
                    <a:pt x="294" y="52"/>
                    <a:pt x="294" y="52"/>
                    <a:pt x="294" y="52"/>
                  </a:cubicBezTo>
                  <a:cubicBezTo>
                    <a:pt x="265" y="79"/>
                    <a:pt x="258" y="88"/>
                    <a:pt x="238" y="113"/>
                  </a:cubicBezTo>
                  <a:cubicBezTo>
                    <a:pt x="236" y="91"/>
                    <a:pt x="235" y="64"/>
                    <a:pt x="235" y="35"/>
                  </a:cubicBezTo>
                  <a:cubicBezTo>
                    <a:pt x="235" y="35"/>
                    <a:pt x="235" y="35"/>
                    <a:pt x="235" y="35"/>
                  </a:cubicBezTo>
                  <a:cubicBezTo>
                    <a:pt x="230" y="35"/>
                    <a:pt x="230" y="35"/>
                    <a:pt x="230" y="35"/>
                  </a:cubicBezTo>
                  <a:cubicBezTo>
                    <a:pt x="223" y="69"/>
                    <a:pt x="210" y="143"/>
                    <a:pt x="219" y="223"/>
                  </a:cubicBezTo>
                  <a:cubicBezTo>
                    <a:pt x="219" y="223"/>
                    <a:pt x="175" y="205"/>
                    <a:pt x="122" y="132"/>
                  </a:cubicBezTo>
                  <a:cubicBezTo>
                    <a:pt x="123" y="120"/>
                    <a:pt x="125" y="90"/>
                    <a:pt x="137" y="64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27" y="75"/>
                    <a:pt x="118" y="94"/>
                    <a:pt x="113" y="118"/>
                  </a:cubicBezTo>
                  <a:cubicBezTo>
                    <a:pt x="93" y="88"/>
                    <a:pt x="72" y="50"/>
                    <a:pt x="52" y="1"/>
                  </a:cubicBezTo>
                  <a:cubicBezTo>
                    <a:pt x="51" y="1"/>
                    <a:pt x="51" y="1"/>
                    <a:pt x="50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9" y="17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91" y="132"/>
                    <a:pt x="115" y="175"/>
                    <a:pt x="149" y="208"/>
                  </a:cubicBezTo>
                  <a:cubicBezTo>
                    <a:pt x="149" y="208"/>
                    <a:pt x="89" y="222"/>
                    <a:pt x="3" y="195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37" y="218"/>
                    <a:pt x="97" y="238"/>
                    <a:pt x="172" y="237"/>
                  </a:cubicBezTo>
                  <a:cubicBezTo>
                    <a:pt x="178" y="238"/>
                    <a:pt x="187" y="243"/>
                    <a:pt x="197" y="254"/>
                  </a:cubicBezTo>
                  <a:close/>
                </a:path>
              </a:pathLst>
            </a:custGeom>
            <a:solidFill>
              <a:srgbClr val="70AD4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68" name="Freeform 57"/>
            <p:cNvSpPr>
              <a:spLocks/>
            </p:cNvSpPr>
            <p:nvPr/>
          </p:nvSpPr>
          <p:spPr bwMode="auto">
            <a:xfrm>
              <a:off x="9417050" y="4578350"/>
              <a:ext cx="1646238" cy="762000"/>
            </a:xfrm>
            <a:custGeom>
              <a:avLst/>
              <a:gdLst>
                <a:gd name="T0" fmla="*/ 106 w 395"/>
                <a:gd name="T1" fmla="*/ 5 h 183"/>
                <a:gd name="T2" fmla="*/ 105 w 395"/>
                <a:gd name="T3" fmla="*/ 5 h 183"/>
                <a:gd name="T4" fmla="*/ 85 w 395"/>
                <a:gd name="T5" fmla="*/ 21 h 183"/>
                <a:gd name="T6" fmla="*/ 46 w 395"/>
                <a:gd name="T7" fmla="*/ 62 h 183"/>
                <a:gd name="T8" fmla="*/ 105 w 395"/>
                <a:gd name="T9" fmla="*/ 28 h 183"/>
                <a:gd name="T10" fmla="*/ 158 w 395"/>
                <a:gd name="T11" fmla="*/ 12 h 183"/>
                <a:gd name="T12" fmla="*/ 127 w 395"/>
                <a:gd name="T13" fmla="*/ 61 h 183"/>
                <a:gd name="T14" fmla="*/ 116 w 395"/>
                <a:gd name="T15" fmla="*/ 74 h 183"/>
                <a:gd name="T16" fmla="*/ 70 w 395"/>
                <a:gd name="T17" fmla="*/ 87 h 183"/>
                <a:gd name="T18" fmla="*/ 18 w 395"/>
                <a:gd name="T19" fmla="*/ 113 h 183"/>
                <a:gd name="T20" fmla="*/ 85 w 395"/>
                <a:gd name="T21" fmla="*/ 93 h 183"/>
                <a:gd name="T22" fmla="*/ 98 w 395"/>
                <a:gd name="T23" fmla="*/ 92 h 183"/>
                <a:gd name="T24" fmla="*/ 0 w 395"/>
                <a:gd name="T25" fmla="*/ 174 h 183"/>
                <a:gd name="T26" fmla="*/ 127 w 395"/>
                <a:gd name="T27" fmla="*/ 98 h 183"/>
                <a:gd name="T28" fmla="*/ 194 w 395"/>
                <a:gd name="T29" fmla="*/ 40 h 183"/>
                <a:gd name="T30" fmla="*/ 211 w 395"/>
                <a:gd name="T31" fmla="*/ 79 h 183"/>
                <a:gd name="T32" fmla="*/ 251 w 395"/>
                <a:gd name="T33" fmla="*/ 183 h 183"/>
                <a:gd name="T34" fmla="*/ 234 w 395"/>
                <a:gd name="T35" fmla="*/ 95 h 183"/>
                <a:gd name="T36" fmla="*/ 250 w 395"/>
                <a:gd name="T37" fmla="*/ 102 h 183"/>
                <a:gd name="T38" fmla="*/ 283 w 395"/>
                <a:gd name="T39" fmla="*/ 110 h 183"/>
                <a:gd name="T40" fmla="*/ 246 w 395"/>
                <a:gd name="T41" fmla="*/ 94 h 183"/>
                <a:gd name="T42" fmla="*/ 233 w 395"/>
                <a:gd name="T43" fmla="*/ 84 h 183"/>
                <a:gd name="T44" fmla="*/ 233 w 395"/>
                <a:gd name="T45" fmla="*/ 63 h 183"/>
                <a:gd name="T46" fmla="*/ 241 w 395"/>
                <a:gd name="T47" fmla="*/ 28 h 183"/>
                <a:gd name="T48" fmla="*/ 243 w 395"/>
                <a:gd name="T49" fmla="*/ 28 h 183"/>
                <a:gd name="T50" fmla="*/ 276 w 395"/>
                <a:gd name="T51" fmla="*/ 62 h 183"/>
                <a:gd name="T52" fmla="*/ 327 w 395"/>
                <a:gd name="T53" fmla="*/ 162 h 183"/>
                <a:gd name="T54" fmla="*/ 303 w 395"/>
                <a:gd name="T55" fmla="*/ 71 h 183"/>
                <a:gd name="T56" fmla="*/ 299 w 395"/>
                <a:gd name="T57" fmla="*/ 61 h 183"/>
                <a:gd name="T58" fmla="*/ 323 w 395"/>
                <a:gd name="T59" fmla="*/ 72 h 183"/>
                <a:gd name="T60" fmla="*/ 380 w 395"/>
                <a:gd name="T61" fmla="*/ 86 h 183"/>
                <a:gd name="T62" fmla="*/ 317 w 395"/>
                <a:gd name="T63" fmla="*/ 58 h 183"/>
                <a:gd name="T64" fmla="*/ 288 w 395"/>
                <a:gd name="T65" fmla="*/ 34 h 183"/>
                <a:gd name="T66" fmla="*/ 279 w 395"/>
                <a:gd name="T67" fmla="*/ 12 h 183"/>
                <a:gd name="T68" fmla="*/ 336 w 395"/>
                <a:gd name="T69" fmla="*/ 28 h 183"/>
                <a:gd name="T70" fmla="*/ 395 w 395"/>
                <a:gd name="T71" fmla="*/ 62 h 183"/>
                <a:gd name="T72" fmla="*/ 360 w 395"/>
                <a:gd name="T73" fmla="*/ 17 h 183"/>
                <a:gd name="T74" fmla="*/ 354 w 395"/>
                <a:gd name="T75" fmla="*/ 13 h 183"/>
                <a:gd name="T76" fmla="*/ 329 w 395"/>
                <a:gd name="T77" fmla="*/ 0 h 183"/>
                <a:gd name="T78" fmla="*/ 112 w 395"/>
                <a:gd name="T79" fmla="*/ 0 h 183"/>
                <a:gd name="T80" fmla="*/ 106 w 395"/>
                <a:gd name="T81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95" h="183">
                  <a:moveTo>
                    <a:pt x="106" y="5"/>
                  </a:moveTo>
                  <a:cubicBezTo>
                    <a:pt x="105" y="5"/>
                    <a:pt x="105" y="5"/>
                    <a:pt x="105" y="5"/>
                  </a:cubicBezTo>
                  <a:cubicBezTo>
                    <a:pt x="99" y="10"/>
                    <a:pt x="92" y="15"/>
                    <a:pt x="85" y="21"/>
                  </a:cubicBezTo>
                  <a:cubicBezTo>
                    <a:pt x="64" y="35"/>
                    <a:pt x="46" y="62"/>
                    <a:pt x="46" y="62"/>
                  </a:cubicBezTo>
                  <a:cubicBezTo>
                    <a:pt x="46" y="62"/>
                    <a:pt x="86" y="37"/>
                    <a:pt x="105" y="28"/>
                  </a:cubicBezTo>
                  <a:cubicBezTo>
                    <a:pt x="115" y="24"/>
                    <a:pt x="138" y="17"/>
                    <a:pt x="158" y="12"/>
                  </a:cubicBezTo>
                  <a:cubicBezTo>
                    <a:pt x="149" y="29"/>
                    <a:pt x="139" y="46"/>
                    <a:pt x="127" y="61"/>
                  </a:cubicBezTo>
                  <a:cubicBezTo>
                    <a:pt x="124" y="65"/>
                    <a:pt x="120" y="69"/>
                    <a:pt x="116" y="74"/>
                  </a:cubicBezTo>
                  <a:cubicBezTo>
                    <a:pt x="102" y="77"/>
                    <a:pt x="81" y="83"/>
                    <a:pt x="70" y="87"/>
                  </a:cubicBezTo>
                  <a:cubicBezTo>
                    <a:pt x="52" y="93"/>
                    <a:pt x="18" y="113"/>
                    <a:pt x="18" y="113"/>
                  </a:cubicBezTo>
                  <a:cubicBezTo>
                    <a:pt x="18" y="113"/>
                    <a:pt x="62" y="97"/>
                    <a:pt x="85" y="93"/>
                  </a:cubicBezTo>
                  <a:cubicBezTo>
                    <a:pt x="89" y="93"/>
                    <a:pt x="94" y="92"/>
                    <a:pt x="98" y="92"/>
                  </a:cubicBezTo>
                  <a:cubicBezTo>
                    <a:pt x="56" y="131"/>
                    <a:pt x="0" y="174"/>
                    <a:pt x="0" y="174"/>
                  </a:cubicBezTo>
                  <a:cubicBezTo>
                    <a:pt x="0" y="174"/>
                    <a:pt x="91" y="128"/>
                    <a:pt x="127" y="98"/>
                  </a:cubicBezTo>
                  <a:cubicBezTo>
                    <a:pt x="145" y="84"/>
                    <a:pt x="171" y="61"/>
                    <a:pt x="194" y="40"/>
                  </a:cubicBezTo>
                  <a:cubicBezTo>
                    <a:pt x="202" y="52"/>
                    <a:pt x="209" y="66"/>
                    <a:pt x="211" y="79"/>
                  </a:cubicBezTo>
                  <a:cubicBezTo>
                    <a:pt x="218" y="112"/>
                    <a:pt x="251" y="183"/>
                    <a:pt x="251" y="183"/>
                  </a:cubicBezTo>
                  <a:cubicBezTo>
                    <a:pt x="251" y="183"/>
                    <a:pt x="239" y="135"/>
                    <a:pt x="234" y="95"/>
                  </a:cubicBezTo>
                  <a:cubicBezTo>
                    <a:pt x="240" y="98"/>
                    <a:pt x="246" y="100"/>
                    <a:pt x="250" y="102"/>
                  </a:cubicBezTo>
                  <a:cubicBezTo>
                    <a:pt x="260" y="106"/>
                    <a:pt x="283" y="110"/>
                    <a:pt x="283" y="110"/>
                  </a:cubicBezTo>
                  <a:cubicBezTo>
                    <a:pt x="283" y="110"/>
                    <a:pt x="257" y="101"/>
                    <a:pt x="246" y="94"/>
                  </a:cubicBezTo>
                  <a:cubicBezTo>
                    <a:pt x="241" y="91"/>
                    <a:pt x="237" y="87"/>
                    <a:pt x="233" y="84"/>
                  </a:cubicBezTo>
                  <a:cubicBezTo>
                    <a:pt x="233" y="76"/>
                    <a:pt x="232" y="69"/>
                    <a:pt x="233" y="63"/>
                  </a:cubicBezTo>
                  <a:cubicBezTo>
                    <a:pt x="234" y="50"/>
                    <a:pt x="237" y="38"/>
                    <a:pt x="241" y="28"/>
                  </a:cubicBezTo>
                  <a:cubicBezTo>
                    <a:pt x="242" y="28"/>
                    <a:pt x="243" y="28"/>
                    <a:pt x="243" y="28"/>
                  </a:cubicBezTo>
                  <a:cubicBezTo>
                    <a:pt x="253" y="37"/>
                    <a:pt x="265" y="49"/>
                    <a:pt x="276" y="62"/>
                  </a:cubicBezTo>
                  <a:cubicBezTo>
                    <a:pt x="298" y="92"/>
                    <a:pt x="327" y="162"/>
                    <a:pt x="327" y="162"/>
                  </a:cubicBezTo>
                  <a:cubicBezTo>
                    <a:pt x="327" y="162"/>
                    <a:pt x="315" y="99"/>
                    <a:pt x="303" y="71"/>
                  </a:cubicBezTo>
                  <a:cubicBezTo>
                    <a:pt x="302" y="68"/>
                    <a:pt x="300" y="65"/>
                    <a:pt x="299" y="61"/>
                  </a:cubicBezTo>
                  <a:cubicBezTo>
                    <a:pt x="308" y="65"/>
                    <a:pt x="317" y="69"/>
                    <a:pt x="323" y="72"/>
                  </a:cubicBezTo>
                  <a:cubicBezTo>
                    <a:pt x="341" y="79"/>
                    <a:pt x="380" y="86"/>
                    <a:pt x="380" y="86"/>
                  </a:cubicBezTo>
                  <a:cubicBezTo>
                    <a:pt x="380" y="86"/>
                    <a:pt x="336" y="70"/>
                    <a:pt x="317" y="58"/>
                  </a:cubicBezTo>
                  <a:cubicBezTo>
                    <a:pt x="304" y="49"/>
                    <a:pt x="293" y="40"/>
                    <a:pt x="288" y="34"/>
                  </a:cubicBezTo>
                  <a:cubicBezTo>
                    <a:pt x="285" y="27"/>
                    <a:pt x="282" y="20"/>
                    <a:pt x="279" y="12"/>
                  </a:cubicBezTo>
                  <a:cubicBezTo>
                    <a:pt x="298" y="17"/>
                    <a:pt x="321" y="24"/>
                    <a:pt x="336" y="28"/>
                  </a:cubicBezTo>
                  <a:cubicBezTo>
                    <a:pt x="367" y="38"/>
                    <a:pt x="395" y="62"/>
                    <a:pt x="395" y="62"/>
                  </a:cubicBezTo>
                  <a:cubicBezTo>
                    <a:pt x="395" y="62"/>
                    <a:pt x="381" y="31"/>
                    <a:pt x="360" y="17"/>
                  </a:cubicBezTo>
                  <a:cubicBezTo>
                    <a:pt x="358" y="15"/>
                    <a:pt x="356" y="14"/>
                    <a:pt x="354" y="13"/>
                  </a:cubicBezTo>
                  <a:cubicBezTo>
                    <a:pt x="347" y="8"/>
                    <a:pt x="338" y="4"/>
                    <a:pt x="329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0" y="1"/>
                    <a:pt x="108" y="3"/>
                    <a:pt x="106" y="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69" name="Group 162"/>
          <p:cNvGrpSpPr/>
          <p:nvPr/>
        </p:nvGrpSpPr>
        <p:grpSpPr>
          <a:xfrm rot="271232">
            <a:off x="1481099" y="5288208"/>
            <a:ext cx="298450" cy="477838"/>
            <a:chOff x="490439" y="4539752"/>
            <a:chExt cx="298450" cy="477838"/>
          </a:xfrm>
        </p:grpSpPr>
        <p:sp>
          <p:nvSpPr>
            <p:cNvPr id="70" name="Freeform 9"/>
            <p:cNvSpPr>
              <a:spLocks/>
            </p:cNvSpPr>
            <p:nvPr/>
          </p:nvSpPr>
          <p:spPr bwMode="auto">
            <a:xfrm>
              <a:off x="490439" y="4539752"/>
              <a:ext cx="298450" cy="477838"/>
            </a:xfrm>
            <a:custGeom>
              <a:avLst/>
              <a:gdLst>
                <a:gd name="T0" fmla="*/ 29 w 29"/>
                <a:gd name="T1" fmla="*/ 33 h 48"/>
                <a:gd name="T2" fmla="*/ 15 w 29"/>
                <a:gd name="T3" fmla="*/ 48 h 48"/>
                <a:gd name="T4" fmla="*/ 0 w 29"/>
                <a:gd name="T5" fmla="*/ 33 h 48"/>
                <a:gd name="T6" fmla="*/ 12 w 29"/>
                <a:gd name="T7" fmla="*/ 0 h 48"/>
                <a:gd name="T8" fmla="*/ 29 w 29"/>
                <a:gd name="T9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8">
                  <a:moveTo>
                    <a:pt x="29" y="33"/>
                  </a:moveTo>
                  <a:cubicBezTo>
                    <a:pt x="29" y="42"/>
                    <a:pt x="23" y="48"/>
                    <a:pt x="15" y="48"/>
                  </a:cubicBezTo>
                  <a:cubicBezTo>
                    <a:pt x="7" y="48"/>
                    <a:pt x="0" y="42"/>
                    <a:pt x="0" y="33"/>
                  </a:cubicBezTo>
                  <a:cubicBezTo>
                    <a:pt x="0" y="25"/>
                    <a:pt x="12" y="0"/>
                    <a:pt x="12" y="0"/>
                  </a:cubicBezTo>
                  <a:cubicBezTo>
                    <a:pt x="12" y="0"/>
                    <a:pt x="29" y="25"/>
                    <a:pt x="29" y="33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1" name="Freeform 9"/>
            <p:cNvSpPr>
              <a:spLocks/>
            </p:cNvSpPr>
            <p:nvPr/>
          </p:nvSpPr>
          <p:spPr bwMode="auto">
            <a:xfrm>
              <a:off x="549789" y="4665135"/>
              <a:ext cx="181928" cy="291279"/>
            </a:xfrm>
            <a:custGeom>
              <a:avLst/>
              <a:gdLst>
                <a:gd name="T0" fmla="*/ 29 w 29"/>
                <a:gd name="T1" fmla="*/ 33 h 48"/>
                <a:gd name="T2" fmla="*/ 15 w 29"/>
                <a:gd name="T3" fmla="*/ 48 h 48"/>
                <a:gd name="T4" fmla="*/ 0 w 29"/>
                <a:gd name="T5" fmla="*/ 33 h 48"/>
                <a:gd name="T6" fmla="*/ 12 w 29"/>
                <a:gd name="T7" fmla="*/ 0 h 48"/>
                <a:gd name="T8" fmla="*/ 29 w 29"/>
                <a:gd name="T9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8">
                  <a:moveTo>
                    <a:pt x="29" y="33"/>
                  </a:moveTo>
                  <a:cubicBezTo>
                    <a:pt x="29" y="42"/>
                    <a:pt x="23" y="48"/>
                    <a:pt x="15" y="48"/>
                  </a:cubicBezTo>
                  <a:cubicBezTo>
                    <a:pt x="7" y="48"/>
                    <a:pt x="0" y="42"/>
                    <a:pt x="0" y="33"/>
                  </a:cubicBezTo>
                  <a:cubicBezTo>
                    <a:pt x="0" y="25"/>
                    <a:pt x="12" y="0"/>
                    <a:pt x="12" y="0"/>
                  </a:cubicBezTo>
                  <a:cubicBezTo>
                    <a:pt x="12" y="0"/>
                    <a:pt x="29" y="25"/>
                    <a:pt x="29" y="33"/>
                  </a:cubicBezTo>
                  <a:close/>
                </a:path>
              </a:pathLst>
            </a:custGeom>
            <a:solidFill>
              <a:srgbClr val="2580B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2828382" y="6238864"/>
            <a:ext cx="837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prstClr val="white"/>
                </a:solidFill>
                <a:latin typeface="Source Sans Pro"/>
              </a:rPr>
              <a:t>Lever 2</a:t>
            </a:r>
            <a:endParaRPr lang="id-ID" sz="1600" b="1" dirty="0">
              <a:solidFill>
                <a:prstClr val="white"/>
              </a:solidFill>
              <a:latin typeface="Source Sans Pro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765925" y="6789486"/>
            <a:ext cx="837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prstClr val="white"/>
                </a:solidFill>
                <a:latin typeface="Source Sans Pro"/>
              </a:rPr>
              <a:t>Lever 3</a:t>
            </a:r>
            <a:endParaRPr lang="id-ID" sz="1600" b="1" dirty="0">
              <a:solidFill>
                <a:prstClr val="white"/>
              </a:solidFill>
              <a:latin typeface="Source Sans Pro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841230" y="5848481"/>
            <a:ext cx="837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prstClr val="white"/>
                </a:solidFill>
                <a:latin typeface="Source Sans Pro"/>
              </a:rPr>
              <a:t>Lever 4</a:t>
            </a:r>
            <a:endParaRPr lang="id-ID" sz="1600" b="1" dirty="0">
              <a:solidFill>
                <a:prstClr val="white"/>
              </a:solidFill>
              <a:latin typeface="Source Sans Pro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739187" y="5897516"/>
            <a:ext cx="971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white"/>
                </a:solidFill>
                <a:latin typeface="Source Sans Pro"/>
              </a:rPr>
              <a:t>Success</a:t>
            </a:r>
            <a:endParaRPr lang="id-ID" b="1" dirty="0">
              <a:solidFill>
                <a:prstClr val="white"/>
              </a:solidFill>
              <a:latin typeface="Source Sans Pro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028664" y="4447908"/>
            <a:ext cx="11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ource Sans Pro"/>
              </a:rPr>
              <a:t>Lorem is </a:t>
            </a:r>
            <a:r>
              <a:rPr lang="id-ID" sz="1200" b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ource Sans Pro"/>
              </a:rPr>
              <a:t>Sp</a:t>
            </a:r>
            <a:r>
              <a:rPr lang="en-US" sz="1200" b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ource Sans Pro"/>
              </a:rPr>
              <a:t>um</a:t>
            </a:r>
            <a:endParaRPr lang="id-ID" sz="1200" b="1" dirty="0">
              <a:solidFill>
                <a:prstClr val="black">
                  <a:lumMod val="50000"/>
                  <a:lumOff val="50000"/>
                </a:prstClr>
              </a:solidFill>
              <a:latin typeface="Source Sans Pro"/>
            </a:endParaRPr>
          </a:p>
        </p:txBody>
      </p:sp>
      <p:cxnSp>
        <p:nvCxnSpPr>
          <p:cNvPr id="77" name="Straight Connector 170"/>
          <p:cNvCxnSpPr/>
          <p:nvPr/>
        </p:nvCxnSpPr>
        <p:spPr>
          <a:xfrm>
            <a:off x="1627415" y="4878548"/>
            <a:ext cx="0" cy="361920"/>
          </a:xfrm>
          <a:prstGeom prst="line">
            <a:avLst/>
          </a:prstGeom>
          <a:noFill/>
          <a:ln w="15875" cap="flat" cmpd="sng" algn="ctr">
            <a:solidFill>
              <a:sysClr val="window" lastClr="FFFFFF">
                <a:lumMod val="75000"/>
              </a:sysClr>
            </a:solidFill>
            <a:prstDash val="sysDash"/>
            <a:miter lim="800000"/>
            <a:headEnd type="oval"/>
          </a:ln>
          <a:effectLst/>
        </p:spPr>
      </p:cxnSp>
      <p:sp>
        <p:nvSpPr>
          <p:cNvPr id="78" name="TextBox 77"/>
          <p:cNvSpPr txBox="1"/>
          <p:nvPr/>
        </p:nvSpPr>
        <p:spPr>
          <a:xfrm>
            <a:off x="2707771" y="3498329"/>
            <a:ext cx="1405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Source Sans Pro"/>
              </a:rPr>
              <a:t>Vestibulum</a:t>
            </a:r>
            <a:r>
              <a:rPr 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Source Sans Pro"/>
              </a:rPr>
              <a:t> </a:t>
            </a:r>
            <a:r>
              <a:rPr lang="en-US" sz="1200" dirty="0" err="1" smtClean="0">
                <a:solidFill>
                  <a:prstClr val="black">
                    <a:lumMod val="50000"/>
                    <a:lumOff val="50000"/>
                  </a:prstClr>
                </a:solidFill>
                <a:latin typeface="Source Sans Pro"/>
              </a:rPr>
              <a:t>dignissi</a:t>
            </a:r>
            <a:r>
              <a:rPr 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ource Sans Pro"/>
              </a:rPr>
              <a:t> </a:t>
            </a:r>
            <a:r>
              <a:rPr lang="en-US" sz="1200" b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Source Sans Pro"/>
              </a:rPr>
              <a:t>nunc</a:t>
            </a:r>
            <a:r>
              <a:rPr lang="en-US" sz="1200" b="1" dirty="0">
                <a:solidFill>
                  <a:prstClr val="black">
                    <a:lumMod val="50000"/>
                    <a:lumOff val="50000"/>
                  </a:prstClr>
                </a:solidFill>
                <a:latin typeface="Source Sans Pro"/>
              </a:rPr>
              <a:t> </a:t>
            </a:r>
            <a:r>
              <a:rPr lang="en-US" sz="1200" b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ource Sans Pro"/>
              </a:rPr>
              <a:t>nisi</a:t>
            </a:r>
            <a:endParaRPr lang="id-ID" sz="1200" b="1" dirty="0">
              <a:solidFill>
                <a:prstClr val="black">
                  <a:lumMod val="50000"/>
                  <a:lumOff val="50000"/>
                </a:prstClr>
              </a:solidFill>
              <a:latin typeface="Source Sans Pro"/>
            </a:endParaRPr>
          </a:p>
        </p:txBody>
      </p:sp>
      <p:cxnSp>
        <p:nvCxnSpPr>
          <p:cNvPr id="79" name="Straight Connector 172"/>
          <p:cNvCxnSpPr/>
          <p:nvPr/>
        </p:nvCxnSpPr>
        <p:spPr>
          <a:xfrm>
            <a:off x="3410484" y="4154693"/>
            <a:ext cx="0" cy="940787"/>
          </a:xfrm>
          <a:prstGeom prst="line">
            <a:avLst/>
          </a:prstGeom>
          <a:noFill/>
          <a:ln w="15875" cap="flat" cmpd="sng" algn="ctr">
            <a:solidFill>
              <a:sysClr val="window" lastClr="FFFFFF">
                <a:lumMod val="75000"/>
              </a:sysClr>
            </a:solidFill>
            <a:prstDash val="sysDash"/>
            <a:miter lim="800000"/>
            <a:headEnd type="oval"/>
          </a:ln>
          <a:effectLst/>
        </p:spPr>
      </p:cxnSp>
      <p:cxnSp>
        <p:nvCxnSpPr>
          <p:cNvPr id="80" name="Straight Connector 174"/>
          <p:cNvCxnSpPr/>
          <p:nvPr/>
        </p:nvCxnSpPr>
        <p:spPr>
          <a:xfrm>
            <a:off x="5143524" y="5016929"/>
            <a:ext cx="0" cy="361920"/>
          </a:xfrm>
          <a:prstGeom prst="line">
            <a:avLst/>
          </a:prstGeom>
          <a:noFill/>
          <a:ln w="15875" cap="flat" cmpd="sng" algn="ctr">
            <a:solidFill>
              <a:sysClr val="window" lastClr="FFFFFF">
                <a:lumMod val="75000"/>
              </a:sysClr>
            </a:solidFill>
            <a:prstDash val="sysDash"/>
            <a:miter lim="800000"/>
            <a:headEnd type="oval"/>
          </a:ln>
          <a:effectLst/>
        </p:spPr>
      </p:cxnSp>
      <p:sp>
        <p:nvSpPr>
          <p:cNvPr id="81" name="TextBox 80"/>
          <p:cNvSpPr txBox="1"/>
          <p:nvPr/>
        </p:nvSpPr>
        <p:spPr>
          <a:xfrm>
            <a:off x="6099275" y="6121006"/>
            <a:ext cx="243121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white"/>
                </a:solidFill>
                <a:latin typeface="Calibri"/>
                <a:cs typeface="Calibri"/>
              </a:rPr>
              <a:t>Lorem ipsum dolor </a:t>
            </a:r>
            <a:r>
              <a:rPr lang="en-US" sz="1400" dirty="0" err="1">
                <a:solidFill>
                  <a:prstClr val="white"/>
                </a:solidFill>
                <a:latin typeface="Calibri"/>
                <a:cs typeface="Calibri"/>
              </a:rPr>
              <a:t>sitamet,consectetur</a:t>
            </a:r>
            <a:r>
              <a:rPr lang="en-US" sz="1400" dirty="0">
                <a:solidFill>
                  <a:prstClr val="white"/>
                </a:solidFill>
                <a:latin typeface="Calibri"/>
                <a:cs typeface="Calibri"/>
              </a:rPr>
              <a:t> </a:t>
            </a:r>
            <a:r>
              <a:rPr lang="en-US" sz="1400" dirty="0" err="1">
                <a:solidFill>
                  <a:prstClr val="white"/>
                </a:solidFill>
                <a:latin typeface="Calibri"/>
                <a:cs typeface="Calibri"/>
              </a:rPr>
              <a:t>adipisicing</a:t>
            </a:r>
            <a:r>
              <a:rPr lang="en-US" sz="1400" dirty="0">
                <a:solidFill>
                  <a:prstClr val="white"/>
                </a:solidFill>
                <a:latin typeface="Calibri"/>
                <a:cs typeface="Calibri"/>
              </a:rPr>
              <a:t> </a:t>
            </a:r>
            <a:r>
              <a:rPr lang="en-US" sz="1400" dirty="0" err="1">
                <a:solidFill>
                  <a:prstClr val="white"/>
                </a:solidFill>
                <a:latin typeface="Calibri"/>
                <a:cs typeface="Calibri"/>
              </a:rPr>
              <a:t>elit</a:t>
            </a:r>
            <a:r>
              <a:rPr lang="en-US" sz="1400" dirty="0">
                <a:solidFill>
                  <a:prstClr val="white"/>
                </a:solidFill>
                <a:latin typeface="Calibri"/>
                <a:cs typeface="Calibri"/>
              </a:rPr>
              <a:t>, </a:t>
            </a:r>
            <a:r>
              <a:rPr lang="en-US" sz="1400" dirty="0" err="1">
                <a:solidFill>
                  <a:prstClr val="white"/>
                </a:solidFill>
                <a:latin typeface="Calibri"/>
                <a:cs typeface="Calibri"/>
              </a:rPr>
              <a:t>sed</a:t>
            </a:r>
            <a:r>
              <a:rPr lang="en-US" sz="1400" dirty="0">
                <a:solidFill>
                  <a:prstClr val="white"/>
                </a:solidFill>
                <a:latin typeface="Calibri"/>
                <a:cs typeface="Calibri"/>
              </a:rPr>
              <a:t> </a:t>
            </a:r>
            <a:r>
              <a:rPr lang="en-US" sz="1400" dirty="0" smtClean="0">
                <a:solidFill>
                  <a:prstClr val="white"/>
                </a:solidFill>
                <a:latin typeface="Calibri"/>
                <a:cs typeface="Calibri"/>
              </a:rPr>
              <a:t>do lorem is </a:t>
            </a:r>
            <a:r>
              <a:rPr lang="en-US" sz="1400" dirty="0" err="1">
                <a:solidFill>
                  <a:prstClr val="white"/>
                </a:solidFill>
                <a:latin typeface="Calibri"/>
                <a:cs typeface="Calibri"/>
              </a:rPr>
              <a:t>s</a:t>
            </a:r>
            <a:r>
              <a:rPr lang="en-US" sz="1400" dirty="0" err="1" smtClean="0">
                <a:solidFill>
                  <a:prstClr val="white"/>
                </a:solidFill>
                <a:latin typeface="Calibri"/>
                <a:cs typeface="Calibri"/>
              </a:rPr>
              <a:t>pum</a:t>
            </a:r>
            <a:endParaRPr lang="en-US" sz="1400" dirty="0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82" name="Rectangle 40"/>
          <p:cNvSpPr/>
          <p:nvPr/>
        </p:nvSpPr>
        <p:spPr>
          <a:xfrm>
            <a:off x="3452004" y="2265851"/>
            <a:ext cx="528799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prstClr val="black">
                    <a:lumMod val="50000"/>
                    <a:lumOff val="50000"/>
                  </a:prstClr>
                </a:solidFill>
                <a:latin typeface="Source Sans Pro Light" panose="020B0403030403020204" pitchFamily="34" charset="0"/>
              </a:rPr>
              <a:t>I</a:t>
            </a:r>
            <a:r>
              <a:rPr lang="en-US" sz="2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ource Sans Pro Light" panose="020B0403030403020204" pitchFamily="34" charset="0"/>
              </a:rPr>
              <a:t>n </a:t>
            </a:r>
            <a:r>
              <a:rPr lang="en-US" sz="2000" dirty="0">
                <a:solidFill>
                  <a:prstClr val="black">
                    <a:lumMod val="50000"/>
                    <a:lumOff val="50000"/>
                  </a:prstClr>
                </a:solidFill>
                <a:latin typeface="Source Sans Pro Light" panose="020B0403030403020204" pitchFamily="34" charset="0"/>
              </a:rPr>
              <a:t>this line about your company</a:t>
            </a:r>
            <a:endParaRPr lang="id-ID" sz="2000" dirty="0">
              <a:solidFill>
                <a:prstClr val="black">
                  <a:lumMod val="50000"/>
                  <a:lumOff val="50000"/>
                </a:prstClr>
              </a:solidFill>
              <a:latin typeface="Source Sans Pro Light" panose="020B0403030403020204" pitchFamily="34" charset="0"/>
            </a:endParaRPr>
          </a:p>
        </p:txBody>
      </p:sp>
      <p:cxnSp>
        <p:nvCxnSpPr>
          <p:cNvPr id="83" name="Curved Connector 41"/>
          <p:cNvCxnSpPr/>
          <p:nvPr/>
        </p:nvCxnSpPr>
        <p:spPr>
          <a:xfrm flipV="1">
            <a:off x="1720891" y="2665363"/>
            <a:ext cx="1878138" cy="1000657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rgbClr val="9EBE5B"/>
            </a:solidFill>
            <a:prstDash val="sysDot"/>
            <a:miter lim="800000"/>
          </a:ln>
          <a:effectLst/>
        </p:spPr>
      </p:cxnSp>
      <p:grpSp>
        <p:nvGrpSpPr>
          <p:cNvPr id="84" name="Group 42"/>
          <p:cNvGrpSpPr/>
          <p:nvPr/>
        </p:nvGrpSpPr>
        <p:grpSpPr>
          <a:xfrm rot="868272" flipH="1">
            <a:off x="3602979" y="1698967"/>
            <a:ext cx="803849" cy="989610"/>
            <a:chOff x="5165726" y="265112"/>
            <a:chExt cx="1582738" cy="1793875"/>
          </a:xfrm>
        </p:grpSpPr>
        <p:sp>
          <p:nvSpPr>
            <p:cNvPr id="85" name="Freeform 19"/>
            <p:cNvSpPr>
              <a:spLocks/>
            </p:cNvSpPr>
            <p:nvPr/>
          </p:nvSpPr>
          <p:spPr bwMode="auto">
            <a:xfrm>
              <a:off x="5165726" y="265112"/>
              <a:ext cx="1582738" cy="1731963"/>
            </a:xfrm>
            <a:custGeom>
              <a:avLst/>
              <a:gdLst>
                <a:gd name="T0" fmla="*/ 0 w 997"/>
                <a:gd name="T1" fmla="*/ 0 h 1091"/>
                <a:gd name="T2" fmla="*/ 313 w 997"/>
                <a:gd name="T3" fmla="*/ 1091 h 1091"/>
                <a:gd name="T4" fmla="*/ 997 w 997"/>
                <a:gd name="T5" fmla="*/ 791 h 1091"/>
                <a:gd name="T6" fmla="*/ 0 w 997"/>
                <a:gd name="T7" fmla="*/ 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7" h="1091">
                  <a:moveTo>
                    <a:pt x="0" y="0"/>
                  </a:moveTo>
                  <a:lnTo>
                    <a:pt x="313" y="1091"/>
                  </a:lnTo>
                  <a:lnTo>
                    <a:pt x="997" y="7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EBE5B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6" name="Freeform 20"/>
            <p:cNvSpPr>
              <a:spLocks/>
            </p:cNvSpPr>
            <p:nvPr/>
          </p:nvSpPr>
          <p:spPr bwMode="auto">
            <a:xfrm>
              <a:off x="5165726" y="265112"/>
              <a:ext cx="1193800" cy="1793875"/>
            </a:xfrm>
            <a:custGeom>
              <a:avLst/>
              <a:gdLst>
                <a:gd name="T0" fmla="*/ 752 w 752"/>
                <a:gd name="T1" fmla="*/ 897 h 1130"/>
                <a:gd name="T2" fmla="*/ 713 w 752"/>
                <a:gd name="T3" fmla="*/ 1130 h 1130"/>
                <a:gd name="T4" fmla="*/ 0 w 752"/>
                <a:gd name="T5" fmla="*/ 0 h 1130"/>
                <a:gd name="T6" fmla="*/ 752 w 752"/>
                <a:gd name="T7" fmla="*/ 897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2" h="1130">
                  <a:moveTo>
                    <a:pt x="752" y="897"/>
                  </a:moveTo>
                  <a:lnTo>
                    <a:pt x="713" y="1130"/>
                  </a:lnTo>
                  <a:lnTo>
                    <a:pt x="0" y="0"/>
                  </a:lnTo>
                  <a:lnTo>
                    <a:pt x="752" y="897"/>
                  </a:lnTo>
                  <a:close/>
                </a:path>
              </a:pathLst>
            </a:custGeom>
            <a:solidFill>
              <a:srgbClr val="EF64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3599029" y="1596174"/>
            <a:ext cx="49941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4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ource Sans Pro"/>
              </a:rPr>
              <a:t>Growth Stage Diagram</a:t>
            </a:r>
            <a:endParaRPr lang="en-US" sz="4000" dirty="0">
              <a:solidFill>
                <a:prstClr val="black">
                  <a:lumMod val="65000"/>
                  <a:lumOff val="35000"/>
                </a:prstClr>
              </a:solidFill>
              <a:latin typeface="Source Sans Pro"/>
            </a:endParaRPr>
          </a:p>
        </p:txBody>
      </p:sp>
      <p:sp>
        <p:nvSpPr>
          <p:cNvPr id="88" name="Rectangle 1"/>
          <p:cNvSpPr/>
          <p:nvPr/>
        </p:nvSpPr>
        <p:spPr>
          <a:xfrm>
            <a:off x="10101793" y="6197935"/>
            <a:ext cx="22387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white"/>
                </a:solidFill>
                <a:latin typeface="Calibri"/>
                <a:cs typeface="Calibri"/>
              </a:rPr>
              <a:t>Lorem ipsum dolor </a:t>
            </a:r>
            <a:r>
              <a:rPr lang="en-US" sz="1600" dirty="0" err="1">
                <a:solidFill>
                  <a:prstClr val="white"/>
                </a:solidFill>
                <a:latin typeface="Calibri"/>
                <a:cs typeface="Calibri"/>
              </a:rPr>
              <a:t>sitamet,consectetur</a:t>
            </a:r>
            <a:r>
              <a:rPr lang="en-US" sz="1600" dirty="0">
                <a:solidFill>
                  <a:prstClr val="white"/>
                </a:solidFill>
                <a:latin typeface="Calibri"/>
                <a:cs typeface="Calibri"/>
              </a:rPr>
              <a:t> </a:t>
            </a:r>
            <a:r>
              <a:rPr lang="en-US" sz="1600" dirty="0" err="1">
                <a:solidFill>
                  <a:prstClr val="white"/>
                </a:solidFill>
                <a:latin typeface="Calibri"/>
                <a:cs typeface="Calibri"/>
              </a:rPr>
              <a:t>adipisicing</a:t>
            </a:r>
            <a:r>
              <a:rPr lang="en-US" sz="1600" dirty="0">
                <a:solidFill>
                  <a:prstClr val="white"/>
                </a:solidFill>
                <a:latin typeface="Calibri"/>
                <a:cs typeface="Calibri"/>
              </a:rPr>
              <a:t> 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89" name="Curved Connector 45"/>
          <p:cNvCxnSpPr/>
          <p:nvPr/>
        </p:nvCxnSpPr>
        <p:spPr>
          <a:xfrm flipV="1">
            <a:off x="6673126" y="2713922"/>
            <a:ext cx="1878138" cy="1000657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rgbClr val="9EBE5B"/>
            </a:solidFill>
            <a:prstDash val="sysDot"/>
            <a:miter lim="800000"/>
          </a:ln>
          <a:effectLst/>
        </p:spPr>
      </p:cxnSp>
      <p:grpSp>
        <p:nvGrpSpPr>
          <p:cNvPr id="90" name="Group 46"/>
          <p:cNvGrpSpPr/>
          <p:nvPr/>
        </p:nvGrpSpPr>
        <p:grpSpPr>
          <a:xfrm rot="868272" flipH="1">
            <a:off x="8555214" y="1747526"/>
            <a:ext cx="803849" cy="989610"/>
            <a:chOff x="5165726" y="265112"/>
            <a:chExt cx="1582738" cy="1793875"/>
          </a:xfrm>
        </p:grpSpPr>
        <p:sp>
          <p:nvSpPr>
            <p:cNvPr id="91" name="Freeform 19"/>
            <p:cNvSpPr>
              <a:spLocks/>
            </p:cNvSpPr>
            <p:nvPr/>
          </p:nvSpPr>
          <p:spPr bwMode="auto">
            <a:xfrm>
              <a:off x="5165726" y="265112"/>
              <a:ext cx="1582738" cy="1731963"/>
            </a:xfrm>
            <a:custGeom>
              <a:avLst/>
              <a:gdLst>
                <a:gd name="T0" fmla="*/ 0 w 997"/>
                <a:gd name="T1" fmla="*/ 0 h 1091"/>
                <a:gd name="T2" fmla="*/ 313 w 997"/>
                <a:gd name="T3" fmla="*/ 1091 h 1091"/>
                <a:gd name="T4" fmla="*/ 997 w 997"/>
                <a:gd name="T5" fmla="*/ 791 h 1091"/>
                <a:gd name="T6" fmla="*/ 0 w 997"/>
                <a:gd name="T7" fmla="*/ 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7" h="1091">
                  <a:moveTo>
                    <a:pt x="0" y="0"/>
                  </a:moveTo>
                  <a:lnTo>
                    <a:pt x="313" y="1091"/>
                  </a:lnTo>
                  <a:lnTo>
                    <a:pt x="997" y="7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EBE5B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2" name="Freeform 20"/>
            <p:cNvSpPr>
              <a:spLocks/>
            </p:cNvSpPr>
            <p:nvPr/>
          </p:nvSpPr>
          <p:spPr bwMode="auto">
            <a:xfrm>
              <a:off x="5165726" y="265112"/>
              <a:ext cx="1193800" cy="1793875"/>
            </a:xfrm>
            <a:custGeom>
              <a:avLst/>
              <a:gdLst>
                <a:gd name="T0" fmla="*/ 752 w 752"/>
                <a:gd name="T1" fmla="*/ 897 h 1130"/>
                <a:gd name="T2" fmla="*/ 713 w 752"/>
                <a:gd name="T3" fmla="*/ 1130 h 1130"/>
                <a:gd name="T4" fmla="*/ 0 w 752"/>
                <a:gd name="T5" fmla="*/ 0 h 1130"/>
                <a:gd name="T6" fmla="*/ 752 w 752"/>
                <a:gd name="T7" fmla="*/ 897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2" h="1130">
                  <a:moveTo>
                    <a:pt x="752" y="897"/>
                  </a:moveTo>
                  <a:lnTo>
                    <a:pt x="713" y="1130"/>
                  </a:lnTo>
                  <a:lnTo>
                    <a:pt x="0" y="0"/>
                  </a:lnTo>
                  <a:lnTo>
                    <a:pt x="752" y="897"/>
                  </a:lnTo>
                  <a:close/>
                </a:path>
              </a:pathLst>
            </a:custGeom>
            <a:solidFill>
              <a:srgbClr val="EF64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4433862" y="4345880"/>
            <a:ext cx="1405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Source Sans Pro"/>
              </a:rPr>
              <a:t>Vestibulum</a:t>
            </a:r>
            <a:r>
              <a:rPr 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Source Sans Pro"/>
              </a:rPr>
              <a:t> </a:t>
            </a:r>
            <a:r>
              <a:rPr lang="en-US" sz="1200" dirty="0" err="1" smtClean="0">
                <a:solidFill>
                  <a:prstClr val="black">
                    <a:lumMod val="50000"/>
                    <a:lumOff val="50000"/>
                  </a:prstClr>
                </a:solidFill>
                <a:latin typeface="Source Sans Pro"/>
              </a:rPr>
              <a:t>dignissi</a:t>
            </a:r>
            <a:r>
              <a:rPr 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ource Sans Pro"/>
              </a:rPr>
              <a:t> </a:t>
            </a:r>
            <a:r>
              <a:rPr lang="en-US" sz="1200" b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Source Sans Pro"/>
              </a:rPr>
              <a:t>nunc</a:t>
            </a:r>
            <a:r>
              <a:rPr lang="en-US" sz="1200" b="1" dirty="0">
                <a:solidFill>
                  <a:prstClr val="black">
                    <a:lumMod val="50000"/>
                    <a:lumOff val="50000"/>
                  </a:prstClr>
                </a:solidFill>
                <a:latin typeface="Source Sans Pro"/>
              </a:rPr>
              <a:t> </a:t>
            </a:r>
            <a:r>
              <a:rPr lang="en-US" sz="1200" b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ource Sans Pro"/>
              </a:rPr>
              <a:t>nisi</a:t>
            </a:r>
            <a:endParaRPr lang="id-ID" sz="1200" b="1" dirty="0">
              <a:solidFill>
                <a:prstClr val="black">
                  <a:lumMod val="50000"/>
                  <a:lumOff val="50000"/>
                </a:prstClr>
              </a:solidFill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84162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72" grpId="0"/>
      <p:bldP spid="73" grpId="0"/>
      <p:bldP spid="74" grpId="0"/>
      <p:bldP spid="75" grpId="0"/>
      <p:bldP spid="76" grpId="0"/>
      <p:bldP spid="78" grpId="0"/>
      <p:bldP spid="81" grpId="0"/>
      <p:bldP spid="82" grpId="0"/>
      <p:bldP spid="87" grpId="0"/>
      <p:bldP spid="9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283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2019-08-25T13:42:41Z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