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59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19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799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399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79992" algn="l" defTabSz="1151997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5988" algn="l" defTabSz="1151997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1987" algn="l" defTabSz="1151997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7986" algn="l" defTabSz="1151997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26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98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997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7994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3993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79992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5988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1987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7986" algn="l" defTabSz="115199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5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1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11" y="419133"/>
            <a:ext cx="5569659" cy="470282"/>
          </a:xfrm>
          <a:prstGeom prst="rect">
            <a:avLst/>
          </a:prstGeom>
          <a:noFill/>
        </p:spPr>
        <p:txBody>
          <a:bodyPr wrap="square" lIns="115199" tIns="57600" rIns="115199" bIns="5760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199" tIns="57600" rIns="115199" bIns="57600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9" tIns="57600" rIns="115199" bIns="57600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7" y="344033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7" y="1808163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98" indent="0">
              <a:buNone/>
              <a:defRPr sz="1500"/>
            </a:lvl2pPr>
            <a:lvl3pPr marL="1151997" indent="0">
              <a:buNone/>
              <a:defRPr sz="1300"/>
            </a:lvl3pPr>
            <a:lvl4pPr marL="1727994" indent="0">
              <a:buNone/>
              <a:defRPr sz="1100"/>
            </a:lvl4pPr>
            <a:lvl5pPr marL="2303993" indent="0">
              <a:buNone/>
              <a:defRPr sz="1100"/>
            </a:lvl5pPr>
            <a:lvl6pPr marL="2879992" indent="0">
              <a:buNone/>
              <a:defRPr sz="1100"/>
            </a:lvl6pPr>
            <a:lvl7pPr marL="3455988" indent="0">
              <a:buNone/>
              <a:defRPr sz="1100"/>
            </a:lvl7pPr>
            <a:lvl8pPr marL="4031987" indent="0">
              <a:buNone/>
              <a:defRPr sz="1100"/>
            </a:lvl8pPr>
            <a:lvl9pPr marL="460798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98" indent="0">
              <a:buNone/>
              <a:defRPr sz="3500"/>
            </a:lvl2pPr>
            <a:lvl3pPr marL="1151997" indent="0">
              <a:buNone/>
              <a:defRPr sz="3000"/>
            </a:lvl3pPr>
            <a:lvl4pPr marL="1727994" indent="0">
              <a:buNone/>
              <a:defRPr sz="2500"/>
            </a:lvl4pPr>
            <a:lvl5pPr marL="2303993" indent="0">
              <a:buNone/>
              <a:defRPr sz="2500"/>
            </a:lvl5pPr>
            <a:lvl6pPr marL="2879992" indent="0">
              <a:buNone/>
              <a:defRPr sz="2500"/>
            </a:lvl6pPr>
            <a:lvl7pPr marL="3455988" indent="0">
              <a:buNone/>
              <a:defRPr sz="2500"/>
            </a:lvl7pPr>
            <a:lvl8pPr marL="4031987" indent="0">
              <a:buNone/>
              <a:defRPr sz="2500"/>
            </a:lvl8pPr>
            <a:lvl9pPr marL="460798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98" indent="0">
              <a:buNone/>
              <a:defRPr sz="1500"/>
            </a:lvl2pPr>
            <a:lvl3pPr marL="1151997" indent="0">
              <a:buNone/>
              <a:defRPr sz="1300"/>
            </a:lvl3pPr>
            <a:lvl4pPr marL="1727994" indent="0">
              <a:buNone/>
              <a:defRPr sz="1100"/>
            </a:lvl4pPr>
            <a:lvl5pPr marL="2303993" indent="0">
              <a:buNone/>
              <a:defRPr sz="1100"/>
            </a:lvl5pPr>
            <a:lvl6pPr marL="2879992" indent="0">
              <a:buNone/>
              <a:defRPr sz="1100"/>
            </a:lvl6pPr>
            <a:lvl7pPr marL="3455988" indent="0">
              <a:buNone/>
              <a:defRPr sz="1100"/>
            </a:lvl7pPr>
            <a:lvl8pPr marL="4031987" indent="0">
              <a:buNone/>
              <a:defRPr sz="1100"/>
            </a:lvl8pPr>
            <a:lvl9pPr marL="460798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4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4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7999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3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11" y="419133"/>
            <a:ext cx="5569659" cy="470282"/>
          </a:xfrm>
          <a:prstGeom prst="rect">
            <a:avLst/>
          </a:prstGeom>
          <a:noFill/>
        </p:spPr>
        <p:txBody>
          <a:bodyPr wrap="square" lIns="115199" tIns="57600" rIns="115199" bIns="5760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199" tIns="57600" rIns="115199" bIns="57600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9" tIns="57600" rIns="115199" bIns="57600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4" y="1054221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00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7999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11" y="419133"/>
            <a:ext cx="5569659" cy="470282"/>
          </a:xfrm>
          <a:prstGeom prst="rect">
            <a:avLst/>
          </a:prstGeom>
          <a:noFill/>
        </p:spPr>
        <p:txBody>
          <a:bodyPr wrap="square" lIns="115199" tIns="57600" rIns="115199" bIns="5760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199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5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4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5" y="7997015"/>
            <a:ext cx="6749215" cy="393337"/>
          </a:xfrm>
          <a:prstGeom prst="rect">
            <a:avLst/>
          </a:prstGeom>
          <a:noFill/>
        </p:spPr>
        <p:txBody>
          <a:bodyPr lIns="115199" tIns="57600" rIns="115199" bIns="57600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8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199" tIns="57600" rIns="115199" bIns="57600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7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3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9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5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1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3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9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9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99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39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99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59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19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79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98" indent="0">
              <a:buNone/>
              <a:defRPr sz="2500" b="1"/>
            </a:lvl2pPr>
            <a:lvl3pPr marL="1151997" indent="0">
              <a:buNone/>
              <a:defRPr sz="2300" b="1"/>
            </a:lvl3pPr>
            <a:lvl4pPr marL="1727994" indent="0">
              <a:buNone/>
              <a:defRPr sz="2000" b="1"/>
            </a:lvl4pPr>
            <a:lvl5pPr marL="2303993" indent="0">
              <a:buNone/>
              <a:defRPr sz="2000" b="1"/>
            </a:lvl5pPr>
            <a:lvl6pPr marL="2879992" indent="0">
              <a:buNone/>
              <a:defRPr sz="2000" b="1"/>
            </a:lvl6pPr>
            <a:lvl7pPr marL="3455988" indent="0">
              <a:buNone/>
              <a:defRPr sz="2000" b="1"/>
            </a:lvl7pPr>
            <a:lvl8pPr marL="4031987" indent="0">
              <a:buNone/>
              <a:defRPr sz="2000" b="1"/>
            </a:lvl8pPr>
            <a:lvl9pPr marL="460798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7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98" indent="0">
              <a:buNone/>
              <a:defRPr sz="2500" b="1"/>
            </a:lvl2pPr>
            <a:lvl3pPr marL="1151997" indent="0">
              <a:buNone/>
              <a:defRPr sz="2300" b="1"/>
            </a:lvl3pPr>
            <a:lvl4pPr marL="1727994" indent="0">
              <a:buNone/>
              <a:defRPr sz="2000" b="1"/>
            </a:lvl4pPr>
            <a:lvl5pPr marL="2303993" indent="0">
              <a:buNone/>
              <a:defRPr sz="2000" b="1"/>
            </a:lvl5pPr>
            <a:lvl6pPr marL="2879992" indent="0">
              <a:buNone/>
              <a:defRPr sz="2000" b="1"/>
            </a:lvl6pPr>
            <a:lvl7pPr marL="3455988" indent="0">
              <a:buNone/>
              <a:defRPr sz="2000" b="1"/>
            </a:lvl7pPr>
            <a:lvl8pPr marL="4031987" indent="0">
              <a:buNone/>
              <a:defRPr sz="2000" b="1"/>
            </a:lvl8pPr>
            <a:lvl9pPr marL="460798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7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199" tIns="57600" rIns="115199" bIns="576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80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199" tIns="57600" rIns="115199" bIns="576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10"/>
            <a:ext cx="2688484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10"/>
            <a:ext cx="3648657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10"/>
            <a:ext cx="2688484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599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199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799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399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1999" indent="-43199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7" indent="-35999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6" indent="-28799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994" indent="-28799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993" indent="-28799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990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89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988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985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98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997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994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993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992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988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987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986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199" tIns="57600" rIns="115199" bIns="5760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199" tIns="57600" rIns="115199" bIns="576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10"/>
            <a:ext cx="2688484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10"/>
            <a:ext cx="3648657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10"/>
            <a:ext cx="2688484" cy="460041"/>
          </a:xfrm>
          <a:prstGeom prst="rect">
            <a:avLst/>
          </a:prstGeom>
        </p:spPr>
        <p:txBody>
          <a:bodyPr vert="horz" lIns="115199" tIns="57600" rIns="115199" bIns="5760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1997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999" indent="-431999" algn="l" defTabSz="1151997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7" indent="-359998" algn="l" defTabSz="1151997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6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994" indent="-287998" algn="l" defTabSz="115199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993" indent="-287998" algn="l" defTabSz="1151997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990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89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988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985" indent="-287998" algn="l" defTabSz="115199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98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997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994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993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992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988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987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986" algn="l" defTabSz="115199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471"/>
          <p:cNvSpPr txBox="1"/>
          <p:nvPr/>
        </p:nvSpPr>
        <p:spPr>
          <a:xfrm>
            <a:off x="984897" y="6381330"/>
            <a:ext cx="1078657" cy="392409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969C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会议标题</a:t>
            </a:r>
            <a:endParaRPr lang="en-US" altLang="zh-CN" sz="1300" dirty="0">
              <a:solidFill>
                <a:srgbClr val="969C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Freeform 12"/>
          <p:cNvSpPr>
            <a:spLocks noEditPoints="1"/>
          </p:cNvSpPr>
          <p:nvPr/>
        </p:nvSpPr>
        <p:spPr bwMode="auto">
          <a:xfrm>
            <a:off x="642741" y="6381330"/>
            <a:ext cx="342155" cy="340159"/>
          </a:xfrm>
          <a:custGeom>
            <a:avLst/>
            <a:gdLst>
              <a:gd name="T0" fmla="*/ 334 w 359"/>
              <a:gd name="T1" fmla="*/ 135 h 357"/>
              <a:gd name="T2" fmla="*/ 272 w 359"/>
              <a:gd name="T3" fmla="*/ 226 h 357"/>
              <a:gd name="T4" fmla="*/ 275 w 359"/>
              <a:gd name="T5" fmla="*/ 267 h 357"/>
              <a:gd name="T6" fmla="*/ 209 w 359"/>
              <a:gd name="T7" fmla="*/ 339 h 357"/>
              <a:gd name="T8" fmla="*/ 167 w 359"/>
              <a:gd name="T9" fmla="*/ 352 h 357"/>
              <a:gd name="T10" fmla="*/ 156 w 359"/>
              <a:gd name="T11" fmla="*/ 293 h 357"/>
              <a:gd name="T12" fmla="*/ 150 w 359"/>
              <a:gd name="T13" fmla="*/ 276 h 357"/>
              <a:gd name="T14" fmla="*/ 85 w 359"/>
              <a:gd name="T15" fmla="*/ 220 h 357"/>
              <a:gd name="T16" fmla="*/ 79 w 359"/>
              <a:gd name="T17" fmla="*/ 204 h 357"/>
              <a:gd name="T18" fmla="*/ 24 w 359"/>
              <a:gd name="T19" fmla="*/ 201 h 357"/>
              <a:gd name="T20" fmla="*/ 23 w 359"/>
              <a:gd name="T21" fmla="*/ 147 h 357"/>
              <a:gd name="T22" fmla="*/ 72 w 359"/>
              <a:gd name="T23" fmla="*/ 88 h 357"/>
              <a:gd name="T24" fmla="*/ 129 w 359"/>
              <a:gd name="T25" fmla="*/ 87 h 357"/>
              <a:gd name="T26" fmla="*/ 139 w 359"/>
              <a:gd name="T27" fmla="*/ 85 h 357"/>
              <a:gd name="T28" fmla="*/ 225 w 359"/>
              <a:gd name="T29" fmla="*/ 24 h 357"/>
              <a:gd name="T30" fmla="*/ 330 w 359"/>
              <a:gd name="T31" fmla="*/ 0 h 357"/>
              <a:gd name="T32" fmla="*/ 356 w 359"/>
              <a:gd name="T33" fmla="*/ 7 h 357"/>
              <a:gd name="T34" fmla="*/ 249 w 359"/>
              <a:gd name="T35" fmla="*/ 69 h 357"/>
              <a:gd name="T36" fmla="*/ 248 w 359"/>
              <a:gd name="T37" fmla="*/ 150 h 357"/>
              <a:gd name="T38" fmla="*/ 249 w 359"/>
              <a:gd name="T39" fmla="*/ 69 h 357"/>
              <a:gd name="T40" fmla="*/ 15 w 359"/>
              <a:gd name="T41" fmla="*/ 266 h 357"/>
              <a:gd name="T42" fmla="*/ 20 w 359"/>
              <a:gd name="T43" fmla="*/ 284 h 357"/>
              <a:gd name="T44" fmla="*/ 35 w 359"/>
              <a:gd name="T45" fmla="*/ 287 h 357"/>
              <a:gd name="T46" fmla="*/ 23 w 359"/>
              <a:gd name="T47" fmla="*/ 323 h 357"/>
              <a:gd name="T48" fmla="*/ 38 w 359"/>
              <a:gd name="T49" fmla="*/ 335 h 357"/>
              <a:gd name="T50" fmla="*/ 74 w 359"/>
              <a:gd name="T51" fmla="*/ 326 h 357"/>
              <a:gd name="T52" fmla="*/ 81 w 359"/>
              <a:gd name="T53" fmla="*/ 347 h 357"/>
              <a:gd name="T54" fmla="*/ 94 w 359"/>
              <a:gd name="T55" fmla="*/ 342 h 357"/>
              <a:gd name="T56" fmla="*/ 123 w 359"/>
              <a:gd name="T57" fmla="*/ 313 h 357"/>
              <a:gd name="T58" fmla="*/ 116 w 359"/>
              <a:gd name="T59" fmla="*/ 297 h 357"/>
              <a:gd name="T60" fmla="*/ 72 w 359"/>
              <a:gd name="T61" fmla="*/ 262 h 357"/>
              <a:gd name="T62" fmla="*/ 51 w 359"/>
              <a:gd name="T63" fmla="*/ 233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9" h="357">
                <a:moveTo>
                  <a:pt x="358" y="32"/>
                </a:moveTo>
                <a:cubicBezTo>
                  <a:pt x="356" y="68"/>
                  <a:pt x="348" y="102"/>
                  <a:pt x="334" y="135"/>
                </a:cubicBezTo>
                <a:cubicBezTo>
                  <a:pt x="320" y="166"/>
                  <a:pt x="301" y="194"/>
                  <a:pt x="276" y="218"/>
                </a:cubicBezTo>
                <a:cubicBezTo>
                  <a:pt x="273" y="220"/>
                  <a:pt x="271" y="223"/>
                  <a:pt x="272" y="226"/>
                </a:cubicBezTo>
                <a:cubicBezTo>
                  <a:pt x="272" y="229"/>
                  <a:pt x="272" y="233"/>
                  <a:pt x="273" y="236"/>
                </a:cubicBezTo>
                <a:cubicBezTo>
                  <a:pt x="273" y="246"/>
                  <a:pt x="275" y="256"/>
                  <a:pt x="275" y="267"/>
                </a:cubicBezTo>
                <a:cubicBezTo>
                  <a:pt x="274" y="284"/>
                  <a:pt x="267" y="299"/>
                  <a:pt x="253" y="309"/>
                </a:cubicBezTo>
                <a:cubicBezTo>
                  <a:pt x="239" y="320"/>
                  <a:pt x="224" y="329"/>
                  <a:pt x="209" y="339"/>
                </a:cubicBezTo>
                <a:cubicBezTo>
                  <a:pt x="203" y="344"/>
                  <a:pt x="196" y="348"/>
                  <a:pt x="190" y="352"/>
                </a:cubicBezTo>
                <a:cubicBezTo>
                  <a:pt x="182" y="357"/>
                  <a:pt x="174" y="357"/>
                  <a:pt x="167" y="352"/>
                </a:cubicBezTo>
                <a:cubicBezTo>
                  <a:pt x="162" y="348"/>
                  <a:pt x="160" y="344"/>
                  <a:pt x="159" y="338"/>
                </a:cubicBezTo>
                <a:cubicBezTo>
                  <a:pt x="158" y="323"/>
                  <a:pt x="157" y="308"/>
                  <a:pt x="156" y="293"/>
                </a:cubicBezTo>
                <a:cubicBezTo>
                  <a:pt x="155" y="289"/>
                  <a:pt x="155" y="284"/>
                  <a:pt x="155" y="280"/>
                </a:cubicBezTo>
                <a:cubicBezTo>
                  <a:pt x="154" y="277"/>
                  <a:pt x="153" y="276"/>
                  <a:pt x="150" y="276"/>
                </a:cubicBezTo>
                <a:cubicBezTo>
                  <a:pt x="144" y="274"/>
                  <a:pt x="138" y="274"/>
                  <a:pt x="132" y="272"/>
                </a:cubicBezTo>
                <a:cubicBezTo>
                  <a:pt x="107" y="263"/>
                  <a:pt x="91" y="246"/>
                  <a:pt x="85" y="220"/>
                </a:cubicBezTo>
                <a:cubicBezTo>
                  <a:pt x="84" y="216"/>
                  <a:pt x="84" y="212"/>
                  <a:pt x="83" y="208"/>
                </a:cubicBezTo>
                <a:cubicBezTo>
                  <a:pt x="82" y="205"/>
                  <a:pt x="82" y="205"/>
                  <a:pt x="79" y="204"/>
                </a:cubicBezTo>
                <a:cubicBezTo>
                  <a:pt x="73" y="204"/>
                  <a:pt x="68" y="204"/>
                  <a:pt x="62" y="203"/>
                </a:cubicBezTo>
                <a:cubicBezTo>
                  <a:pt x="49" y="202"/>
                  <a:pt x="36" y="202"/>
                  <a:pt x="24" y="201"/>
                </a:cubicBezTo>
                <a:cubicBezTo>
                  <a:pt x="8" y="200"/>
                  <a:pt x="0" y="185"/>
                  <a:pt x="8" y="171"/>
                </a:cubicBezTo>
                <a:cubicBezTo>
                  <a:pt x="12" y="163"/>
                  <a:pt x="18" y="155"/>
                  <a:pt x="23" y="147"/>
                </a:cubicBezTo>
                <a:cubicBezTo>
                  <a:pt x="30" y="136"/>
                  <a:pt x="37" y="124"/>
                  <a:pt x="45" y="113"/>
                </a:cubicBezTo>
                <a:cubicBezTo>
                  <a:pt x="52" y="102"/>
                  <a:pt x="60" y="94"/>
                  <a:pt x="72" y="88"/>
                </a:cubicBezTo>
                <a:cubicBezTo>
                  <a:pt x="80" y="85"/>
                  <a:pt x="88" y="83"/>
                  <a:pt x="96" y="84"/>
                </a:cubicBezTo>
                <a:cubicBezTo>
                  <a:pt x="107" y="85"/>
                  <a:pt x="118" y="86"/>
                  <a:pt x="129" y="87"/>
                </a:cubicBezTo>
                <a:cubicBezTo>
                  <a:pt x="130" y="87"/>
                  <a:pt x="131" y="87"/>
                  <a:pt x="132" y="87"/>
                </a:cubicBezTo>
                <a:cubicBezTo>
                  <a:pt x="135" y="88"/>
                  <a:pt x="137" y="87"/>
                  <a:pt x="139" y="85"/>
                </a:cubicBezTo>
                <a:cubicBezTo>
                  <a:pt x="145" y="79"/>
                  <a:pt x="151" y="72"/>
                  <a:pt x="157" y="67"/>
                </a:cubicBezTo>
                <a:cubicBezTo>
                  <a:pt x="177" y="49"/>
                  <a:pt x="200" y="35"/>
                  <a:pt x="225" y="24"/>
                </a:cubicBezTo>
                <a:cubicBezTo>
                  <a:pt x="247" y="14"/>
                  <a:pt x="271" y="7"/>
                  <a:pt x="295" y="3"/>
                </a:cubicBezTo>
                <a:cubicBezTo>
                  <a:pt x="306" y="2"/>
                  <a:pt x="318" y="0"/>
                  <a:pt x="330" y="0"/>
                </a:cubicBezTo>
                <a:cubicBezTo>
                  <a:pt x="337" y="0"/>
                  <a:pt x="344" y="1"/>
                  <a:pt x="351" y="2"/>
                </a:cubicBezTo>
                <a:cubicBezTo>
                  <a:pt x="355" y="3"/>
                  <a:pt x="356" y="4"/>
                  <a:pt x="356" y="7"/>
                </a:cubicBezTo>
                <a:cubicBezTo>
                  <a:pt x="358" y="16"/>
                  <a:pt x="359" y="24"/>
                  <a:pt x="358" y="32"/>
                </a:cubicBezTo>
                <a:close/>
                <a:moveTo>
                  <a:pt x="249" y="69"/>
                </a:moveTo>
                <a:cubicBezTo>
                  <a:pt x="227" y="69"/>
                  <a:pt x="208" y="86"/>
                  <a:pt x="208" y="111"/>
                </a:cubicBezTo>
                <a:cubicBezTo>
                  <a:pt x="208" y="132"/>
                  <a:pt x="228" y="151"/>
                  <a:pt x="248" y="150"/>
                </a:cubicBezTo>
                <a:cubicBezTo>
                  <a:pt x="271" y="150"/>
                  <a:pt x="289" y="132"/>
                  <a:pt x="289" y="109"/>
                </a:cubicBezTo>
                <a:cubicBezTo>
                  <a:pt x="289" y="88"/>
                  <a:pt x="271" y="69"/>
                  <a:pt x="249" y="69"/>
                </a:cubicBezTo>
                <a:close/>
                <a:moveTo>
                  <a:pt x="44" y="237"/>
                </a:moveTo>
                <a:cubicBezTo>
                  <a:pt x="34" y="246"/>
                  <a:pt x="25" y="256"/>
                  <a:pt x="15" y="266"/>
                </a:cubicBezTo>
                <a:cubicBezTo>
                  <a:pt x="14" y="267"/>
                  <a:pt x="12" y="269"/>
                  <a:pt x="12" y="270"/>
                </a:cubicBezTo>
                <a:cubicBezTo>
                  <a:pt x="9" y="276"/>
                  <a:pt x="14" y="283"/>
                  <a:pt x="20" y="284"/>
                </a:cubicBezTo>
                <a:cubicBezTo>
                  <a:pt x="24" y="284"/>
                  <a:pt x="29" y="284"/>
                  <a:pt x="33" y="284"/>
                </a:cubicBezTo>
                <a:cubicBezTo>
                  <a:pt x="35" y="284"/>
                  <a:pt x="36" y="285"/>
                  <a:pt x="35" y="287"/>
                </a:cubicBezTo>
                <a:cubicBezTo>
                  <a:pt x="33" y="292"/>
                  <a:pt x="32" y="297"/>
                  <a:pt x="30" y="302"/>
                </a:cubicBezTo>
                <a:cubicBezTo>
                  <a:pt x="28" y="309"/>
                  <a:pt x="25" y="316"/>
                  <a:pt x="23" y="323"/>
                </a:cubicBezTo>
                <a:cubicBezTo>
                  <a:pt x="21" y="329"/>
                  <a:pt x="24" y="334"/>
                  <a:pt x="30" y="335"/>
                </a:cubicBezTo>
                <a:cubicBezTo>
                  <a:pt x="33" y="336"/>
                  <a:pt x="35" y="336"/>
                  <a:pt x="38" y="335"/>
                </a:cubicBezTo>
                <a:cubicBezTo>
                  <a:pt x="49" y="331"/>
                  <a:pt x="60" y="327"/>
                  <a:pt x="71" y="324"/>
                </a:cubicBezTo>
                <a:cubicBezTo>
                  <a:pt x="74" y="323"/>
                  <a:pt x="74" y="323"/>
                  <a:pt x="74" y="326"/>
                </a:cubicBezTo>
                <a:cubicBezTo>
                  <a:pt x="75" y="330"/>
                  <a:pt x="75" y="334"/>
                  <a:pt x="75" y="338"/>
                </a:cubicBezTo>
                <a:cubicBezTo>
                  <a:pt x="75" y="342"/>
                  <a:pt x="77" y="345"/>
                  <a:pt x="81" y="347"/>
                </a:cubicBezTo>
                <a:cubicBezTo>
                  <a:pt x="85" y="348"/>
                  <a:pt x="88" y="347"/>
                  <a:pt x="91" y="345"/>
                </a:cubicBezTo>
                <a:cubicBezTo>
                  <a:pt x="92" y="344"/>
                  <a:pt x="93" y="343"/>
                  <a:pt x="94" y="342"/>
                </a:cubicBezTo>
                <a:cubicBezTo>
                  <a:pt x="103" y="333"/>
                  <a:pt x="112" y="325"/>
                  <a:pt x="120" y="316"/>
                </a:cubicBezTo>
                <a:cubicBezTo>
                  <a:pt x="121" y="315"/>
                  <a:pt x="122" y="314"/>
                  <a:pt x="123" y="313"/>
                </a:cubicBezTo>
                <a:cubicBezTo>
                  <a:pt x="126" y="309"/>
                  <a:pt x="126" y="304"/>
                  <a:pt x="123" y="300"/>
                </a:cubicBezTo>
                <a:cubicBezTo>
                  <a:pt x="121" y="299"/>
                  <a:pt x="118" y="297"/>
                  <a:pt x="116" y="297"/>
                </a:cubicBezTo>
                <a:cubicBezTo>
                  <a:pt x="109" y="294"/>
                  <a:pt x="103" y="291"/>
                  <a:pt x="97" y="287"/>
                </a:cubicBezTo>
                <a:cubicBezTo>
                  <a:pt x="87" y="280"/>
                  <a:pt x="78" y="272"/>
                  <a:pt x="72" y="262"/>
                </a:cubicBezTo>
                <a:cubicBezTo>
                  <a:pt x="67" y="255"/>
                  <a:pt x="64" y="248"/>
                  <a:pt x="61" y="240"/>
                </a:cubicBezTo>
                <a:cubicBezTo>
                  <a:pt x="59" y="236"/>
                  <a:pt x="56" y="233"/>
                  <a:pt x="51" y="233"/>
                </a:cubicBezTo>
                <a:cubicBezTo>
                  <a:pt x="48" y="233"/>
                  <a:pt x="46" y="235"/>
                  <a:pt x="44" y="237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0" name="L 形 109"/>
          <p:cNvSpPr/>
          <p:nvPr/>
        </p:nvSpPr>
        <p:spPr>
          <a:xfrm rot="5400000">
            <a:off x="1374492" y="4545558"/>
            <a:ext cx="1229035" cy="1927604"/>
          </a:xfrm>
          <a:prstGeom prst="corner">
            <a:avLst>
              <a:gd name="adj1" fmla="val 14935"/>
              <a:gd name="adj2" fmla="val 15561"/>
            </a:avLst>
          </a:prstGeom>
          <a:solidFill>
            <a:srgbClr val="748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1" name="L 形 110"/>
          <p:cNvSpPr/>
          <p:nvPr/>
        </p:nvSpPr>
        <p:spPr>
          <a:xfrm rot="5400000">
            <a:off x="3427885" y="3948043"/>
            <a:ext cx="1229035" cy="1927604"/>
          </a:xfrm>
          <a:prstGeom prst="corner">
            <a:avLst>
              <a:gd name="adj1" fmla="val 14935"/>
              <a:gd name="adj2" fmla="val 15561"/>
            </a:avLst>
          </a:prstGeom>
          <a:solidFill>
            <a:srgbClr val="748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" name="L 形 111"/>
          <p:cNvSpPr/>
          <p:nvPr/>
        </p:nvSpPr>
        <p:spPr>
          <a:xfrm rot="5400000">
            <a:off x="5481415" y="3395203"/>
            <a:ext cx="1229035" cy="1927604"/>
          </a:xfrm>
          <a:prstGeom prst="corner">
            <a:avLst>
              <a:gd name="adj1" fmla="val 14935"/>
              <a:gd name="adj2" fmla="val 15561"/>
            </a:avLst>
          </a:prstGeom>
          <a:solidFill>
            <a:srgbClr val="748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3" name="L 形 112"/>
          <p:cNvSpPr/>
          <p:nvPr/>
        </p:nvSpPr>
        <p:spPr>
          <a:xfrm rot="5400000">
            <a:off x="7534945" y="2808125"/>
            <a:ext cx="1229035" cy="1927604"/>
          </a:xfrm>
          <a:prstGeom prst="corner">
            <a:avLst>
              <a:gd name="adj1" fmla="val 14935"/>
              <a:gd name="adj2" fmla="val 15561"/>
            </a:avLst>
          </a:prstGeom>
          <a:solidFill>
            <a:srgbClr val="748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4" name="L 形 113"/>
          <p:cNvSpPr/>
          <p:nvPr/>
        </p:nvSpPr>
        <p:spPr>
          <a:xfrm rot="5400000">
            <a:off x="9588474" y="2287627"/>
            <a:ext cx="1229035" cy="1927604"/>
          </a:xfrm>
          <a:prstGeom prst="corner">
            <a:avLst>
              <a:gd name="adj1" fmla="val 14935"/>
              <a:gd name="adj2" fmla="val 15561"/>
            </a:avLst>
          </a:prstGeom>
          <a:solidFill>
            <a:srgbClr val="3A93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5" name="直角三角形 114"/>
          <p:cNvSpPr/>
          <p:nvPr/>
        </p:nvSpPr>
        <p:spPr>
          <a:xfrm flipH="1">
            <a:off x="2567608" y="4297329"/>
            <a:ext cx="385065" cy="432102"/>
          </a:xfrm>
          <a:prstGeom prst="rtTriangle">
            <a:avLst/>
          </a:prstGeom>
          <a:solidFill>
            <a:srgbClr val="D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6" name="直角三角形 115"/>
          <p:cNvSpPr/>
          <p:nvPr/>
        </p:nvSpPr>
        <p:spPr>
          <a:xfrm flipH="1">
            <a:off x="4621138" y="3744490"/>
            <a:ext cx="385065" cy="432102"/>
          </a:xfrm>
          <a:prstGeom prst="rtTriangle">
            <a:avLst/>
          </a:prstGeom>
          <a:solidFill>
            <a:srgbClr val="D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7" name="直角三角形 116"/>
          <p:cNvSpPr/>
          <p:nvPr/>
        </p:nvSpPr>
        <p:spPr>
          <a:xfrm flipH="1">
            <a:off x="6674668" y="3155925"/>
            <a:ext cx="385065" cy="432102"/>
          </a:xfrm>
          <a:prstGeom prst="rtTriangle">
            <a:avLst/>
          </a:prstGeom>
          <a:solidFill>
            <a:srgbClr val="D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" name="直角三角形 117"/>
          <p:cNvSpPr/>
          <p:nvPr/>
        </p:nvSpPr>
        <p:spPr>
          <a:xfrm flipH="1">
            <a:off x="8728198" y="2636914"/>
            <a:ext cx="385065" cy="432102"/>
          </a:xfrm>
          <a:prstGeom prst="rtTriangle">
            <a:avLst/>
          </a:prstGeom>
          <a:solidFill>
            <a:srgbClr val="DF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9" name="文本框 484"/>
          <p:cNvSpPr txBox="1"/>
          <p:nvPr/>
        </p:nvSpPr>
        <p:spPr>
          <a:xfrm>
            <a:off x="1271464" y="5526363"/>
            <a:ext cx="1681207" cy="69249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3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框 485"/>
          <p:cNvSpPr txBox="1"/>
          <p:nvPr/>
        </p:nvSpPr>
        <p:spPr>
          <a:xfrm>
            <a:off x="1271464" y="5157030"/>
            <a:ext cx="1618337" cy="3693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文本框 486"/>
          <p:cNvSpPr txBox="1"/>
          <p:nvPr/>
        </p:nvSpPr>
        <p:spPr>
          <a:xfrm>
            <a:off x="3353153" y="4925982"/>
            <a:ext cx="1681207" cy="69249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3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文本框 487"/>
          <p:cNvSpPr txBox="1"/>
          <p:nvPr/>
        </p:nvSpPr>
        <p:spPr>
          <a:xfrm>
            <a:off x="3353153" y="4556649"/>
            <a:ext cx="1618337" cy="3693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488"/>
          <p:cNvSpPr txBox="1"/>
          <p:nvPr/>
        </p:nvSpPr>
        <p:spPr>
          <a:xfrm>
            <a:off x="5401833" y="4386446"/>
            <a:ext cx="1681207" cy="69249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3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489"/>
          <p:cNvSpPr txBox="1"/>
          <p:nvPr/>
        </p:nvSpPr>
        <p:spPr>
          <a:xfrm>
            <a:off x="5401833" y="4017113"/>
            <a:ext cx="1618337" cy="3693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490"/>
          <p:cNvSpPr txBox="1"/>
          <p:nvPr/>
        </p:nvSpPr>
        <p:spPr>
          <a:xfrm>
            <a:off x="7450515" y="3780017"/>
            <a:ext cx="1681207" cy="69249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3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491"/>
          <p:cNvSpPr txBox="1"/>
          <p:nvPr/>
        </p:nvSpPr>
        <p:spPr>
          <a:xfrm>
            <a:off x="7450515" y="3410685"/>
            <a:ext cx="1618337" cy="3693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文本框 492"/>
          <p:cNvSpPr txBox="1"/>
          <p:nvPr/>
        </p:nvSpPr>
        <p:spPr>
          <a:xfrm>
            <a:off x="9475492" y="3269262"/>
            <a:ext cx="1681207" cy="69249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3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文本框 493"/>
          <p:cNvSpPr txBox="1"/>
          <p:nvPr/>
        </p:nvSpPr>
        <p:spPr>
          <a:xfrm>
            <a:off x="9475492" y="2899930"/>
            <a:ext cx="1618337" cy="36932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Freeform 13"/>
          <p:cNvSpPr>
            <a:spLocks/>
          </p:cNvSpPr>
          <p:nvPr/>
        </p:nvSpPr>
        <p:spPr bwMode="auto">
          <a:xfrm>
            <a:off x="3285618" y="2020027"/>
            <a:ext cx="1108516" cy="2271801"/>
          </a:xfrm>
          <a:custGeom>
            <a:avLst/>
            <a:gdLst>
              <a:gd name="T0" fmla="*/ 243 w 820"/>
              <a:gd name="T1" fmla="*/ 179 h 1683"/>
              <a:gd name="T2" fmla="*/ 212 w 820"/>
              <a:gd name="T3" fmla="*/ 57 h 1683"/>
              <a:gd name="T4" fmla="*/ 313 w 820"/>
              <a:gd name="T5" fmla="*/ 0 h 1683"/>
              <a:gd name="T6" fmla="*/ 403 w 820"/>
              <a:gd name="T7" fmla="*/ 29 h 1683"/>
              <a:gd name="T8" fmla="*/ 464 w 820"/>
              <a:gd name="T9" fmla="*/ 85 h 1683"/>
              <a:gd name="T10" fmla="*/ 446 w 820"/>
              <a:gd name="T11" fmla="*/ 117 h 1683"/>
              <a:gd name="T12" fmla="*/ 450 w 820"/>
              <a:gd name="T13" fmla="*/ 176 h 1683"/>
              <a:gd name="T14" fmla="*/ 458 w 820"/>
              <a:gd name="T15" fmla="*/ 239 h 1683"/>
              <a:gd name="T16" fmla="*/ 409 w 820"/>
              <a:gd name="T17" fmla="*/ 277 h 1683"/>
              <a:gd name="T18" fmla="*/ 420 w 820"/>
              <a:gd name="T19" fmla="*/ 389 h 1683"/>
              <a:gd name="T20" fmla="*/ 462 w 820"/>
              <a:gd name="T21" fmla="*/ 495 h 1683"/>
              <a:gd name="T22" fmla="*/ 484 w 820"/>
              <a:gd name="T23" fmla="*/ 604 h 1683"/>
              <a:gd name="T24" fmla="*/ 524 w 820"/>
              <a:gd name="T25" fmla="*/ 706 h 1683"/>
              <a:gd name="T26" fmla="*/ 616 w 820"/>
              <a:gd name="T27" fmla="*/ 787 h 1683"/>
              <a:gd name="T28" fmla="*/ 673 w 820"/>
              <a:gd name="T29" fmla="*/ 755 h 1683"/>
              <a:gd name="T30" fmla="*/ 705 w 820"/>
              <a:gd name="T31" fmla="*/ 808 h 1683"/>
              <a:gd name="T32" fmla="*/ 646 w 820"/>
              <a:gd name="T33" fmla="*/ 863 h 1683"/>
              <a:gd name="T34" fmla="*/ 588 w 820"/>
              <a:gd name="T35" fmla="*/ 904 h 1683"/>
              <a:gd name="T36" fmla="*/ 525 w 820"/>
              <a:gd name="T37" fmla="*/ 925 h 1683"/>
              <a:gd name="T38" fmla="*/ 552 w 820"/>
              <a:gd name="T39" fmla="*/ 859 h 1683"/>
              <a:gd name="T40" fmla="*/ 489 w 820"/>
              <a:gd name="T41" fmla="*/ 831 h 1683"/>
              <a:gd name="T42" fmla="*/ 494 w 820"/>
              <a:gd name="T43" fmla="*/ 928 h 1683"/>
              <a:gd name="T44" fmla="*/ 501 w 820"/>
              <a:gd name="T45" fmla="*/ 1008 h 1683"/>
              <a:gd name="T46" fmla="*/ 536 w 820"/>
              <a:gd name="T47" fmla="*/ 1147 h 1683"/>
              <a:gd name="T48" fmla="*/ 554 w 820"/>
              <a:gd name="T49" fmla="*/ 1268 h 1683"/>
              <a:gd name="T50" fmla="*/ 594 w 820"/>
              <a:gd name="T51" fmla="*/ 1412 h 1683"/>
              <a:gd name="T52" fmla="*/ 653 w 820"/>
              <a:gd name="T53" fmla="*/ 1519 h 1683"/>
              <a:gd name="T54" fmla="*/ 769 w 820"/>
              <a:gd name="T55" fmla="*/ 1557 h 1683"/>
              <a:gd name="T56" fmla="*/ 813 w 820"/>
              <a:gd name="T57" fmla="*/ 1596 h 1683"/>
              <a:gd name="T58" fmla="*/ 722 w 820"/>
              <a:gd name="T59" fmla="*/ 1659 h 1683"/>
              <a:gd name="T60" fmla="*/ 625 w 820"/>
              <a:gd name="T61" fmla="*/ 1677 h 1683"/>
              <a:gd name="T62" fmla="*/ 528 w 820"/>
              <a:gd name="T63" fmla="*/ 1620 h 1683"/>
              <a:gd name="T64" fmla="*/ 462 w 820"/>
              <a:gd name="T65" fmla="*/ 1469 h 1683"/>
              <a:gd name="T66" fmla="*/ 397 w 820"/>
              <a:gd name="T67" fmla="*/ 1278 h 1683"/>
              <a:gd name="T68" fmla="*/ 341 w 820"/>
              <a:gd name="T69" fmla="*/ 1118 h 1683"/>
              <a:gd name="T70" fmla="*/ 279 w 820"/>
              <a:gd name="T71" fmla="*/ 1220 h 1683"/>
              <a:gd name="T72" fmla="*/ 204 w 820"/>
              <a:gd name="T73" fmla="*/ 1383 h 1683"/>
              <a:gd name="T74" fmla="*/ 181 w 820"/>
              <a:gd name="T75" fmla="*/ 1512 h 1683"/>
              <a:gd name="T76" fmla="*/ 272 w 820"/>
              <a:gd name="T77" fmla="*/ 1581 h 1683"/>
              <a:gd name="T78" fmla="*/ 181 w 820"/>
              <a:gd name="T79" fmla="*/ 1665 h 1683"/>
              <a:gd name="T80" fmla="*/ 88 w 820"/>
              <a:gd name="T81" fmla="*/ 1661 h 1683"/>
              <a:gd name="T82" fmla="*/ 11 w 820"/>
              <a:gd name="T83" fmla="*/ 1558 h 1683"/>
              <a:gd name="T84" fmla="*/ 57 w 820"/>
              <a:gd name="T85" fmla="*/ 1415 h 1683"/>
              <a:gd name="T86" fmla="*/ 92 w 820"/>
              <a:gd name="T87" fmla="*/ 1291 h 1683"/>
              <a:gd name="T88" fmla="*/ 140 w 820"/>
              <a:gd name="T89" fmla="*/ 1192 h 1683"/>
              <a:gd name="T90" fmla="*/ 180 w 820"/>
              <a:gd name="T91" fmla="*/ 1065 h 1683"/>
              <a:gd name="T92" fmla="*/ 151 w 820"/>
              <a:gd name="T93" fmla="*/ 959 h 1683"/>
              <a:gd name="T94" fmla="*/ 121 w 820"/>
              <a:gd name="T95" fmla="*/ 829 h 1683"/>
              <a:gd name="T96" fmla="*/ 131 w 820"/>
              <a:gd name="T97" fmla="*/ 735 h 1683"/>
              <a:gd name="T98" fmla="*/ 131 w 820"/>
              <a:gd name="T99" fmla="*/ 511 h 1683"/>
              <a:gd name="T100" fmla="*/ 172 w 820"/>
              <a:gd name="T101" fmla="*/ 366 h 1683"/>
              <a:gd name="T102" fmla="*/ 225 w 820"/>
              <a:gd name="T103" fmla="*/ 288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20" h="1683">
                <a:moveTo>
                  <a:pt x="257" y="262"/>
                </a:moveTo>
                <a:cubicBezTo>
                  <a:pt x="266" y="253"/>
                  <a:pt x="270" y="236"/>
                  <a:pt x="266" y="224"/>
                </a:cubicBezTo>
                <a:cubicBezTo>
                  <a:pt x="263" y="212"/>
                  <a:pt x="254" y="194"/>
                  <a:pt x="247" y="184"/>
                </a:cubicBezTo>
                <a:cubicBezTo>
                  <a:pt x="243" y="179"/>
                  <a:pt x="243" y="179"/>
                  <a:pt x="243" y="179"/>
                </a:cubicBezTo>
                <a:cubicBezTo>
                  <a:pt x="236" y="168"/>
                  <a:pt x="226" y="153"/>
                  <a:pt x="221" y="144"/>
                </a:cubicBezTo>
                <a:cubicBezTo>
                  <a:pt x="216" y="135"/>
                  <a:pt x="212" y="120"/>
                  <a:pt x="212" y="111"/>
                </a:cubicBezTo>
                <a:cubicBezTo>
                  <a:pt x="212" y="101"/>
                  <a:pt x="212" y="88"/>
                  <a:pt x="212" y="81"/>
                </a:cubicBezTo>
                <a:cubicBezTo>
                  <a:pt x="212" y="75"/>
                  <a:pt x="212" y="64"/>
                  <a:pt x="212" y="57"/>
                </a:cubicBezTo>
                <a:cubicBezTo>
                  <a:pt x="212" y="51"/>
                  <a:pt x="219" y="39"/>
                  <a:pt x="227" y="31"/>
                </a:cubicBezTo>
                <a:cubicBezTo>
                  <a:pt x="235" y="23"/>
                  <a:pt x="249" y="12"/>
                  <a:pt x="258" y="8"/>
                </a:cubicBezTo>
                <a:cubicBezTo>
                  <a:pt x="266" y="4"/>
                  <a:pt x="279" y="0"/>
                  <a:pt x="286" y="0"/>
                </a:cubicBezTo>
                <a:cubicBezTo>
                  <a:pt x="294" y="0"/>
                  <a:pt x="306" y="0"/>
                  <a:pt x="313" y="0"/>
                </a:cubicBezTo>
                <a:cubicBezTo>
                  <a:pt x="320" y="0"/>
                  <a:pt x="333" y="0"/>
                  <a:pt x="341" y="0"/>
                </a:cubicBezTo>
                <a:cubicBezTo>
                  <a:pt x="349" y="0"/>
                  <a:pt x="361" y="1"/>
                  <a:pt x="367" y="2"/>
                </a:cubicBezTo>
                <a:cubicBezTo>
                  <a:pt x="374" y="2"/>
                  <a:pt x="383" y="7"/>
                  <a:pt x="387" y="11"/>
                </a:cubicBezTo>
                <a:cubicBezTo>
                  <a:pt x="392" y="15"/>
                  <a:pt x="399" y="23"/>
                  <a:pt x="403" y="29"/>
                </a:cubicBezTo>
                <a:cubicBezTo>
                  <a:pt x="406" y="35"/>
                  <a:pt x="414" y="44"/>
                  <a:pt x="419" y="48"/>
                </a:cubicBezTo>
                <a:cubicBezTo>
                  <a:pt x="424" y="52"/>
                  <a:pt x="428" y="61"/>
                  <a:pt x="428" y="67"/>
                </a:cubicBezTo>
                <a:cubicBezTo>
                  <a:pt x="428" y="73"/>
                  <a:pt x="431" y="79"/>
                  <a:pt x="434" y="81"/>
                </a:cubicBezTo>
                <a:cubicBezTo>
                  <a:pt x="438" y="84"/>
                  <a:pt x="451" y="85"/>
                  <a:pt x="464" y="85"/>
                </a:cubicBezTo>
                <a:cubicBezTo>
                  <a:pt x="480" y="85"/>
                  <a:pt x="480" y="85"/>
                  <a:pt x="480" y="85"/>
                </a:cubicBezTo>
                <a:cubicBezTo>
                  <a:pt x="492" y="85"/>
                  <a:pt x="498" y="91"/>
                  <a:pt x="493" y="97"/>
                </a:cubicBezTo>
                <a:cubicBezTo>
                  <a:pt x="488" y="104"/>
                  <a:pt x="476" y="110"/>
                  <a:pt x="466" y="111"/>
                </a:cubicBezTo>
                <a:cubicBezTo>
                  <a:pt x="457" y="111"/>
                  <a:pt x="448" y="114"/>
                  <a:pt x="446" y="117"/>
                </a:cubicBezTo>
                <a:cubicBezTo>
                  <a:pt x="445" y="120"/>
                  <a:pt x="444" y="127"/>
                  <a:pt x="444" y="133"/>
                </a:cubicBezTo>
                <a:cubicBezTo>
                  <a:pt x="444" y="139"/>
                  <a:pt x="448" y="146"/>
                  <a:pt x="453" y="148"/>
                </a:cubicBezTo>
                <a:cubicBezTo>
                  <a:pt x="458" y="150"/>
                  <a:pt x="461" y="157"/>
                  <a:pt x="460" y="163"/>
                </a:cubicBezTo>
                <a:cubicBezTo>
                  <a:pt x="458" y="169"/>
                  <a:pt x="454" y="175"/>
                  <a:pt x="450" y="176"/>
                </a:cubicBezTo>
                <a:cubicBezTo>
                  <a:pt x="447" y="178"/>
                  <a:pt x="445" y="181"/>
                  <a:pt x="446" y="184"/>
                </a:cubicBezTo>
                <a:cubicBezTo>
                  <a:pt x="448" y="187"/>
                  <a:pt x="451" y="194"/>
                  <a:pt x="454" y="200"/>
                </a:cubicBezTo>
                <a:cubicBezTo>
                  <a:pt x="457" y="206"/>
                  <a:pt x="460" y="215"/>
                  <a:pt x="460" y="221"/>
                </a:cubicBezTo>
                <a:cubicBezTo>
                  <a:pt x="460" y="227"/>
                  <a:pt x="459" y="235"/>
                  <a:pt x="458" y="239"/>
                </a:cubicBezTo>
                <a:cubicBezTo>
                  <a:pt x="458" y="242"/>
                  <a:pt x="452" y="248"/>
                  <a:pt x="446" y="252"/>
                </a:cubicBezTo>
                <a:cubicBezTo>
                  <a:pt x="440" y="256"/>
                  <a:pt x="433" y="259"/>
                  <a:pt x="429" y="259"/>
                </a:cubicBezTo>
                <a:cubicBezTo>
                  <a:pt x="425" y="259"/>
                  <a:pt x="419" y="259"/>
                  <a:pt x="416" y="259"/>
                </a:cubicBezTo>
                <a:cubicBezTo>
                  <a:pt x="412" y="259"/>
                  <a:pt x="409" y="267"/>
                  <a:pt x="409" y="277"/>
                </a:cubicBezTo>
                <a:cubicBezTo>
                  <a:pt x="409" y="288"/>
                  <a:pt x="409" y="299"/>
                  <a:pt x="409" y="303"/>
                </a:cubicBezTo>
                <a:cubicBezTo>
                  <a:pt x="409" y="306"/>
                  <a:pt x="409" y="317"/>
                  <a:pt x="409" y="327"/>
                </a:cubicBezTo>
                <a:cubicBezTo>
                  <a:pt x="409" y="336"/>
                  <a:pt x="409" y="352"/>
                  <a:pt x="409" y="363"/>
                </a:cubicBezTo>
                <a:cubicBezTo>
                  <a:pt x="409" y="373"/>
                  <a:pt x="414" y="385"/>
                  <a:pt x="420" y="389"/>
                </a:cubicBezTo>
                <a:cubicBezTo>
                  <a:pt x="426" y="394"/>
                  <a:pt x="434" y="406"/>
                  <a:pt x="438" y="417"/>
                </a:cubicBezTo>
                <a:cubicBezTo>
                  <a:pt x="443" y="428"/>
                  <a:pt x="448" y="442"/>
                  <a:pt x="449" y="448"/>
                </a:cubicBezTo>
                <a:cubicBezTo>
                  <a:pt x="450" y="454"/>
                  <a:pt x="454" y="469"/>
                  <a:pt x="458" y="481"/>
                </a:cubicBezTo>
                <a:cubicBezTo>
                  <a:pt x="462" y="495"/>
                  <a:pt x="462" y="495"/>
                  <a:pt x="462" y="495"/>
                </a:cubicBezTo>
                <a:cubicBezTo>
                  <a:pt x="465" y="507"/>
                  <a:pt x="471" y="523"/>
                  <a:pt x="476" y="531"/>
                </a:cubicBezTo>
                <a:cubicBezTo>
                  <a:pt x="480" y="538"/>
                  <a:pt x="484" y="552"/>
                  <a:pt x="484" y="561"/>
                </a:cubicBezTo>
                <a:cubicBezTo>
                  <a:pt x="484" y="571"/>
                  <a:pt x="484" y="589"/>
                  <a:pt x="484" y="601"/>
                </a:cubicBezTo>
                <a:cubicBezTo>
                  <a:pt x="484" y="604"/>
                  <a:pt x="484" y="604"/>
                  <a:pt x="484" y="604"/>
                </a:cubicBezTo>
                <a:cubicBezTo>
                  <a:pt x="484" y="616"/>
                  <a:pt x="484" y="633"/>
                  <a:pt x="484" y="641"/>
                </a:cubicBezTo>
                <a:cubicBezTo>
                  <a:pt x="484" y="649"/>
                  <a:pt x="490" y="663"/>
                  <a:pt x="497" y="671"/>
                </a:cubicBezTo>
                <a:cubicBezTo>
                  <a:pt x="504" y="679"/>
                  <a:pt x="516" y="694"/>
                  <a:pt x="523" y="704"/>
                </a:cubicBezTo>
                <a:cubicBezTo>
                  <a:pt x="524" y="706"/>
                  <a:pt x="524" y="706"/>
                  <a:pt x="524" y="706"/>
                </a:cubicBezTo>
                <a:cubicBezTo>
                  <a:pt x="531" y="717"/>
                  <a:pt x="543" y="731"/>
                  <a:pt x="550" y="739"/>
                </a:cubicBezTo>
                <a:cubicBezTo>
                  <a:pt x="558" y="746"/>
                  <a:pt x="567" y="756"/>
                  <a:pt x="572" y="762"/>
                </a:cubicBezTo>
                <a:cubicBezTo>
                  <a:pt x="576" y="767"/>
                  <a:pt x="586" y="779"/>
                  <a:pt x="594" y="787"/>
                </a:cubicBezTo>
                <a:cubicBezTo>
                  <a:pt x="602" y="796"/>
                  <a:pt x="612" y="796"/>
                  <a:pt x="616" y="787"/>
                </a:cubicBezTo>
                <a:cubicBezTo>
                  <a:pt x="619" y="779"/>
                  <a:pt x="625" y="772"/>
                  <a:pt x="629" y="772"/>
                </a:cubicBezTo>
                <a:cubicBezTo>
                  <a:pt x="633" y="772"/>
                  <a:pt x="640" y="764"/>
                  <a:pt x="645" y="754"/>
                </a:cubicBezTo>
                <a:cubicBezTo>
                  <a:pt x="650" y="744"/>
                  <a:pt x="659" y="737"/>
                  <a:pt x="664" y="737"/>
                </a:cubicBezTo>
                <a:cubicBezTo>
                  <a:pt x="669" y="738"/>
                  <a:pt x="673" y="746"/>
                  <a:pt x="673" y="755"/>
                </a:cubicBezTo>
                <a:cubicBezTo>
                  <a:pt x="673" y="764"/>
                  <a:pt x="677" y="772"/>
                  <a:pt x="681" y="772"/>
                </a:cubicBezTo>
                <a:cubicBezTo>
                  <a:pt x="685" y="772"/>
                  <a:pt x="693" y="772"/>
                  <a:pt x="697" y="772"/>
                </a:cubicBezTo>
                <a:cubicBezTo>
                  <a:pt x="701" y="772"/>
                  <a:pt x="705" y="779"/>
                  <a:pt x="705" y="787"/>
                </a:cubicBezTo>
                <a:cubicBezTo>
                  <a:pt x="705" y="796"/>
                  <a:pt x="705" y="805"/>
                  <a:pt x="705" y="808"/>
                </a:cubicBezTo>
                <a:cubicBezTo>
                  <a:pt x="705" y="811"/>
                  <a:pt x="698" y="813"/>
                  <a:pt x="689" y="813"/>
                </a:cubicBezTo>
                <a:cubicBezTo>
                  <a:pt x="680" y="813"/>
                  <a:pt x="668" y="817"/>
                  <a:pt x="661" y="822"/>
                </a:cubicBezTo>
                <a:cubicBezTo>
                  <a:pt x="654" y="827"/>
                  <a:pt x="648" y="836"/>
                  <a:pt x="648" y="842"/>
                </a:cubicBezTo>
                <a:cubicBezTo>
                  <a:pt x="647" y="848"/>
                  <a:pt x="646" y="858"/>
                  <a:pt x="646" y="863"/>
                </a:cubicBezTo>
                <a:cubicBezTo>
                  <a:pt x="646" y="868"/>
                  <a:pt x="643" y="874"/>
                  <a:pt x="640" y="877"/>
                </a:cubicBezTo>
                <a:cubicBezTo>
                  <a:pt x="636" y="880"/>
                  <a:pt x="630" y="886"/>
                  <a:pt x="626" y="889"/>
                </a:cubicBezTo>
                <a:cubicBezTo>
                  <a:pt x="623" y="893"/>
                  <a:pt x="614" y="896"/>
                  <a:pt x="608" y="896"/>
                </a:cubicBezTo>
                <a:cubicBezTo>
                  <a:pt x="601" y="896"/>
                  <a:pt x="592" y="900"/>
                  <a:pt x="588" y="904"/>
                </a:cubicBezTo>
                <a:cubicBezTo>
                  <a:pt x="583" y="908"/>
                  <a:pt x="576" y="915"/>
                  <a:pt x="572" y="919"/>
                </a:cubicBezTo>
                <a:cubicBezTo>
                  <a:pt x="567" y="922"/>
                  <a:pt x="564" y="928"/>
                  <a:pt x="564" y="932"/>
                </a:cubicBezTo>
                <a:cubicBezTo>
                  <a:pt x="564" y="936"/>
                  <a:pt x="556" y="939"/>
                  <a:pt x="548" y="939"/>
                </a:cubicBezTo>
                <a:cubicBezTo>
                  <a:pt x="539" y="939"/>
                  <a:pt x="529" y="933"/>
                  <a:pt x="525" y="925"/>
                </a:cubicBezTo>
                <a:cubicBezTo>
                  <a:pt x="521" y="918"/>
                  <a:pt x="519" y="908"/>
                  <a:pt x="520" y="904"/>
                </a:cubicBezTo>
                <a:cubicBezTo>
                  <a:pt x="520" y="900"/>
                  <a:pt x="525" y="894"/>
                  <a:pt x="530" y="891"/>
                </a:cubicBezTo>
                <a:cubicBezTo>
                  <a:pt x="535" y="888"/>
                  <a:pt x="545" y="881"/>
                  <a:pt x="552" y="876"/>
                </a:cubicBezTo>
                <a:cubicBezTo>
                  <a:pt x="558" y="871"/>
                  <a:pt x="558" y="863"/>
                  <a:pt x="552" y="859"/>
                </a:cubicBezTo>
                <a:cubicBezTo>
                  <a:pt x="545" y="854"/>
                  <a:pt x="534" y="846"/>
                  <a:pt x="526" y="841"/>
                </a:cubicBezTo>
                <a:cubicBezTo>
                  <a:pt x="519" y="836"/>
                  <a:pt x="507" y="826"/>
                  <a:pt x="500" y="820"/>
                </a:cubicBezTo>
                <a:cubicBezTo>
                  <a:pt x="492" y="813"/>
                  <a:pt x="488" y="818"/>
                  <a:pt x="489" y="831"/>
                </a:cubicBezTo>
                <a:cubicBezTo>
                  <a:pt x="489" y="831"/>
                  <a:pt x="489" y="831"/>
                  <a:pt x="489" y="831"/>
                </a:cubicBezTo>
                <a:cubicBezTo>
                  <a:pt x="490" y="843"/>
                  <a:pt x="493" y="862"/>
                  <a:pt x="494" y="872"/>
                </a:cubicBezTo>
                <a:cubicBezTo>
                  <a:pt x="494" y="872"/>
                  <a:pt x="494" y="872"/>
                  <a:pt x="494" y="888"/>
                </a:cubicBezTo>
                <a:cubicBezTo>
                  <a:pt x="494" y="904"/>
                  <a:pt x="494" y="904"/>
                  <a:pt x="494" y="904"/>
                </a:cubicBezTo>
                <a:cubicBezTo>
                  <a:pt x="494" y="911"/>
                  <a:pt x="494" y="922"/>
                  <a:pt x="494" y="928"/>
                </a:cubicBezTo>
                <a:cubicBezTo>
                  <a:pt x="494" y="934"/>
                  <a:pt x="490" y="939"/>
                  <a:pt x="484" y="939"/>
                </a:cubicBezTo>
                <a:cubicBezTo>
                  <a:pt x="478" y="939"/>
                  <a:pt x="475" y="943"/>
                  <a:pt x="478" y="949"/>
                </a:cubicBezTo>
                <a:cubicBezTo>
                  <a:pt x="481" y="955"/>
                  <a:pt x="487" y="968"/>
                  <a:pt x="490" y="977"/>
                </a:cubicBezTo>
                <a:cubicBezTo>
                  <a:pt x="494" y="987"/>
                  <a:pt x="499" y="1001"/>
                  <a:pt x="501" y="1008"/>
                </a:cubicBezTo>
                <a:cubicBezTo>
                  <a:pt x="503" y="1015"/>
                  <a:pt x="506" y="1031"/>
                  <a:pt x="508" y="1044"/>
                </a:cubicBezTo>
                <a:cubicBezTo>
                  <a:pt x="510" y="1065"/>
                  <a:pt x="510" y="1065"/>
                  <a:pt x="510" y="1065"/>
                </a:cubicBezTo>
                <a:cubicBezTo>
                  <a:pt x="512" y="1078"/>
                  <a:pt x="516" y="1097"/>
                  <a:pt x="520" y="1108"/>
                </a:cubicBezTo>
                <a:cubicBezTo>
                  <a:pt x="523" y="1119"/>
                  <a:pt x="531" y="1136"/>
                  <a:pt x="536" y="1147"/>
                </a:cubicBezTo>
                <a:cubicBezTo>
                  <a:pt x="541" y="1157"/>
                  <a:pt x="549" y="1175"/>
                  <a:pt x="554" y="1186"/>
                </a:cubicBezTo>
                <a:cubicBezTo>
                  <a:pt x="555" y="1187"/>
                  <a:pt x="555" y="1187"/>
                  <a:pt x="555" y="1187"/>
                </a:cubicBezTo>
                <a:cubicBezTo>
                  <a:pt x="559" y="1199"/>
                  <a:pt x="561" y="1216"/>
                  <a:pt x="557" y="1227"/>
                </a:cubicBezTo>
                <a:cubicBezTo>
                  <a:pt x="553" y="1237"/>
                  <a:pt x="552" y="1255"/>
                  <a:pt x="554" y="1268"/>
                </a:cubicBezTo>
                <a:cubicBezTo>
                  <a:pt x="559" y="1295"/>
                  <a:pt x="559" y="1295"/>
                  <a:pt x="559" y="1295"/>
                </a:cubicBezTo>
                <a:cubicBezTo>
                  <a:pt x="562" y="1307"/>
                  <a:pt x="566" y="1327"/>
                  <a:pt x="569" y="1339"/>
                </a:cubicBezTo>
                <a:cubicBezTo>
                  <a:pt x="577" y="1373"/>
                  <a:pt x="577" y="1373"/>
                  <a:pt x="577" y="1373"/>
                </a:cubicBezTo>
                <a:cubicBezTo>
                  <a:pt x="580" y="1385"/>
                  <a:pt x="588" y="1402"/>
                  <a:pt x="594" y="1412"/>
                </a:cubicBezTo>
                <a:cubicBezTo>
                  <a:pt x="601" y="1422"/>
                  <a:pt x="610" y="1439"/>
                  <a:pt x="614" y="1451"/>
                </a:cubicBezTo>
                <a:cubicBezTo>
                  <a:pt x="622" y="1472"/>
                  <a:pt x="622" y="1472"/>
                  <a:pt x="622" y="1472"/>
                </a:cubicBezTo>
                <a:cubicBezTo>
                  <a:pt x="627" y="1484"/>
                  <a:pt x="637" y="1501"/>
                  <a:pt x="645" y="1510"/>
                </a:cubicBezTo>
                <a:cubicBezTo>
                  <a:pt x="653" y="1519"/>
                  <a:pt x="653" y="1519"/>
                  <a:pt x="653" y="1519"/>
                </a:cubicBezTo>
                <a:cubicBezTo>
                  <a:pt x="661" y="1528"/>
                  <a:pt x="676" y="1540"/>
                  <a:pt x="686" y="1544"/>
                </a:cubicBezTo>
                <a:cubicBezTo>
                  <a:pt x="697" y="1548"/>
                  <a:pt x="715" y="1552"/>
                  <a:pt x="728" y="1552"/>
                </a:cubicBezTo>
                <a:cubicBezTo>
                  <a:pt x="730" y="1552"/>
                  <a:pt x="730" y="1552"/>
                  <a:pt x="730" y="1552"/>
                </a:cubicBezTo>
                <a:cubicBezTo>
                  <a:pt x="743" y="1552"/>
                  <a:pt x="760" y="1554"/>
                  <a:pt x="769" y="1557"/>
                </a:cubicBezTo>
                <a:cubicBezTo>
                  <a:pt x="769" y="1557"/>
                  <a:pt x="769" y="1557"/>
                  <a:pt x="782" y="1552"/>
                </a:cubicBezTo>
                <a:cubicBezTo>
                  <a:pt x="796" y="1547"/>
                  <a:pt x="796" y="1547"/>
                  <a:pt x="796" y="1547"/>
                </a:cubicBezTo>
                <a:cubicBezTo>
                  <a:pt x="804" y="1551"/>
                  <a:pt x="814" y="1560"/>
                  <a:pt x="817" y="1568"/>
                </a:cubicBezTo>
                <a:cubicBezTo>
                  <a:pt x="820" y="1575"/>
                  <a:pt x="818" y="1588"/>
                  <a:pt x="813" y="1596"/>
                </a:cubicBezTo>
                <a:cubicBezTo>
                  <a:pt x="808" y="1604"/>
                  <a:pt x="798" y="1615"/>
                  <a:pt x="792" y="1621"/>
                </a:cubicBezTo>
                <a:cubicBezTo>
                  <a:pt x="785" y="1627"/>
                  <a:pt x="771" y="1638"/>
                  <a:pt x="761" y="1645"/>
                </a:cubicBezTo>
                <a:cubicBezTo>
                  <a:pt x="761" y="1645"/>
                  <a:pt x="761" y="1645"/>
                  <a:pt x="761" y="1645"/>
                </a:cubicBezTo>
                <a:cubicBezTo>
                  <a:pt x="751" y="1653"/>
                  <a:pt x="733" y="1659"/>
                  <a:pt x="722" y="1659"/>
                </a:cubicBezTo>
                <a:cubicBezTo>
                  <a:pt x="711" y="1659"/>
                  <a:pt x="692" y="1659"/>
                  <a:pt x="680" y="1659"/>
                </a:cubicBezTo>
                <a:cubicBezTo>
                  <a:pt x="677" y="1659"/>
                  <a:pt x="677" y="1659"/>
                  <a:pt x="677" y="1659"/>
                </a:cubicBezTo>
                <a:cubicBezTo>
                  <a:pt x="665" y="1659"/>
                  <a:pt x="650" y="1662"/>
                  <a:pt x="645" y="1665"/>
                </a:cubicBezTo>
                <a:cubicBezTo>
                  <a:pt x="640" y="1669"/>
                  <a:pt x="631" y="1674"/>
                  <a:pt x="625" y="1677"/>
                </a:cubicBezTo>
                <a:cubicBezTo>
                  <a:pt x="619" y="1680"/>
                  <a:pt x="604" y="1683"/>
                  <a:pt x="592" y="1683"/>
                </a:cubicBezTo>
                <a:cubicBezTo>
                  <a:pt x="586" y="1683"/>
                  <a:pt x="586" y="1683"/>
                  <a:pt x="586" y="1683"/>
                </a:cubicBezTo>
                <a:cubicBezTo>
                  <a:pt x="574" y="1683"/>
                  <a:pt x="559" y="1674"/>
                  <a:pt x="552" y="1663"/>
                </a:cubicBezTo>
                <a:cubicBezTo>
                  <a:pt x="528" y="1620"/>
                  <a:pt x="528" y="1620"/>
                  <a:pt x="528" y="1620"/>
                </a:cubicBezTo>
                <a:cubicBezTo>
                  <a:pt x="522" y="1609"/>
                  <a:pt x="513" y="1591"/>
                  <a:pt x="508" y="1579"/>
                </a:cubicBezTo>
                <a:cubicBezTo>
                  <a:pt x="493" y="1546"/>
                  <a:pt x="493" y="1546"/>
                  <a:pt x="493" y="1546"/>
                </a:cubicBezTo>
                <a:cubicBezTo>
                  <a:pt x="488" y="1535"/>
                  <a:pt x="480" y="1516"/>
                  <a:pt x="476" y="1504"/>
                </a:cubicBezTo>
                <a:cubicBezTo>
                  <a:pt x="462" y="1469"/>
                  <a:pt x="462" y="1469"/>
                  <a:pt x="462" y="1469"/>
                </a:cubicBezTo>
                <a:cubicBezTo>
                  <a:pt x="458" y="1458"/>
                  <a:pt x="450" y="1439"/>
                  <a:pt x="445" y="1427"/>
                </a:cubicBezTo>
                <a:cubicBezTo>
                  <a:pt x="434" y="1400"/>
                  <a:pt x="434" y="1400"/>
                  <a:pt x="434" y="1400"/>
                </a:cubicBezTo>
                <a:cubicBezTo>
                  <a:pt x="429" y="1388"/>
                  <a:pt x="422" y="1369"/>
                  <a:pt x="419" y="1357"/>
                </a:cubicBezTo>
                <a:cubicBezTo>
                  <a:pt x="397" y="1278"/>
                  <a:pt x="397" y="1278"/>
                  <a:pt x="397" y="1278"/>
                </a:cubicBezTo>
                <a:cubicBezTo>
                  <a:pt x="393" y="1266"/>
                  <a:pt x="388" y="1246"/>
                  <a:pt x="384" y="1234"/>
                </a:cubicBezTo>
                <a:cubicBezTo>
                  <a:pt x="367" y="1171"/>
                  <a:pt x="367" y="1171"/>
                  <a:pt x="367" y="1171"/>
                </a:cubicBezTo>
                <a:cubicBezTo>
                  <a:pt x="364" y="1159"/>
                  <a:pt x="356" y="1141"/>
                  <a:pt x="349" y="1130"/>
                </a:cubicBezTo>
                <a:cubicBezTo>
                  <a:pt x="341" y="1118"/>
                  <a:pt x="341" y="1118"/>
                  <a:pt x="341" y="1118"/>
                </a:cubicBezTo>
                <a:cubicBezTo>
                  <a:pt x="334" y="1107"/>
                  <a:pt x="326" y="1108"/>
                  <a:pt x="322" y="1120"/>
                </a:cubicBezTo>
                <a:cubicBezTo>
                  <a:pt x="314" y="1146"/>
                  <a:pt x="314" y="1146"/>
                  <a:pt x="314" y="1146"/>
                </a:cubicBezTo>
                <a:cubicBezTo>
                  <a:pt x="311" y="1158"/>
                  <a:pt x="303" y="1177"/>
                  <a:pt x="297" y="1188"/>
                </a:cubicBezTo>
                <a:cubicBezTo>
                  <a:pt x="279" y="1220"/>
                  <a:pt x="279" y="1220"/>
                  <a:pt x="279" y="1220"/>
                </a:cubicBezTo>
                <a:cubicBezTo>
                  <a:pt x="273" y="1231"/>
                  <a:pt x="264" y="1250"/>
                  <a:pt x="259" y="1261"/>
                </a:cubicBezTo>
                <a:cubicBezTo>
                  <a:pt x="244" y="1302"/>
                  <a:pt x="244" y="1302"/>
                  <a:pt x="244" y="1302"/>
                </a:cubicBezTo>
                <a:cubicBezTo>
                  <a:pt x="239" y="1313"/>
                  <a:pt x="231" y="1332"/>
                  <a:pt x="225" y="1343"/>
                </a:cubicBezTo>
                <a:cubicBezTo>
                  <a:pt x="204" y="1383"/>
                  <a:pt x="204" y="1383"/>
                  <a:pt x="204" y="1383"/>
                </a:cubicBezTo>
                <a:cubicBezTo>
                  <a:pt x="198" y="1394"/>
                  <a:pt x="191" y="1413"/>
                  <a:pt x="188" y="1425"/>
                </a:cubicBezTo>
                <a:cubicBezTo>
                  <a:pt x="179" y="1466"/>
                  <a:pt x="179" y="1466"/>
                  <a:pt x="179" y="1466"/>
                </a:cubicBezTo>
                <a:cubicBezTo>
                  <a:pt x="177" y="1478"/>
                  <a:pt x="177" y="1498"/>
                  <a:pt x="181" y="1510"/>
                </a:cubicBezTo>
                <a:cubicBezTo>
                  <a:pt x="181" y="1512"/>
                  <a:pt x="181" y="1512"/>
                  <a:pt x="181" y="1512"/>
                </a:cubicBezTo>
                <a:cubicBezTo>
                  <a:pt x="185" y="1524"/>
                  <a:pt x="193" y="1541"/>
                  <a:pt x="200" y="1549"/>
                </a:cubicBezTo>
                <a:cubicBezTo>
                  <a:pt x="206" y="1558"/>
                  <a:pt x="222" y="1567"/>
                  <a:pt x="234" y="1569"/>
                </a:cubicBezTo>
                <a:cubicBezTo>
                  <a:pt x="235" y="1569"/>
                  <a:pt x="235" y="1569"/>
                  <a:pt x="235" y="1569"/>
                </a:cubicBezTo>
                <a:cubicBezTo>
                  <a:pt x="247" y="1572"/>
                  <a:pt x="264" y="1577"/>
                  <a:pt x="272" y="1581"/>
                </a:cubicBezTo>
                <a:cubicBezTo>
                  <a:pt x="280" y="1586"/>
                  <a:pt x="291" y="1598"/>
                  <a:pt x="297" y="1608"/>
                </a:cubicBezTo>
                <a:cubicBezTo>
                  <a:pt x="303" y="1618"/>
                  <a:pt x="303" y="1634"/>
                  <a:pt x="297" y="1643"/>
                </a:cubicBezTo>
                <a:cubicBezTo>
                  <a:pt x="291" y="1651"/>
                  <a:pt x="276" y="1659"/>
                  <a:pt x="264" y="1660"/>
                </a:cubicBezTo>
                <a:cubicBezTo>
                  <a:pt x="181" y="1665"/>
                  <a:pt x="181" y="1665"/>
                  <a:pt x="181" y="1665"/>
                </a:cubicBezTo>
                <a:cubicBezTo>
                  <a:pt x="169" y="1666"/>
                  <a:pt x="155" y="1662"/>
                  <a:pt x="150" y="1656"/>
                </a:cubicBezTo>
                <a:cubicBezTo>
                  <a:pt x="146" y="1650"/>
                  <a:pt x="139" y="1644"/>
                  <a:pt x="134" y="1641"/>
                </a:cubicBezTo>
                <a:cubicBezTo>
                  <a:pt x="130" y="1639"/>
                  <a:pt x="123" y="1643"/>
                  <a:pt x="118" y="1649"/>
                </a:cubicBezTo>
                <a:cubicBezTo>
                  <a:pt x="114" y="1656"/>
                  <a:pt x="100" y="1661"/>
                  <a:pt x="88" y="1661"/>
                </a:cubicBezTo>
                <a:cubicBezTo>
                  <a:pt x="42" y="1659"/>
                  <a:pt x="42" y="1659"/>
                  <a:pt x="42" y="1659"/>
                </a:cubicBezTo>
                <a:cubicBezTo>
                  <a:pt x="30" y="1659"/>
                  <a:pt x="15" y="1652"/>
                  <a:pt x="9" y="1644"/>
                </a:cubicBezTo>
                <a:cubicBezTo>
                  <a:pt x="3" y="1636"/>
                  <a:pt x="0" y="1619"/>
                  <a:pt x="2" y="1607"/>
                </a:cubicBezTo>
                <a:cubicBezTo>
                  <a:pt x="11" y="1558"/>
                  <a:pt x="11" y="1558"/>
                  <a:pt x="11" y="1558"/>
                </a:cubicBezTo>
                <a:cubicBezTo>
                  <a:pt x="13" y="1546"/>
                  <a:pt x="17" y="1526"/>
                  <a:pt x="21" y="1514"/>
                </a:cubicBezTo>
                <a:cubicBezTo>
                  <a:pt x="26" y="1499"/>
                  <a:pt x="26" y="1499"/>
                  <a:pt x="26" y="1499"/>
                </a:cubicBezTo>
                <a:cubicBezTo>
                  <a:pt x="30" y="1487"/>
                  <a:pt x="37" y="1468"/>
                  <a:pt x="42" y="1457"/>
                </a:cubicBezTo>
                <a:cubicBezTo>
                  <a:pt x="47" y="1446"/>
                  <a:pt x="54" y="1427"/>
                  <a:pt x="57" y="1415"/>
                </a:cubicBezTo>
                <a:cubicBezTo>
                  <a:pt x="65" y="1382"/>
                  <a:pt x="65" y="1382"/>
                  <a:pt x="65" y="1382"/>
                </a:cubicBezTo>
                <a:cubicBezTo>
                  <a:pt x="68" y="1370"/>
                  <a:pt x="73" y="1350"/>
                  <a:pt x="76" y="1338"/>
                </a:cubicBezTo>
                <a:cubicBezTo>
                  <a:pt x="78" y="1334"/>
                  <a:pt x="78" y="1334"/>
                  <a:pt x="78" y="1334"/>
                </a:cubicBezTo>
                <a:cubicBezTo>
                  <a:pt x="81" y="1322"/>
                  <a:pt x="87" y="1302"/>
                  <a:pt x="92" y="1291"/>
                </a:cubicBezTo>
                <a:cubicBezTo>
                  <a:pt x="94" y="1285"/>
                  <a:pt x="94" y="1285"/>
                  <a:pt x="94" y="1285"/>
                </a:cubicBezTo>
                <a:cubicBezTo>
                  <a:pt x="99" y="1274"/>
                  <a:pt x="107" y="1255"/>
                  <a:pt x="114" y="1244"/>
                </a:cubicBezTo>
                <a:cubicBezTo>
                  <a:pt x="120" y="1233"/>
                  <a:pt x="120" y="1233"/>
                  <a:pt x="120" y="1233"/>
                </a:cubicBezTo>
                <a:cubicBezTo>
                  <a:pt x="127" y="1222"/>
                  <a:pt x="136" y="1204"/>
                  <a:pt x="140" y="1192"/>
                </a:cubicBezTo>
                <a:cubicBezTo>
                  <a:pt x="152" y="1162"/>
                  <a:pt x="152" y="1162"/>
                  <a:pt x="152" y="1162"/>
                </a:cubicBezTo>
                <a:cubicBezTo>
                  <a:pt x="157" y="1151"/>
                  <a:pt x="165" y="1132"/>
                  <a:pt x="169" y="1120"/>
                </a:cubicBezTo>
                <a:cubicBezTo>
                  <a:pt x="174" y="1109"/>
                  <a:pt x="174" y="1109"/>
                  <a:pt x="174" y="1109"/>
                </a:cubicBezTo>
                <a:cubicBezTo>
                  <a:pt x="179" y="1097"/>
                  <a:pt x="181" y="1078"/>
                  <a:pt x="180" y="1065"/>
                </a:cubicBezTo>
                <a:cubicBezTo>
                  <a:pt x="179" y="1057"/>
                  <a:pt x="179" y="1057"/>
                  <a:pt x="179" y="1057"/>
                </a:cubicBezTo>
                <a:cubicBezTo>
                  <a:pt x="178" y="1045"/>
                  <a:pt x="177" y="1026"/>
                  <a:pt x="177" y="1015"/>
                </a:cubicBezTo>
                <a:cubicBezTo>
                  <a:pt x="177" y="1004"/>
                  <a:pt x="172" y="992"/>
                  <a:pt x="166" y="988"/>
                </a:cubicBezTo>
                <a:cubicBezTo>
                  <a:pt x="160" y="984"/>
                  <a:pt x="154" y="971"/>
                  <a:pt x="151" y="959"/>
                </a:cubicBezTo>
                <a:cubicBezTo>
                  <a:pt x="144" y="929"/>
                  <a:pt x="144" y="929"/>
                  <a:pt x="144" y="929"/>
                </a:cubicBezTo>
                <a:cubicBezTo>
                  <a:pt x="142" y="917"/>
                  <a:pt x="138" y="897"/>
                  <a:pt x="136" y="884"/>
                </a:cubicBezTo>
                <a:cubicBezTo>
                  <a:pt x="133" y="864"/>
                  <a:pt x="133" y="864"/>
                  <a:pt x="133" y="864"/>
                </a:cubicBezTo>
                <a:cubicBezTo>
                  <a:pt x="131" y="851"/>
                  <a:pt x="125" y="836"/>
                  <a:pt x="121" y="829"/>
                </a:cubicBezTo>
                <a:cubicBezTo>
                  <a:pt x="117" y="822"/>
                  <a:pt x="112" y="812"/>
                  <a:pt x="112" y="807"/>
                </a:cubicBezTo>
                <a:cubicBezTo>
                  <a:pt x="111" y="802"/>
                  <a:pt x="115" y="796"/>
                  <a:pt x="120" y="793"/>
                </a:cubicBezTo>
                <a:cubicBezTo>
                  <a:pt x="125" y="791"/>
                  <a:pt x="129" y="779"/>
                  <a:pt x="130" y="767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1" y="722"/>
                  <a:pt x="131" y="702"/>
                  <a:pt x="131" y="689"/>
                </a:cubicBezTo>
                <a:cubicBezTo>
                  <a:pt x="129" y="591"/>
                  <a:pt x="129" y="591"/>
                  <a:pt x="129" y="591"/>
                </a:cubicBezTo>
                <a:cubicBezTo>
                  <a:pt x="129" y="578"/>
                  <a:pt x="129" y="558"/>
                  <a:pt x="130" y="545"/>
                </a:cubicBezTo>
                <a:cubicBezTo>
                  <a:pt x="131" y="511"/>
                  <a:pt x="131" y="511"/>
                  <a:pt x="131" y="511"/>
                </a:cubicBezTo>
                <a:cubicBezTo>
                  <a:pt x="131" y="498"/>
                  <a:pt x="135" y="478"/>
                  <a:pt x="140" y="467"/>
                </a:cubicBezTo>
                <a:cubicBezTo>
                  <a:pt x="148" y="445"/>
                  <a:pt x="148" y="445"/>
                  <a:pt x="148" y="445"/>
                </a:cubicBezTo>
                <a:cubicBezTo>
                  <a:pt x="152" y="434"/>
                  <a:pt x="156" y="415"/>
                  <a:pt x="157" y="404"/>
                </a:cubicBezTo>
                <a:cubicBezTo>
                  <a:pt x="158" y="393"/>
                  <a:pt x="164" y="376"/>
                  <a:pt x="172" y="366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9" y="355"/>
                  <a:pt x="189" y="342"/>
                  <a:pt x="193" y="336"/>
                </a:cubicBezTo>
                <a:cubicBezTo>
                  <a:pt x="197" y="330"/>
                  <a:pt x="205" y="316"/>
                  <a:pt x="210" y="304"/>
                </a:cubicBezTo>
                <a:cubicBezTo>
                  <a:pt x="210" y="304"/>
                  <a:pt x="217" y="288"/>
                  <a:pt x="225" y="288"/>
                </a:cubicBezTo>
                <a:cubicBezTo>
                  <a:pt x="233" y="288"/>
                  <a:pt x="257" y="262"/>
                  <a:pt x="257" y="262"/>
                </a:cubicBezTo>
                <a:close/>
              </a:path>
            </a:pathLst>
          </a:custGeom>
          <a:solidFill>
            <a:srgbClr val="3A93D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0" name="文本框 495"/>
          <p:cNvSpPr txBox="1"/>
          <p:nvPr/>
        </p:nvSpPr>
        <p:spPr>
          <a:xfrm>
            <a:off x="1529365" y="2006725"/>
            <a:ext cx="1702520" cy="84850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在这里添加内容详情在这里添加内容详情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833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4741863" y="3901108"/>
            <a:ext cx="912812" cy="3803651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4284665" y="3374058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稻壳儿小白白(http://dwz.cn/Wu2UP)"/>
          <p:cNvSpPr>
            <a:spLocks/>
          </p:cNvSpPr>
          <p:nvPr/>
        </p:nvSpPr>
        <p:spPr bwMode="auto">
          <a:xfrm>
            <a:off x="4284665" y="3374057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稻壳儿小白白(http://dwz.cn/Wu2UP)"/>
          <p:cNvSpPr>
            <a:spLocks noChangeArrowheads="1"/>
          </p:cNvSpPr>
          <p:nvPr/>
        </p:nvSpPr>
        <p:spPr bwMode="auto">
          <a:xfrm>
            <a:off x="3829052" y="4437682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3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" name="稻壳儿小白白(http://dwz.cn/Wu2UP)"/>
          <p:cNvSpPr>
            <a:spLocks/>
          </p:cNvSpPr>
          <p:nvPr/>
        </p:nvSpPr>
        <p:spPr bwMode="auto">
          <a:xfrm>
            <a:off x="3373438" y="3910632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稻壳儿小白白(http://dwz.cn/Wu2UP)"/>
          <p:cNvSpPr>
            <a:spLocks/>
          </p:cNvSpPr>
          <p:nvPr/>
        </p:nvSpPr>
        <p:spPr bwMode="auto">
          <a:xfrm>
            <a:off x="3373438" y="3909045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稻壳儿小白白(http://dwz.cn/Wu2UP)"/>
          <p:cNvSpPr>
            <a:spLocks/>
          </p:cNvSpPr>
          <p:nvPr/>
        </p:nvSpPr>
        <p:spPr bwMode="auto">
          <a:xfrm>
            <a:off x="2459040" y="4445620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稻壳儿小白白(http://dwz.cn/Wu2UP)"/>
          <p:cNvSpPr>
            <a:spLocks noChangeArrowheads="1"/>
          </p:cNvSpPr>
          <p:nvPr/>
        </p:nvSpPr>
        <p:spPr bwMode="auto">
          <a:xfrm>
            <a:off x="2916239" y="4972670"/>
            <a:ext cx="912812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>
            <a:spLocks/>
          </p:cNvSpPr>
          <p:nvPr/>
        </p:nvSpPr>
        <p:spPr bwMode="auto">
          <a:xfrm>
            <a:off x="2459040" y="4445622"/>
            <a:ext cx="1370012" cy="525462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稻壳儿小白白(http://dwz.cn/Wu2UP)"/>
          <p:cNvSpPr>
            <a:spLocks/>
          </p:cNvSpPr>
          <p:nvPr/>
        </p:nvSpPr>
        <p:spPr bwMode="auto">
          <a:xfrm>
            <a:off x="635002" y="5515594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稻壳儿小白白(http://dwz.cn/Wu2UP)"/>
          <p:cNvSpPr>
            <a:spLocks noChangeArrowheads="1"/>
          </p:cNvSpPr>
          <p:nvPr/>
        </p:nvSpPr>
        <p:spPr bwMode="auto">
          <a:xfrm>
            <a:off x="1089025" y="6042644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" name="稻壳儿小白白(http://dwz.cn/Wu2UP)"/>
          <p:cNvSpPr>
            <a:spLocks/>
          </p:cNvSpPr>
          <p:nvPr/>
        </p:nvSpPr>
        <p:spPr bwMode="auto">
          <a:xfrm>
            <a:off x="635003" y="5515596"/>
            <a:ext cx="454024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6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稻壳儿小白白(http://dwz.cn/Wu2UP)"/>
          <p:cNvSpPr>
            <a:spLocks noChangeArrowheads="1"/>
          </p:cNvSpPr>
          <p:nvPr/>
        </p:nvSpPr>
        <p:spPr bwMode="auto">
          <a:xfrm>
            <a:off x="2005014" y="5507657"/>
            <a:ext cx="911226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3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3" name="稻壳儿小白白(http://dwz.cn/Wu2UP)"/>
          <p:cNvSpPr>
            <a:spLocks/>
          </p:cNvSpPr>
          <p:nvPr/>
        </p:nvSpPr>
        <p:spPr bwMode="auto">
          <a:xfrm>
            <a:off x="1547813" y="4980607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稻壳儿小白白(http://dwz.cn/Wu2UP)"/>
          <p:cNvSpPr>
            <a:spLocks/>
          </p:cNvSpPr>
          <p:nvPr/>
        </p:nvSpPr>
        <p:spPr bwMode="auto">
          <a:xfrm>
            <a:off x="1547814" y="4980609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eaLnBrk="0" hangingPunct="0"/>
            <a:endParaRPr lang="zh-CN" altLang="en-US">
              <a:solidFill>
                <a:srgbClr val="445469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稻壳儿小白白(http://dwz.cn/Wu2UP)"/>
          <p:cNvSpPr>
            <a:spLocks noChangeArrowheads="1"/>
          </p:cNvSpPr>
          <p:nvPr/>
        </p:nvSpPr>
        <p:spPr bwMode="auto">
          <a:xfrm>
            <a:off x="1762127" y="1870697"/>
            <a:ext cx="1949450" cy="3224213"/>
          </a:xfrm>
          <a:custGeom>
            <a:avLst/>
            <a:gdLst>
              <a:gd name="T0" fmla="*/ 2147483646 w 1077"/>
              <a:gd name="T1" fmla="*/ 2147483646 h 1781"/>
              <a:gd name="T2" fmla="*/ 2147483646 w 1077"/>
              <a:gd name="T3" fmla="*/ 2147483646 h 1781"/>
              <a:gd name="T4" fmla="*/ 2147483646 w 1077"/>
              <a:gd name="T5" fmla="*/ 2147483646 h 1781"/>
              <a:gd name="T6" fmla="*/ 2147483646 w 1077"/>
              <a:gd name="T7" fmla="*/ 2147483646 h 1781"/>
              <a:gd name="T8" fmla="*/ 2147483646 w 1077"/>
              <a:gd name="T9" fmla="*/ 2147483646 h 1781"/>
              <a:gd name="T10" fmla="*/ 2147483646 w 1077"/>
              <a:gd name="T11" fmla="*/ 2147483646 h 1781"/>
              <a:gd name="T12" fmla="*/ 2147483646 w 1077"/>
              <a:gd name="T13" fmla="*/ 2147483646 h 1781"/>
              <a:gd name="T14" fmla="*/ 2147483646 w 1077"/>
              <a:gd name="T15" fmla="*/ 2147483646 h 1781"/>
              <a:gd name="T16" fmla="*/ 2147483646 w 1077"/>
              <a:gd name="T17" fmla="*/ 2147483646 h 1781"/>
              <a:gd name="T18" fmla="*/ 2147483646 w 1077"/>
              <a:gd name="T19" fmla="*/ 2147483646 h 1781"/>
              <a:gd name="T20" fmla="*/ 2147483646 w 1077"/>
              <a:gd name="T21" fmla="*/ 2147483646 h 1781"/>
              <a:gd name="T22" fmla="*/ 2147483646 w 1077"/>
              <a:gd name="T23" fmla="*/ 2147483646 h 1781"/>
              <a:gd name="T24" fmla="*/ 2147483646 w 1077"/>
              <a:gd name="T25" fmla="*/ 2147483646 h 1781"/>
              <a:gd name="T26" fmla="*/ 2147483646 w 1077"/>
              <a:gd name="T27" fmla="*/ 2147483646 h 1781"/>
              <a:gd name="T28" fmla="*/ 2147483646 w 1077"/>
              <a:gd name="T29" fmla="*/ 2147483646 h 1781"/>
              <a:gd name="T30" fmla="*/ 2147483646 w 1077"/>
              <a:gd name="T31" fmla="*/ 2147483646 h 1781"/>
              <a:gd name="T32" fmla="*/ 2147483646 w 1077"/>
              <a:gd name="T33" fmla="*/ 2147483646 h 1781"/>
              <a:gd name="T34" fmla="*/ 2147483646 w 1077"/>
              <a:gd name="T35" fmla="*/ 2147483646 h 1781"/>
              <a:gd name="T36" fmla="*/ 2147483646 w 1077"/>
              <a:gd name="T37" fmla="*/ 2147483646 h 1781"/>
              <a:gd name="T38" fmla="*/ 2147483646 w 1077"/>
              <a:gd name="T39" fmla="*/ 2147483646 h 1781"/>
              <a:gd name="T40" fmla="*/ 2147483646 w 1077"/>
              <a:gd name="T41" fmla="*/ 2147483646 h 1781"/>
              <a:gd name="T42" fmla="*/ 2147483646 w 1077"/>
              <a:gd name="T43" fmla="*/ 2147483646 h 1781"/>
              <a:gd name="T44" fmla="*/ 2147483646 w 1077"/>
              <a:gd name="T45" fmla="*/ 2147483646 h 1781"/>
              <a:gd name="T46" fmla="*/ 2147483646 w 1077"/>
              <a:gd name="T47" fmla="*/ 2147483646 h 1781"/>
              <a:gd name="T48" fmla="*/ 2147483646 w 1077"/>
              <a:gd name="T49" fmla="*/ 2147483646 h 1781"/>
              <a:gd name="T50" fmla="*/ 2147483646 w 1077"/>
              <a:gd name="T51" fmla="*/ 2147483646 h 1781"/>
              <a:gd name="T52" fmla="*/ 2147483646 w 1077"/>
              <a:gd name="T53" fmla="*/ 2147483646 h 1781"/>
              <a:gd name="T54" fmla="*/ 2147483646 w 1077"/>
              <a:gd name="T55" fmla="*/ 2147483646 h 1781"/>
              <a:gd name="T56" fmla="*/ 2147483646 w 1077"/>
              <a:gd name="T57" fmla="*/ 2147483646 h 1781"/>
              <a:gd name="T58" fmla="*/ 2147483646 w 1077"/>
              <a:gd name="T59" fmla="*/ 2147483646 h 1781"/>
              <a:gd name="T60" fmla="*/ 2147483646 w 1077"/>
              <a:gd name="T61" fmla="*/ 2147483646 h 1781"/>
              <a:gd name="T62" fmla="*/ 2147483646 w 1077"/>
              <a:gd name="T63" fmla="*/ 2147483646 h 1781"/>
              <a:gd name="T64" fmla="*/ 2147483646 w 1077"/>
              <a:gd name="T65" fmla="*/ 2147483646 h 1781"/>
              <a:gd name="T66" fmla="*/ 2147483646 w 1077"/>
              <a:gd name="T67" fmla="*/ 2147483646 h 1781"/>
              <a:gd name="T68" fmla="*/ 2147483646 w 1077"/>
              <a:gd name="T69" fmla="*/ 2147483646 h 1781"/>
              <a:gd name="T70" fmla="*/ 2147483646 w 1077"/>
              <a:gd name="T71" fmla="*/ 2147483646 h 1781"/>
              <a:gd name="T72" fmla="*/ 2147483646 w 1077"/>
              <a:gd name="T73" fmla="*/ 2147483646 h 1781"/>
              <a:gd name="T74" fmla="*/ 2147483646 w 1077"/>
              <a:gd name="T75" fmla="*/ 2147483646 h 1781"/>
              <a:gd name="T76" fmla="*/ 2147483646 w 1077"/>
              <a:gd name="T77" fmla="*/ 2147483646 h 1781"/>
              <a:gd name="T78" fmla="*/ 2147483646 w 1077"/>
              <a:gd name="T79" fmla="*/ 2147483646 h 1781"/>
              <a:gd name="T80" fmla="*/ 2147483646 w 1077"/>
              <a:gd name="T81" fmla="*/ 2147483646 h 1781"/>
              <a:gd name="T82" fmla="*/ 2147483646 w 1077"/>
              <a:gd name="T83" fmla="*/ 2147483646 h 1781"/>
              <a:gd name="T84" fmla="*/ 2147483646 w 1077"/>
              <a:gd name="T85" fmla="*/ 2147483646 h 1781"/>
              <a:gd name="T86" fmla="*/ 2147483646 w 1077"/>
              <a:gd name="T87" fmla="*/ 2147483646 h 1781"/>
              <a:gd name="T88" fmla="*/ 2147483646 w 1077"/>
              <a:gd name="T89" fmla="*/ 2147483646 h 1781"/>
              <a:gd name="T90" fmla="*/ 2147483646 w 1077"/>
              <a:gd name="T91" fmla="*/ 2147483646 h 1781"/>
              <a:gd name="T92" fmla="*/ 2147483646 w 1077"/>
              <a:gd name="T93" fmla="*/ 2147483646 h 1781"/>
              <a:gd name="T94" fmla="*/ 2147483646 w 1077"/>
              <a:gd name="T95" fmla="*/ 2147483646 h 1781"/>
              <a:gd name="T96" fmla="*/ 2147483646 w 1077"/>
              <a:gd name="T97" fmla="*/ 2147483646 h 1781"/>
              <a:gd name="T98" fmla="*/ 2147483646 w 1077"/>
              <a:gd name="T99" fmla="*/ 2147483646 h 1781"/>
              <a:gd name="T100" fmla="*/ 2147483646 w 1077"/>
              <a:gd name="T101" fmla="*/ 2147483646 h 1781"/>
              <a:gd name="T102" fmla="*/ 2147483646 w 1077"/>
              <a:gd name="T103" fmla="*/ 2147483646 h 1781"/>
              <a:gd name="T104" fmla="*/ 2147483646 w 1077"/>
              <a:gd name="T105" fmla="*/ 2147483646 h 1781"/>
              <a:gd name="T106" fmla="*/ 2147483646 w 1077"/>
              <a:gd name="T107" fmla="*/ 2147483646 h 1781"/>
              <a:gd name="T108" fmla="*/ 2147483646 w 1077"/>
              <a:gd name="T109" fmla="*/ 2147483646 h 1781"/>
              <a:gd name="T110" fmla="*/ 2147483646 w 1077"/>
              <a:gd name="T111" fmla="*/ 2147483646 h 1781"/>
              <a:gd name="T112" fmla="*/ 2147483646 w 1077"/>
              <a:gd name="T113" fmla="*/ 2147483646 h 1781"/>
              <a:gd name="T114" fmla="*/ 2147483646 w 1077"/>
              <a:gd name="T115" fmla="*/ 2147483646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28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00" kern="0">
                <a:solidFill>
                  <a:srgbClr val="445469"/>
                </a:solidFill>
                <a:sym typeface="Arial" panose="020B0604020202020204" pitchFamily="34" charset="0"/>
              </a:rPr>
              <a:t> </a:t>
            </a:r>
          </a:p>
        </p:txBody>
      </p:sp>
      <p:sp>
        <p:nvSpPr>
          <p:cNvPr id="36" name="稻壳儿小白白(http://dwz.cn/Wu2UP)"/>
          <p:cNvSpPr txBox="1">
            <a:spLocks noChangeArrowheads="1"/>
          </p:cNvSpPr>
          <p:nvPr/>
        </p:nvSpPr>
        <p:spPr bwMode="auto">
          <a:xfrm>
            <a:off x="6694488" y="2297734"/>
            <a:ext cx="5141912" cy="7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121587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4800" kern="0" dirty="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 kern="0" dirty="0">
                <a:solidFill>
                  <a:srgbClr val="117A68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 kern="0" dirty="0">
              <a:solidFill>
                <a:srgbClr val="117A68"/>
              </a:solidFill>
              <a:sym typeface="Arial" panose="020B0604020202020204" pitchFamily="34" charset="0"/>
            </a:endParaRPr>
          </a:p>
        </p:txBody>
      </p:sp>
      <p:sp>
        <p:nvSpPr>
          <p:cNvPr id="37" name="稻壳儿小白白(http://dwz.cn/Wu2UP)"/>
          <p:cNvSpPr>
            <a:spLocks noChangeArrowheads="1"/>
          </p:cNvSpPr>
          <p:nvPr/>
        </p:nvSpPr>
        <p:spPr bwMode="auto">
          <a:xfrm>
            <a:off x="6694490" y="3254997"/>
            <a:ext cx="4503736" cy="12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121587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kern="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 kern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97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10" y="3006738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8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1566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447</Words>
  <Application>Microsoft Office PowerPoint</Application>
  <PresentationFormat>自定义</PresentationFormat>
  <Paragraphs>32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2019-08-25T13:41:26Z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