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27" r:id="rId3"/>
    <p:sldId id="461" r:id="rId4"/>
    <p:sldId id="462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6"/>
          <p:cNvSpPr/>
          <p:nvPr/>
        </p:nvSpPr>
        <p:spPr>
          <a:xfrm>
            <a:off x="9841818" y="4000682"/>
            <a:ext cx="1679859" cy="1892852"/>
          </a:xfrm>
          <a:prstGeom prst="rect">
            <a:avLst/>
          </a:prstGeom>
          <a:gradFill flip="none" rotWithShape="1">
            <a:gsLst>
              <a:gs pos="0">
                <a:srgbClr val="1C9494">
                  <a:lumMod val="0"/>
                  <a:lumOff val="100000"/>
                </a:srgbClr>
              </a:gs>
              <a:gs pos="35000">
                <a:srgbClr val="F95647">
                  <a:lumMod val="20000"/>
                  <a:lumOff val="80000"/>
                </a:srgbClr>
              </a:gs>
              <a:gs pos="100000">
                <a:srgbClr val="F95647"/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75"/>
          <p:cNvSpPr/>
          <p:nvPr/>
        </p:nvSpPr>
        <p:spPr>
          <a:xfrm>
            <a:off x="7417325" y="4476005"/>
            <a:ext cx="2484071" cy="1892852"/>
          </a:xfrm>
          <a:prstGeom prst="rect">
            <a:avLst/>
          </a:prstGeom>
          <a:gradFill flip="none" rotWithShape="1">
            <a:gsLst>
              <a:gs pos="0">
                <a:srgbClr val="1C9494">
                  <a:lumMod val="0"/>
                  <a:lumOff val="100000"/>
                </a:srgbClr>
              </a:gs>
              <a:gs pos="35000">
                <a:srgbClr val="FAC14D">
                  <a:lumMod val="20000"/>
                  <a:lumOff val="80000"/>
                </a:srgbClr>
              </a:gs>
              <a:gs pos="100000">
                <a:srgbClr val="FAC14D"/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74"/>
          <p:cNvSpPr/>
          <p:nvPr/>
        </p:nvSpPr>
        <p:spPr>
          <a:xfrm>
            <a:off x="4946470" y="5465416"/>
            <a:ext cx="2484071" cy="1892852"/>
          </a:xfrm>
          <a:prstGeom prst="rect">
            <a:avLst/>
          </a:prstGeom>
          <a:gradFill flip="none" rotWithShape="1">
            <a:gsLst>
              <a:gs pos="0">
                <a:srgbClr val="1C9494">
                  <a:lumMod val="0"/>
                  <a:lumOff val="100000"/>
                </a:srgbClr>
              </a:gs>
              <a:gs pos="35000">
                <a:srgbClr val="7CB554">
                  <a:lumMod val="20000"/>
                  <a:lumOff val="80000"/>
                </a:srgbClr>
              </a:gs>
              <a:gs pos="100000">
                <a:srgbClr val="7CB554"/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73"/>
          <p:cNvSpPr/>
          <p:nvPr/>
        </p:nvSpPr>
        <p:spPr>
          <a:xfrm>
            <a:off x="2535186" y="6331223"/>
            <a:ext cx="2430966" cy="1373534"/>
          </a:xfrm>
          <a:prstGeom prst="rect">
            <a:avLst/>
          </a:prstGeom>
          <a:gradFill flip="none" rotWithShape="1">
            <a:gsLst>
              <a:gs pos="0">
                <a:srgbClr val="1C9494">
                  <a:lumMod val="0"/>
                  <a:lumOff val="100000"/>
                </a:srgbClr>
              </a:gs>
              <a:gs pos="35000">
                <a:srgbClr val="1C9494">
                  <a:lumMod val="20000"/>
                  <a:lumOff val="80000"/>
                </a:srgbClr>
              </a:gs>
              <a:gs pos="100000">
                <a:srgbClr val="1C9494">
                  <a:lumMod val="100000"/>
                </a:srgbClr>
              </a:gs>
            </a:gsLst>
            <a:lin ang="162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7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3819741" y="1433306"/>
            <a:ext cx="3899138" cy="687418"/>
          </a:xfrm>
          <a:prstGeom prst="rect">
            <a:avLst/>
          </a:prstGeom>
        </p:spPr>
        <p:txBody>
          <a:bodyPr vert="horz" wrap="square" lIns="86411" tIns="43205" rIns="86411" bIns="43205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</a:pPr>
            <a:r>
              <a:rPr lang="id-ID" sz="2600" dirty="0">
                <a:solidFill>
                  <a:prstClr val="black">
                    <a:lumMod val="65000"/>
                    <a:lumOff val="3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Step Up Infographic</a:t>
            </a:r>
            <a:endParaRPr lang="en-US" sz="2600" dirty="0">
              <a:solidFill>
                <a:prstClr val="black">
                  <a:lumMod val="65000"/>
                  <a:lumOff val="35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403097" y="1925752"/>
            <a:ext cx="2732424" cy="343529"/>
          </a:xfrm>
          <a:prstGeom prst="rect">
            <a:avLst/>
          </a:prstGeom>
        </p:spPr>
        <p:txBody>
          <a:bodyPr vert="horz" lIns="86411" tIns="43205" rIns="86411" bIns="4320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1000" dirty="0">
                <a:solidFill>
                  <a:prstClr val="white">
                    <a:lumMod val="6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</a:p>
        </p:txBody>
      </p:sp>
      <p:grpSp>
        <p:nvGrpSpPr>
          <p:cNvPr id="8" name="Group 9"/>
          <p:cNvGrpSpPr/>
          <p:nvPr/>
        </p:nvGrpSpPr>
        <p:grpSpPr>
          <a:xfrm>
            <a:off x="1645099" y="5972253"/>
            <a:ext cx="3328173" cy="1732504"/>
            <a:chOff x="1741171" y="5032199"/>
            <a:chExt cx="3521682" cy="1833517"/>
          </a:xfrm>
        </p:grpSpPr>
        <p:sp>
          <p:nvSpPr>
            <p:cNvPr id="9" name="Round Single Corner Rectangle 10"/>
            <p:cNvSpPr/>
            <p:nvPr/>
          </p:nvSpPr>
          <p:spPr>
            <a:xfrm flipV="1">
              <a:off x="4349143" y="5037343"/>
              <a:ext cx="913710" cy="911140"/>
            </a:xfrm>
            <a:prstGeom prst="round1Rect">
              <a:avLst>
                <a:gd name="adj" fmla="val 50000"/>
              </a:avLst>
            </a:prstGeom>
            <a:solidFill>
              <a:srgbClr val="1C94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ound Single Corner Rectangle 11"/>
            <p:cNvSpPr/>
            <p:nvPr/>
          </p:nvSpPr>
          <p:spPr>
            <a:xfrm flipH="1">
              <a:off x="1741172" y="5032199"/>
              <a:ext cx="949686" cy="913713"/>
            </a:xfrm>
            <a:prstGeom prst="round1Rect">
              <a:avLst>
                <a:gd name="adj" fmla="val 50000"/>
              </a:avLst>
            </a:prstGeom>
            <a:solidFill>
              <a:srgbClr val="1C94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2"/>
            <p:cNvSpPr/>
            <p:nvPr/>
          </p:nvSpPr>
          <p:spPr>
            <a:xfrm rot="5400000">
              <a:off x="1751381" y="5934080"/>
              <a:ext cx="921426" cy="941845"/>
            </a:xfrm>
            <a:prstGeom prst="rect">
              <a:avLst/>
            </a:prstGeom>
            <a:solidFill>
              <a:srgbClr val="1C94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3"/>
            <p:cNvSpPr/>
            <p:nvPr/>
          </p:nvSpPr>
          <p:spPr>
            <a:xfrm rot="5400000">
              <a:off x="3070516" y="4657687"/>
              <a:ext cx="913710" cy="1673027"/>
            </a:xfrm>
            <a:prstGeom prst="rect">
              <a:avLst/>
            </a:prstGeom>
            <a:solidFill>
              <a:srgbClr val="1C94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4"/>
          <p:cNvGrpSpPr/>
          <p:nvPr/>
        </p:nvGrpSpPr>
        <p:grpSpPr>
          <a:xfrm>
            <a:off x="4109769" y="5108883"/>
            <a:ext cx="3320772" cy="865801"/>
            <a:chOff x="4349143" y="4118490"/>
            <a:chExt cx="3513851" cy="916281"/>
          </a:xfrm>
        </p:grpSpPr>
        <p:sp>
          <p:nvSpPr>
            <p:cNvPr id="14" name="Round Single Corner Rectangle 15"/>
            <p:cNvSpPr/>
            <p:nvPr/>
          </p:nvSpPr>
          <p:spPr>
            <a:xfrm flipH="1">
              <a:off x="4349143" y="4126204"/>
              <a:ext cx="913710" cy="908567"/>
            </a:xfrm>
            <a:prstGeom prst="round1Rect">
              <a:avLst>
                <a:gd name="adj" fmla="val 50000"/>
              </a:avLst>
            </a:prstGeom>
            <a:solidFill>
              <a:srgbClr val="7CB55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 Single Corner Rectangle 16"/>
            <p:cNvSpPr/>
            <p:nvPr/>
          </p:nvSpPr>
          <p:spPr>
            <a:xfrm flipV="1">
              <a:off x="6949284" y="4121059"/>
              <a:ext cx="913710" cy="911140"/>
            </a:xfrm>
            <a:prstGeom prst="round1Rect">
              <a:avLst>
                <a:gd name="adj" fmla="val 50000"/>
              </a:avLst>
            </a:prstGeom>
            <a:solidFill>
              <a:srgbClr val="7CB55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7"/>
            <p:cNvSpPr/>
            <p:nvPr/>
          </p:nvSpPr>
          <p:spPr>
            <a:xfrm rot="5400000">
              <a:off x="5653585" y="3727757"/>
              <a:ext cx="913710" cy="1695175"/>
            </a:xfrm>
            <a:prstGeom prst="rect">
              <a:avLst/>
            </a:prstGeom>
            <a:solidFill>
              <a:srgbClr val="7CB55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" name="Group 18"/>
          <p:cNvGrpSpPr/>
          <p:nvPr/>
        </p:nvGrpSpPr>
        <p:grpSpPr>
          <a:xfrm>
            <a:off x="6586994" y="4243154"/>
            <a:ext cx="3314403" cy="868155"/>
            <a:chOff x="6970401" y="3202285"/>
            <a:chExt cx="3507111" cy="918773"/>
          </a:xfrm>
        </p:grpSpPr>
        <p:sp>
          <p:nvSpPr>
            <p:cNvPr id="18" name="Round Single Corner Rectangle 19"/>
            <p:cNvSpPr/>
            <p:nvPr/>
          </p:nvSpPr>
          <p:spPr>
            <a:xfrm flipH="1">
              <a:off x="6970401" y="3212491"/>
              <a:ext cx="913710" cy="908567"/>
            </a:xfrm>
            <a:prstGeom prst="round1Rect">
              <a:avLst>
                <a:gd name="adj" fmla="val 50000"/>
              </a:avLst>
            </a:prstGeom>
            <a:solidFill>
              <a:srgbClr val="FAC1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ound Single Corner Rectangle 20"/>
            <p:cNvSpPr/>
            <p:nvPr/>
          </p:nvSpPr>
          <p:spPr>
            <a:xfrm flipV="1">
              <a:off x="9563802" y="3209918"/>
              <a:ext cx="913710" cy="911140"/>
            </a:xfrm>
            <a:prstGeom prst="round1Rect">
              <a:avLst>
                <a:gd name="adj" fmla="val 50000"/>
              </a:avLst>
            </a:prstGeom>
            <a:solidFill>
              <a:srgbClr val="FAC1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21"/>
            <p:cNvSpPr/>
            <p:nvPr/>
          </p:nvSpPr>
          <p:spPr>
            <a:xfrm rot="5400000">
              <a:off x="8274844" y="2811552"/>
              <a:ext cx="913710" cy="1695175"/>
            </a:xfrm>
            <a:prstGeom prst="rect">
              <a:avLst/>
            </a:prstGeom>
            <a:solidFill>
              <a:srgbClr val="FAC14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" name="Group 22"/>
          <p:cNvGrpSpPr/>
          <p:nvPr/>
        </p:nvGrpSpPr>
        <p:grpSpPr>
          <a:xfrm>
            <a:off x="9037893" y="3391854"/>
            <a:ext cx="2483784" cy="863372"/>
            <a:chOff x="9563802" y="2301350"/>
            <a:chExt cx="2628198" cy="913711"/>
          </a:xfrm>
        </p:grpSpPr>
        <p:sp>
          <p:nvSpPr>
            <p:cNvPr id="22" name="Round Single Corner Rectangle 23"/>
            <p:cNvSpPr/>
            <p:nvPr/>
          </p:nvSpPr>
          <p:spPr>
            <a:xfrm flipH="1">
              <a:off x="9563802" y="2301350"/>
              <a:ext cx="913710" cy="908567"/>
            </a:xfrm>
            <a:prstGeom prst="round1Rect">
              <a:avLst>
                <a:gd name="adj" fmla="val 50000"/>
              </a:avLst>
            </a:prstGeom>
            <a:solidFill>
              <a:srgbClr val="F956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Rectangle 24"/>
            <p:cNvSpPr/>
            <p:nvPr/>
          </p:nvSpPr>
          <p:spPr>
            <a:xfrm rot="5400000">
              <a:off x="10877901" y="1900962"/>
              <a:ext cx="913710" cy="1714488"/>
            </a:xfrm>
            <a:prstGeom prst="rect">
              <a:avLst/>
            </a:prstGeom>
            <a:solidFill>
              <a:srgbClr val="F956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25"/>
          <p:cNvGrpSpPr/>
          <p:nvPr/>
        </p:nvGrpSpPr>
        <p:grpSpPr>
          <a:xfrm>
            <a:off x="987135" y="4866453"/>
            <a:ext cx="1940799" cy="924128"/>
            <a:chOff x="5209593" y="1671344"/>
            <a:chExt cx="658283" cy="244541"/>
          </a:xfrm>
        </p:grpSpPr>
        <p:cxnSp>
          <p:nvCxnSpPr>
            <p:cNvPr id="25" name="Straight Connector 26"/>
            <p:cNvCxnSpPr/>
            <p:nvPr/>
          </p:nvCxnSpPr>
          <p:spPr>
            <a:xfrm flipH="1">
              <a:off x="5209593" y="1671344"/>
              <a:ext cx="653391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headEnd type="none"/>
              <a:tailEnd type="oval" w="med" len="med"/>
            </a:ln>
            <a:effectLst/>
          </p:spPr>
        </p:cxnSp>
        <p:cxnSp>
          <p:nvCxnSpPr>
            <p:cNvPr id="26" name="Straight Connector 27"/>
            <p:cNvCxnSpPr/>
            <p:nvPr/>
          </p:nvCxnSpPr>
          <p:spPr>
            <a:xfrm>
              <a:off x="5867876" y="1671344"/>
              <a:ext cx="0" cy="24454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tailEnd w="med" len="med"/>
            </a:ln>
            <a:effectLst/>
          </p:spPr>
        </p:cxnSp>
      </p:grpSp>
      <p:grpSp>
        <p:nvGrpSpPr>
          <p:cNvPr id="27" name="Group 28"/>
          <p:cNvGrpSpPr/>
          <p:nvPr/>
        </p:nvGrpSpPr>
        <p:grpSpPr>
          <a:xfrm>
            <a:off x="3416921" y="4041184"/>
            <a:ext cx="1940799" cy="885151"/>
            <a:chOff x="5209593" y="1548441"/>
            <a:chExt cx="658283" cy="234227"/>
          </a:xfrm>
        </p:grpSpPr>
        <p:cxnSp>
          <p:nvCxnSpPr>
            <p:cNvPr id="28" name="Straight Connector 29"/>
            <p:cNvCxnSpPr/>
            <p:nvPr/>
          </p:nvCxnSpPr>
          <p:spPr>
            <a:xfrm flipH="1">
              <a:off x="5209593" y="1548441"/>
              <a:ext cx="653391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headEnd type="none"/>
              <a:tailEnd type="oval" w="med" len="med"/>
            </a:ln>
            <a:effectLst/>
          </p:spPr>
        </p:cxnSp>
        <p:cxnSp>
          <p:nvCxnSpPr>
            <p:cNvPr id="29" name="Straight Connector 30"/>
            <p:cNvCxnSpPr/>
            <p:nvPr/>
          </p:nvCxnSpPr>
          <p:spPr>
            <a:xfrm>
              <a:off x="5867876" y="1549469"/>
              <a:ext cx="0" cy="2331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tailEnd w="med" len="med"/>
            </a:ln>
            <a:effectLst/>
          </p:spPr>
        </p:cxnSp>
      </p:grpSp>
      <p:grpSp>
        <p:nvGrpSpPr>
          <p:cNvPr id="30" name="Group 31"/>
          <p:cNvGrpSpPr/>
          <p:nvPr/>
        </p:nvGrpSpPr>
        <p:grpSpPr>
          <a:xfrm>
            <a:off x="5902446" y="3202504"/>
            <a:ext cx="1940799" cy="885151"/>
            <a:chOff x="5209593" y="1548441"/>
            <a:chExt cx="658283" cy="234227"/>
          </a:xfrm>
        </p:grpSpPr>
        <p:cxnSp>
          <p:nvCxnSpPr>
            <p:cNvPr id="31" name="Straight Connector 32"/>
            <p:cNvCxnSpPr/>
            <p:nvPr/>
          </p:nvCxnSpPr>
          <p:spPr>
            <a:xfrm flipH="1">
              <a:off x="5209593" y="1548441"/>
              <a:ext cx="653391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headEnd type="none"/>
              <a:tailEnd type="oval" w="med" len="med"/>
            </a:ln>
            <a:effectLst/>
          </p:spPr>
        </p:cxnSp>
        <p:cxnSp>
          <p:nvCxnSpPr>
            <p:cNvPr id="32" name="Straight Connector 33"/>
            <p:cNvCxnSpPr/>
            <p:nvPr/>
          </p:nvCxnSpPr>
          <p:spPr>
            <a:xfrm>
              <a:off x="5867876" y="1549469"/>
              <a:ext cx="0" cy="2331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tailEnd w="med" len="med"/>
            </a:ln>
            <a:effectLst/>
          </p:spPr>
        </p:cxnSp>
      </p:grpSp>
      <p:grpSp>
        <p:nvGrpSpPr>
          <p:cNvPr id="33" name="Group 34"/>
          <p:cNvGrpSpPr/>
          <p:nvPr/>
        </p:nvGrpSpPr>
        <p:grpSpPr>
          <a:xfrm>
            <a:off x="8364087" y="2370949"/>
            <a:ext cx="1940799" cy="885151"/>
            <a:chOff x="5209593" y="1548441"/>
            <a:chExt cx="658283" cy="234227"/>
          </a:xfrm>
        </p:grpSpPr>
        <p:cxnSp>
          <p:nvCxnSpPr>
            <p:cNvPr id="34" name="Straight Connector 35"/>
            <p:cNvCxnSpPr/>
            <p:nvPr/>
          </p:nvCxnSpPr>
          <p:spPr>
            <a:xfrm flipH="1">
              <a:off x="5209593" y="1548441"/>
              <a:ext cx="653391" cy="0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headEnd type="none"/>
              <a:tailEnd type="oval" w="med" len="med"/>
            </a:ln>
            <a:effectLst/>
          </p:spPr>
        </p:cxnSp>
        <p:cxnSp>
          <p:nvCxnSpPr>
            <p:cNvPr id="35" name="Straight Connector 36"/>
            <p:cNvCxnSpPr/>
            <p:nvPr/>
          </p:nvCxnSpPr>
          <p:spPr>
            <a:xfrm>
              <a:off x="5867876" y="1549469"/>
              <a:ext cx="0" cy="2331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ysDash"/>
              <a:miter lim="800000"/>
              <a:tailEnd w="med" len="med"/>
            </a:ln>
            <a:effectLst/>
          </p:spPr>
        </p:cxnSp>
      </p:grpSp>
      <p:grpSp>
        <p:nvGrpSpPr>
          <p:cNvPr id="36" name="Group 37"/>
          <p:cNvGrpSpPr>
            <a:grpSpLocks noChangeAspect="1"/>
          </p:cNvGrpSpPr>
          <p:nvPr/>
        </p:nvGrpSpPr>
        <p:grpSpPr>
          <a:xfrm>
            <a:off x="441276" y="6586962"/>
            <a:ext cx="874481" cy="846911"/>
            <a:chOff x="2053710" y="1590342"/>
            <a:chExt cx="345538" cy="334695"/>
          </a:xfrm>
          <a:solidFill>
            <a:srgbClr val="202F3D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7" name="Oval 204"/>
            <p:cNvSpPr>
              <a:spLocks noChangeArrowheads="1"/>
            </p:cNvSpPr>
            <p:nvPr/>
          </p:nvSpPr>
          <p:spPr bwMode="auto">
            <a:xfrm>
              <a:off x="2243829" y="1590342"/>
              <a:ext cx="71566" cy="7156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  <p:sp>
          <p:nvSpPr>
            <p:cNvPr id="38" name="Freeform 205"/>
            <p:cNvSpPr>
              <a:spLocks/>
            </p:cNvSpPr>
            <p:nvPr/>
          </p:nvSpPr>
          <p:spPr bwMode="auto">
            <a:xfrm>
              <a:off x="2053710" y="1656847"/>
              <a:ext cx="345538" cy="268190"/>
            </a:xfrm>
            <a:custGeom>
              <a:avLst/>
              <a:gdLst>
                <a:gd name="T0" fmla="*/ 383 w 478"/>
                <a:gd name="T1" fmla="*/ 76 h 371"/>
                <a:gd name="T2" fmla="*/ 331 w 478"/>
                <a:gd name="T3" fmla="*/ 35 h 371"/>
                <a:gd name="T4" fmla="*/ 242 w 478"/>
                <a:gd name="T5" fmla="*/ 0 h 371"/>
                <a:gd name="T6" fmla="*/ 133 w 478"/>
                <a:gd name="T7" fmla="*/ 0 h 371"/>
                <a:gd name="T8" fmla="*/ 78 w 478"/>
                <a:gd name="T9" fmla="*/ 118 h 371"/>
                <a:gd name="T10" fmla="*/ 64 w 478"/>
                <a:gd name="T11" fmla="*/ 114 h 371"/>
                <a:gd name="T12" fmla="*/ 59 w 478"/>
                <a:gd name="T13" fmla="*/ 128 h 371"/>
                <a:gd name="T14" fmla="*/ 57 w 478"/>
                <a:gd name="T15" fmla="*/ 132 h 371"/>
                <a:gd name="T16" fmla="*/ 55 w 478"/>
                <a:gd name="T17" fmla="*/ 137 h 371"/>
                <a:gd name="T18" fmla="*/ 38 w 478"/>
                <a:gd name="T19" fmla="*/ 130 h 371"/>
                <a:gd name="T20" fmla="*/ 0 w 478"/>
                <a:gd name="T21" fmla="*/ 220 h 371"/>
                <a:gd name="T22" fmla="*/ 90 w 478"/>
                <a:gd name="T23" fmla="*/ 258 h 371"/>
                <a:gd name="T24" fmla="*/ 97 w 478"/>
                <a:gd name="T25" fmla="*/ 260 h 371"/>
                <a:gd name="T26" fmla="*/ 97 w 478"/>
                <a:gd name="T27" fmla="*/ 258 h 371"/>
                <a:gd name="T28" fmla="*/ 135 w 478"/>
                <a:gd name="T29" fmla="*/ 170 h 371"/>
                <a:gd name="T30" fmla="*/ 119 w 478"/>
                <a:gd name="T31" fmla="*/ 163 h 371"/>
                <a:gd name="T32" fmla="*/ 121 w 478"/>
                <a:gd name="T33" fmla="*/ 159 h 371"/>
                <a:gd name="T34" fmla="*/ 123 w 478"/>
                <a:gd name="T35" fmla="*/ 154 h 371"/>
                <a:gd name="T36" fmla="*/ 128 w 478"/>
                <a:gd name="T37" fmla="*/ 140 h 371"/>
                <a:gd name="T38" fmla="*/ 114 w 478"/>
                <a:gd name="T39" fmla="*/ 135 h 371"/>
                <a:gd name="T40" fmla="*/ 156 w 478"/>
                <a:gd name="T41" fmla="*/ 38 h 371"/>
                <a:gd name="T42" fmla="*/ 227 w 478"/>
                <a:gd name="T43" fmla="*/ 38 h 371"/>
                <a:gd name="T44" fmla="*/ 178 w 478"/>
                <a:gd name="T45" fmla="*/ 175 h 371"/>
                <a:gd name="T46" fmla="*/ 166 w 478"/>
                <a:gd name="T47" fmla="*/ 251 h 371"/>
                <a:gd name="T48" fmla="*/ 145 w 478"/>
                <a:gd name="T49" fmla="*/ 253 h 371"/>
                <a:gd name="T50" fmla="*/ 135 w 478"/>
                <a:gd name="T51" fmla="*/ 277 h 371"/>
                <a:gd name="T52" fmla="*/ 130 w 478"/>
                <a:gd name="T53" fmla="*/ 286 h 371"/>
                <a:gd name="T54" fmla="*/ 121 w 478"/>
                <a:gd name="T55" fmla="*/ 282 h 371"/>
                <a:gd name="T56" fmla="*/ 64 w 478"/>
                <a:gd name="T57" fmla="*/ 260 h 371"/>
                <a:gd name="T58" fmla="*/ 57 w 478"/>
                <a:gd name="T59" fmla="*/ 260 h 371"/>
                <a:gd name="T60" fmla="*/ 59 w 478"/>
                <a:gd name="T61" fmla="*/ 310 h 371"/>
                <a:gd name="T62" fmla="*/ 208 w 478"/>
                <a:gd name="T63" fmla="*/ 298 h 371"/>
                <a:gd name="T64" fmla="*/ 225 w 478"/>
                <a:gd name="T65" fmla="*/ 208 h 371"/>
                <a:gd name="T66" fmla="*/ 227 w 478"/>
                <a:gd name="T67" fmla="*/ 211 h 371"/>
                <a:gd name="T68" fmla="*/ 286 w 478"/>
                <a:gd name="T69" fmla="*/ 253 h 371"/>
                <a:gd name="T70" fmla="*/ 291 w 478"/>
                <a:gd name="T71" fmla="*/ 371 h 371"/>
                <a:gd name="T72" fmla="*/ 341 w 478"/>
                <a:gd name="T73" fmla="*/ 369 h 371"/>
                <a:gd name="T74" fmla="*/ 334 w 478"/>
                <a:gd name="T75" fmla="*/ 227 h 371"/>
                <a:gd name="T76" fmla="*/ 263 w 478"/>
                <a:gd name="T77" fmla="*/ 175 h 371"/>
                <a:gd name="T78" fmla="*/ 315 w 478"/>
                <a:gd name="T79" fmla="*/ 69 h 371"/>
                <a:gd name="T80" fmla="*/ 383 w 478"/>
                <a:gd name="T81" fmla="*/ 123 h 371"/>
                <a:gd name="T82" fmla="*/ 478 w 478"/>
                <a:gd name="T83" fmla="*/ 43 h 371"/>
                <a:gd name="T84" fmla="*/ 454 w 478"/>
                <a:gd name="T85" fmla="*/ 14 h 371"/>
                <a:gd name="T86" fmla="*/ 383 w 478"/>
                <a:gd name="T87" fmla="*/ 76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8" h="371">
                  <a:moveTo>
                    <a:pt x="383" y="76"/>
                  </a:moveTo>
                  <a:lnTo>
                    <a:pt x="331" y="35"/>
                  </a:lnTo>
                  <a:lnTo>
                    <a:pt x="242" y="0"/>
                  </a:lnTo>
                  <a:lnTo>
                    <a:pt x="133" y="0"/>
                  </a:lnTo>
                  <a:lnTo>
                    <a:pt x="78" y="118"/>
                  </a:lnTo>
                  <a:lnTo>
                    <a:pt x="64" y="114"/>
                  </a:lnTo>
                  <a:lnTo>
                    <a:pt x="59" y="128"/>
                  </a:lnTo>
                  <a:lnTo>
                    <a:pt x="57" y="132"/>
                  </a:lnTo>
                  <a:lnTo>
                    <a:pt x="55" y="137"/>
                  </a:lnTo>
                  <a:lnTo>
                    <a:pt x="38" y="130"/>
                  </a:lnTo>
                  <a:lnTo>
                    <a:pt x="0" y="220"/>
                  </a:lnTo>
                  <a:lnTo>
                    <a:pt x="90" y="258"/>
                  </a:lnTo>
                  <a:lnTo>
                    <a:pt x="97" y="260"/>
                  </a:lnTo>
                  <a:lnTo>
                    <a:pt x="97" y="258"/>
                  </a:lnTo>
                  <a:lnTo>
                    <a:pt x="135" y="170"/>
                  </a:lnTo>
                  <a:lnTo>
                    <a:pt x="119" y="163"/>
                  </a:lnTo>
                  <a:lnTo>
                    <a:pt x="121" y="159"/>
                  </a:lnTo>
                  <a:lnTo>
                    <a:pt x="123" y="154"/>
                  </a:lnTo>
                  <a:lnTo>
                    <a:pt x="128" y="140"/>
                  </a:lnTo>
                  <a:lnTo>
                    <a:pt x="114" y="135"/>
                  </a:lnTo>
                  <a:lnTo>
                    <a:pt x="156" y="38"/>
                  </a:lnTo>
                  <a:lnTo>
                    <a:pt x="227" y="38"/>
                  </a:lnTo>
                  <a:lnTo>
                    <a:pt x="178" y="175"/>
                  </a:lnTo>
                  <a:lnTo>
                    <a:pt x="166" y="251"/>
                  </a:lnTo>
                  <a:lnTo>
                    <a:pt x="145" y="253"/>
                  </a:lnTo>
                  <a:lnTo>
                    <a:pt x="135" y="277"/>
                  </a:lnTo>
                  <a:lnTo>
                    <a:pt x="130" y="286"/>
                  </a:lnTo>
                  <a:lnTo>
                    <a:pt x="121" y="282"/>
                  </a:lnTo>
                  <a:lnTo>
                    <a:pt x="64" y="260"/>
                  </a:lnTo>
                  <a:lnTo>
                    <a:pt x="57" y="260"/>
                  </a:lnTo>
                  <a:lnTo>
                    <a:pt x="59" y="310"/>
                  </a:lnTo>
                  <a:lnTo>
                    <a:pt x="208" y="298"/>
                  </a:lnTo>
                  <a:lnTo>
                    <a:pt x="225" y="208"/>
                  </a:lnTo>
                  <a:lnTo>
                    <a:pt x="227" y="211"/>
                  </a:lnTo>
                  <a:lnTo>
                    <a:pt x="286" y="253"/>
                  </a:lnTo>
                  <a:lnTo>
                    <a:pt x="291" y="371"/>
                  </a:lnTo>
                  <a:lnTo>
                    <a:pt x="341" y="369"/>
                  </a:lnTo>
                  <a:lnTo>
                    <a:pt x="334" y="227"/>
                  </a:lnTo>
                  <a:lnTo>
                    <a:pt x="263" y="175"/>
                  </a:lnTo>
                  <a:lnTo>
                    <a:pt x="315" y="69"/>
                  </a:lnTo>
                  <a:lnTo>
                    <a:pt x="383" y="123"/>
                  </a:lnTo>
                  <a:lnTo>
                    <a:pt x="478" y="43"/>
                  </a:lnTo>
                  <a:lnTo>
                    <a:pt x="454" y="14"/>
                  </a:lnTo>
                  <a:lnTo>
                    <a:pt x="383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</a:endParaRPr>
            </a:p>
          </p:txBody>
        </p:sp>
      </p:grpSp>
      <p:sp>
        <p:nvSpPr>
          <p:cNvPr id="39" name="Title 13"/>
          <p:cNvSpPr txBox="1">
            <a:spLocks/>
          </p:cNvSpPr>
          <p:nvPr/>
        </p:nvSpPr>
        <p:spPr>
          <a:xfrm>
            <a:off x="1195852" y="4886698"/>
            <a:ext cx="1703605" cy="726530"/>
          </a:xfrm>
          <a:prstGeom prst="rect">
            <a:avLst/>
          </a:prstGeom>
        </p:spPr>
        <p:txBody>
          <a:bodyPr vert="horz" lIns="86411" tIns="43205" rIns="86411" bIns="4320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ipsum 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 purus 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sagitis.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40" name="Title 13"/>
          <p:cNvSpPr txBox="1">
            <a:spLocks/>
          </p:cNvSpPr>
          <p:nvPr/>
        </p:nvSpPr>
        <p:spPr>
          <a:xfrm>
            <a:off x="3622912" y="4090278"/>
            <a:ext cx="1703605" cy="726530"/>
          </a:xfrm>
          <a:prstGeom prst="rect">
            <a:avLst/>
          </a:prstGeom>
        </p:spPr>
        <p:txBody>
          <a:bodyPr vert="horz" lIns="86411" tIns="43205" rIns="86411" bIns="4320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ipsum 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 purus 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sagitis.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41" name="Title 13"/>
          <p:cNvSpPr txBox="1">
            <a:spLocks/>
          </p:cNvSpPr>
          <p:nvPr/>
        </p:nvSpPr>
        <p:spPr>
          <a:xfrm>
            <a:off x="6094049" y="3241161"/>
            <a:ext cx="1703605" cy="726530"/>
          </a:xfrm>
          <a:prstGeom prst="rect">
            <a:avLst/>
          </a:prstGeom>
        </p:spPr>
        <p:txBody>
          <a:bodyPr vert="horz" lIns="86411" tIns="43205" rIns="86411" bIns="4320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ipsum 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 purus 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sagitis.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42" name="Title 13"/>
          <p:cNvSpPr txBox="1">
            <a:spLocks/>
          </p:cNvSpPr>
          <p:nvPr/>
        </p:nvSpPr>
        <p:spPr>
          <a:xfrm>
            <a:off x="8561917" y="2402539"/>
            <a:ext cx="1703605" cy="726530"/>
          </a:xfrm>
          <a:prstGeom prst="rect">
            <a:avLst/>
          </a:prstGeom>
        </p:spPr>
        <p:txBody>
          <a:bodyPr vert="horz" lIns="86411" tIns="43205" rIns="86411" bIns="43205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Lorem ipsum 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 purus 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  <a:ea typeface="Roboto" panose="02000000000000000000" pitchFamily="2" charset="0"/>
              </a:rPr>
              <a:t>dolor sit amet consectetur</a:t>
            </a:r>
            <a:r>
              <a:rPr lang="id-ID" sz="1000" dirty="0">
                <a:solidFill>
                  <a:prstClr val="white">
                    <a:lumMod val="65000"/>
                  </a:prstClr>
                </a:solidFill>
                <a:latin typeface="Calibri" panose="020F0502020204030204"/>
              </a:rPr>
              <a:t> sagitis.</a:t>
            </a:r>
            <a:endParaRPr lang="en-US" sz="1000" dirty="0">
              <a:solidFill>
                <a:prstClr val="white">
                  <a:lumMod val="65000"/>
                </a:prstClr>
              </a:solidFill>
              <a:latin typeface="Calibri" panose="020F0502020204030204"/>
              <a:ea typeface="Roboto" panose="02000000000000000000" pitchFamily="2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6678004" y="5794756"/>
            <a:ext cx="4288222" cy="1419954"/>
          </a:xfrm>
          <a:prstGeom prst="rect">
            <a:avLst/>
          </a:prstGeom>
        </p:spPr>
        <p:txBody>
          <a:bodyPr vert="horz" lIns="86411" tIns="43205" rIns="86411" bIns="43205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fontAlgn="auto">
              <a:buClr>
                <a:srgbClr val="202F3D">
                  <a:lumMod val="75000"/>
                </a:srgbClr>
              </a:buClr>
            </a:pPr>
            <a:r>
              <a:rPr lang="id-ID" sz="2300" dirty="0">
                <a:solidFill>
                  <a:prstClr val="black">
                    <a:lumMod val="75000"/>
                    <a:lumOff val="25000"/>
                  </a:prstClr>
                </a:solidFill>
                <a:ea typeface="Roboto" panose="02000000000000000000" pitchFamily="2" charset="0"/>
              </a:rPr>
              <a:t>Succes creative</a:t>
            </a:r>
          </a:p>
          <a:p>
            <a:pPr fontAlgn="auto">
              <a:buClr>
                <a:srgbClr val="202F3D">
                  <a:lumMod val="75000"/>
                </a:srgbClr>
              </a:buClr>
            </a:pPr>
            <a:r>
              <a:rPr lang="id-ID" sz="1000" dirty="0">
                <a:solidFill>
                  <a:prstClr val="white">
                    <a:lumMod val="50000"/>
                  </a:prstClr>
                </a:solidFill>
                <a:ea typeface="Roboto" panose="02000000000000000000" pitchFamily="2" charset="0"/>
              </a:rPr>
              <a:t>Du</a:t>
            </a:r>
            <a:r>
              <a:rPr lang="en-US" sz="1000" dirty="0" err="1">
                <a:solidFill>
                  <a:prstClr val="white">
                    <a:lumMod val="50000"/>
                  </a:prstClr>
                </a:solidFill>
                <a:ea typeface="Roboto" panose="02000000000000000000" pitchFamily="2" charset="0"/>
              </a:rPr>
              <a:t>mmy</a:t>
            </a:r>
            <a:r>
              <a:rPr lang="en-US" sz="1000" dirty="0">
                <a:solidFill>
                  <a:prstClr val="white">
                    <a:lumMod val="50000"/>
                  </a:prstClr>
                </a:solidFill>
                <a:ea typeface="Roboto" panose="02000000000000000000" pitchFamily="2" charset="0"/>
              </a:rPr>
              <a:t> text ever since the 1500s, when an unknown printer took a galley of type and scrambled it to make a type specimen book. It has survived not only five centuries, but also the leap into electronic typesetting.</a:t>
            </a:r>
          </a:p>
        </p:txBody>
      </p:sp>
      <p:grpSp>
        <p:nvGrpSpPr>
          <p:cNvPr id="44" name="Group 45"/>
          <p:cNvGrpSpPr/>
          <p:nvPr/>
        </p:nvGrpSpPr>
        <p:grpSpPr>
          <a:xfrm>
            <a:off x="2535187" y="5857479"/>
            <a:ext cx="803492" cy="976904"/>
            <a:chOff x="2683009" y="4910733"/>
            <a:chExt cx="850209" cy="1033862"/>
          </a:xfrm>
        </p:grpSpPr>
        <p:grpSp>
          <p:nvGrpSpPr>
            <p:cNvPr id="45" name="Group 46"/>
            <p:cNvGrpSpPr/>
            <p:nvPr/>
          </p:nvGrpSpPr>
          <p:grpSpPr>
            <a:xfrm rot="16200000">
              <a:off x="2591183" y="5002559"/>
              <a:ext cx="1033862" cy="850209"/>
              <a:chOff x="917661" y="2671968"/>
              <a:chExt cx="1033862" cy="850209"/>
            </a:xfrm>
            <a:solidFill>
              <a:srgbClr val="202F3D">
                <a:lumMod val="50000"/>
              </a:srgbClr>
            </a:solidFill>
          </p:grpSpPr>
          <p:sp>
            <p:nvSpPr>
              <p:cNvPr id="49" name="Rectangle 5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rgbClr val="1C949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Isosceles Triangle 51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rgbClr val="1C949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6" name="Group 47"/>
            <p:cNvGrpSpPr/>
            <p:nvPr/>
          </p:nvGrpSpPr>
          <p:grpSpPr>
            <a:xfrm>
              <a:off x="2788318" y="5246138"/>
              <a:ext cx="634789" cy="495752"/>
              <a:chOff x="1057120" y="2850672"/>
              <a:chExt cx="634789" cy="495752"/>
            </a:xfrm>
          </p:grpSpPr>
          <p:sp>
            <p:nvSpPr>
              <p:cNvPr id="47" name="Freeform 16"/>
              <p:cNvSpPr>
                <a:spLocks noEditPoints="1"/>
              </p:cNvSpPr>
              <p:nvPr/>
            </p:nvSpPr>
            <p:spPr bwMode="auto">
              <a:xfrm>
                <a:off x="1211661" y="2850672"/>
                <a:ext cx="325709" cy="326475"/>
              </a:xfrm>
              <a:custGeom>
                <a:avLst/>
                <a:gdLst>
                  <a:gd name="T0" fmla="*/ 136 w 360"/>
                  <a:gd name="T1" fmla="*/ 226 h 361"/>
                  <a:gd name="T2" fmla="*/ 56 w 360"/>
                  <a:gd name="T3" fmla="*/ 194 h 361"/>
                  <a:gd name="T4" fmla="*/ 56 w 360"/>
                  <a:gd name="T5" fmla="*/ 221 h 361"/>
                  <a:gd name="T6" fmla="*/ 136 w 360"/>
                  <a:gd name="T7" fmla="*/ 253 h 361"/>
                  <a:gd name="T8" fmla="*/ 136 w 360"/>
                  <a:gd name="T9" fmla="*/ 226 h 361"/>
                  <a:gd name="T10" fmla="*/ 136 w 360"/>
                  <a:gd name="T11" fmla="*/ 143 h 361"/>
                  <a:gd name="T12" fmla="*/ 56 w 360"/>
                  <a:gd name="T13" fmla="*/ 111 h 361"/>
                  <a:gd name="T14" fmla="*/ 56 w 360"/>
                  <a:gd name="T15" fmla="*/ 138 h 361"/>
                  <a:gd name="T16" fmla="*/ 136 w 360"/>
                  <a:gd name="T17" fmla="*/ 170 h 361"/>
                  <a:gd name="T18" fmla="*/ 136 w 360"/>
                  <a:gd name="T19" fmla="*/ 143 h 361"/>
                  <a:gd name="T20" fmla="*/ 351 w 360"/>
                  <a:gd name="T21" fmla="*/ 4 h 361"/>
                  <a:gd name="T22" fmla="*/ 332 w 360"/>
                  <a:gd name="T23" fmla="*/ 2 h 361"/>
                  <a:gd name="T24" fmla="*/ 180 w 360"/>
                  <a:gd name="T25" fmla="*/ 63 h 361"/>
                  <a:gd name="T26" fmla="*/ 27 w 360"/>
                  <a:gd name="T27" fmla="*/ 2 h 361"/>
                  <a:gd name="T28" fmla="*/ 8 w 360"/>
                  <a:gd name="T29" fmla="*/ 4 h 361"/>
                  <a:gd name="T30" fmla="*/ 0 w 360"/>
                  <a:gd name="T31" fmla="*/ 21 h 361"/>
                  <a:gd name="T32" fmla="*/ 0 w 360"/>
                  <a:gd name="T33" fmla="*/ 277 h 361"/>
                  <a:gd name="T34" fmla="*/ 12 w 360"/>
                  <a:gd name="T35" fmla="*/ 295 h 361"/>
                  <a:gd name="T36" fmla="*/ 172 w 360"/>
                  <a:gd name="T37" fmla="*/ 359 h 361"/>
                  <a:gd name="T38" fmla="*/ 176 w 360"/>
                  <a:gd name="T39" fmla="*/ 361 h 361"/>
                  <a:gd name="T40" fmla="*/ 180 w 360"/>
                  <a:gd name="T41" fmla="*/ 361 h 361"/>
                  <a:gd name="T42" fmla="*/ 184 w 360"/>
                  <a:gd name="T43" fmla="*/ 361 h 361"/>
                  <a:gd name="T44" fmla="*/ 187 w 360"/>
                  <a:gd name="T45" fmla="*/ 359 h 361"/>
                  <a:gd name="T46" fmla="*/ 347 w 360"/>
                  <a:gd name="T47" fmla="*/ 295 h 361"/>
                  <a:gd name="T48" fmla="*/ 360 w 360"/>
                  <a:gd name="T49" fmla="*/ 277 h 361"/>
                  <a:gd name="T50" fmla="*/ 360 w 360"/>
                  <a:gd name="T51" fmla="*/ 21 h 361"/>
                  <a:gd name="T52" fmla="*/ 351 w 360"/>
                  <a:gd name="T53" fmla="*/ 4 h 361"/>
                  <a:gd name="T54" fmla="*/ 160 w 360"/>
                  <a:gd name="T55" fmla="*/ 320 h 361"/>
                  <a:gd name="T56" fmla="*/ 32 w 360"/>
                  <a:gd name="T57" fmla="*/ 269 h 361"/>
                  <a:gd name="T58" fmla="*/ 32 w 360"/>
                  <a:gd name="T59" fmla="*/ 45 h 361"/>
                  <a:gd name="T60" fmla="*/ 160 w 360"/>
                  <a:gd name="T61" fmla="*/ 96 h 361"/>
                  <a:gd name="T62" fmla="*/ 160 w 360"/>
                  <a:gd name="T63" fmla="*/ 320 h 361"/>
                  <a:gd name="T64" fmla="*/ 328 w 360"/>
                  <a:gd name="T65" fmla="*/ 269 h 361"/>
                  <a:gd name="T66" fmla="*/ 200 w 360"/>
                  <a:gd name="T67" fmla="*/ 320 h 361"/>
                  <a:gd name="T68" fmla="*/ 200 w 360"/>
                  <a:gd name="T69" fmla="*/ 96 h 361"/>
                  <a:gd name="T70" fmla="*/ 328 w 360"/>
                  <a:gd name="T71" fmla="*/ 45 h 361"/>
                  <a:gd name="T72" fmla="*/ 328 w 360"/>
                  <a:gd name="T73" fmla="*/ 269 h 361"/>
                  <a:gd name="T74" fmla="*/ 304 w 360"/>
                  <a:gd name="T75" fmla="*/ 194 h 361"/>
                  <a:gd name="T76" fmla="*/ 224 w 360"/>
                  <a:gd name="T77" fmla="*/ 226 h 361"/>
                  <a:gd name="T78" fmla="*/ 224 w 360"/>
                  <a:gd name="T79" fmla="*/ 253 h 361"/>
                  <a:gd name="T80" fmla="*/ 304 w 360"/>
                  <a:gd name="T81" fmla="*/ 221 h 361"/>
                  <a:gd name="T82" fmla="*/ 304 w 360"/>
                  <a:gd name="T83" fmla="*/ 194 h 361"/>
                  <a:gd name="T84" fmla="*/ 304 w 360"/>
                  <a:gd name="T85" fmla="*/ 111 h 361"/>
                  <a:gd name="T86" fmla="*/ 224 w 360"/>
                  <a:gd name="T87" fmla="*/ 143 h 361"/>
                  <a:gd name="T88" fmla="*/ 224 w 360"/>
                  <a:gd name="T89" fmla="*/ 170 h 361"/>
                  <a:gd name="T90" fmla="*/ 304 w 360"/>
                  <a:gd name="T91" fmla="*/ 138 h 361"/>
                  <a:gd name="T92" fmla="*/ 304 w 360"/>
                  <a:gd name="T93" fmla="*/ 11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0" h="361">
                    <a:moveTo>
                      <a:pt x="136" y="226"/>
                    </a:moveTo>
                    <a:cubicBezTo>
                      <a:pt x="56" y="194"/>
                      <a:pt x="56" y="194"/>
                      <a:pt x="56" y="194"/>
                    </a:cubicBezTo>
                    <a:cubicBezTo>
                      <a:pt x="56" y="221"/>
                      <a:pt x="56" y="221"/>
                      <a:pt x="56" y="221"/>
                    </a:cubicBezTo>
                    <a:cubicBezTo>
                      <a:pt x="136" y="253"/>
                      <a:pt x="136" y="253"/>
                      <a:pt x="136" y="253"/>
                    </a:cubicBezTo>
                    <a:lnTo>
                      <a:pt x="136" y="226"/>
                    </a:lnTo>
                    <a:close/>
                    <a:moveTo>
                      <a:pt x="136" y="143"/>
                    </a:moveTo>
                    <a:cubicBezTo>
                      <a:pt x="56" y="111"/>
                      <a:pt x="56" y="111"/>
                      <a:pt x="56" y="111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136" y="170"/>
                      <a:pt x="136" y="170"/>
                      <a:pt x="136" y="170"/>
                    </a:cubicBezTo>
                    <a:lnTo>
                      <a:pt x="136" y="143"/>
                    </a:lnTo>
                    <a:close/>
                    <a:moveTo>
                      <a:pt x="351" y="4"/>
                    </a:moveTo>
                    <a:cubicBezTo>
                      <a:pt x="345" y="1"/>
                      <a:pt x="338" y="0"/>
                      <a:pt x="332" y="2"/>
                    </a:cubicBezTo>
                    <a:cubicBezTo>
                      <a:pt x="180" y="63"/>
                      <a:pt x="180" y="63"/>
                      <a:pt x="180" y="6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1" y="0"/>
                      <a:pt x="14" y="1"/>
                      <a:pt x="8" y="4"/>
                    </a:cubicBezTo>
                    <a:cubicBezTo>
                      <a:pt x="3" y="8"/>
                      <a:pt x="0" y="14"/>
                      <a:pt x="0" y="21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85"/>
                      <a:pt x="5" y="292"/>
                      <a:pt x="12" y="295"/>
                    </a:cubicBezTo>
                    <a:cubicBezTo>
                      <a:pt x="172" y="359"/>
                      <a:pt x="172" y="359"/>
                      <a:pt x="172" y="359"/>
                    </a:cubicBezTo>
                    <a:cubicBezTo>
                      <a:pt x="172" y="359"/>
                      <a:pt x="175" y="360"/>
                      <a:pt x="176" y="361"/>
                    </a:cubicBezTo>
                    <a:cubicBezTo>
                      <a:pt x="177" y="361"/>
                      <a:pt x="178" y="361"/>
                      <a:pt x="180" y="361"/>
                    </a:cubicBezTo>
                    <a:cubicBezTo>
                      <a:pt x="181" y="361"/>
                      <a:pt x="182" y="361"/>
                      <a:pt x="184" y="361"/>
                    </a:cubicBezTo>
                    <a:cubicBezTo>
                      <a:pt x="184" y="360"/>
                      <a:pt x="187" y="359"/>
                      <a:pt x="187" y="359"/>
                    </a:cubicBezTo>
                    <a:cubicBezTo>
                      <a:pt x="347" y="295"/>
                      <a:pt x="347" y="295"/>
                      <a:pt x="347" y="295"/>
                    </a:cubicBezTo>
                    <a:cubicBezTo>
                      <a:pt x="355" y="292"/>
                      <a:pt x="360" y="285"/>
                      <a:pt x="360" y="277"/>
                    </a:cubicBezTo>
                    <a:cubicBezTo>
                      <a:pt x="360" y="21"/>
                      <a:pt x="360" y="21"/>
                      <a:pt x="360" y="21"/>
                    </a:cubicBezTo>
                    <a:cubicBezTo>
                      <a:pt x="360" y="14"/>
                      <a:pt x="356" y="8"/>
                      <a:pt x="351" y="4"/>
                    </a:cubicBezTo>
                    <a:close/>
                    <a:moveTo>
                      <a:pt x="160" y="320"/>
                    </a:moveTo>
                    <a:cubicBezTo>
                      <a:pt x="32" y="269"/>
                      <a:pt x="32" y="269"/>
                      <a:pt x="32" y="269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160" y="96"/>
                      <a:pt x="160" y="96"/>
                      <a:pt x="160" y="96"/>
                    </a:cubicBezTo>
                    <a:lnTo>
                      <a:pt x="160" y="320"/>
                    </a:lnTo>
                    <a:close/>
                    <a:moveTo>
                      <a:pt x="328" y="269"/>
                    </a:moveTo>
                    <a:cubicBezTo>
                      <a:pt x="200" y="320"/>
                      <a:pt x="200" y="320"/>
                      <a:pt x="200" y="320"/>
                    </a:cubicBezTo>
                    <a:cubicBezTo>
                      <a:pt x="200" y="96"/>
                      <a:pt x="200" y="96"/>
                      <a:pt x="200" y="96"/>
                    </a:cubicBezTo>
                    <a:cubicBezTo>
                      <a:pt x="328" y="45"/>
                      <a:pt x="328" y="45"/>
                      <a:pt x="328" y="45"/>
                    </a:cubicBezTo>
                    <a:lnTo>
                      <a:pt x="328" y="269"/>
                    </a:lnTo>
                    <a:close/>
                    <a:moveTo>
                      <a:pt x="304" y="194"/>
                    </a:moveTo>
                    <a:cubicBezTo>
                      <a:pt x="224" y="226"/>
                      <a:pt x="224" y="226"/>
                      <a:pt x="224" y="226"/>
                    </a:cubicBezTo>
                    <a:cubicBezTo>
                      <a:pt x="224" y="253"/>
                      <a:pt x="224" y="253"/>
                      <a:pt x="224" y="253"/>
                    </a:cubicBezTo>
                    <a:cubicBezTo>
                      <a:pt x="304" y="221"/>
                      <a:pt x="304" y="221"/>
                      <a:pt x="304" y="221"/>
                    </a:cubicBezTo>
                    <a:lnTo>
                      <a:pt x="304" y="194"/>
                    </a:lnTo>
                    <a:close/>
                    <a:moveTo>
                      <a:pt x="304" y="111"/>
                    </a:move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4" y="170"/>
                      <a:pt x="224" y="170"/>
                      <a:pt x="224" y="170"/>
                    </a:cubicBezTo>
                    <a:cubicBezTo>
                      <a:pt x="304" y="138"/>
                      <a:pt x="304" y="138"/>
                      <a:pt x="304" y="138"/>
                    </a:cubicBezTo>
                    <a:lnTo>
                      <a:pt x="304" y="111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  <p:sp>
            <p:nvSpPr>
              <p:cNvPr id="48" name="Rectangle 1436"/>
              <p:cNvSpPr>
                <a:spLocks noChangeArrowheads="1"/>
              </p:cNvSpPr>
              <p:nvPr/>
            </p:nvSpPr>
            <p:spPr bwMode="auto">
              <a:xfrm>
                <a:off x="1057120" y="3177147"/>
                <a:ext cx="63478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itchFamily="34" charset="0"/>
                  </a:rPr>
                  <a:t>Client Brief</a:t>
                </a:r>
                <a:endParaRPr kumimoji="0" 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itchFamily="34" charset="0"/>
                </a:endParaRPr>
              </a:p>
            </p:txBody>
          </p:sp>
        </p:grpSp>
      </p:grpSp>
      <p:grpSp>
        <p:nvGrpSpPr>
          <p:cNvPr id="51" name="Group 52"/>
          <p:cNvGrpSpPr/>
          <p:nvPr/>
        </p:nvGrpSpPr>
        <p:grpSpPr>
          <a:xfrm>
            <a:off x="4966152" y="4996537"/>
            <a:ext cx="803492" cy="976904"/>
            <a:chOff x="6113449" y="3999594"/>
            <a:chExt cx="850209" cy="1033862"/>
          </a:xfrm>
        </p:grpSpPr>
        <p:grpSp>
          <p:nvGrpSpPr>
            <p:cNvPr id="52" name="Group 53"/>
            <p:cNvGrpSpPr/>
            <p:nvPr/>
          </p:nvGrpSpPr>
          <p:grpSpPr>
            <a:xfrm rot="16200000">
              <a:off x="6021623" y="4091420"/>
              <a:ext cx="1033862" cy="850209"/>
              <a:chOff x="917661" y="2671968"/>
              <a:chExt cx="1033862" cy="850209"/>
            </a:xfrm>
            <a:solidFill>
              <a:srgbClr val="002672">
                <a:lumMod val="50000"/>
              </a:srgbClr>
            </a:solidFill>
          </p:grpSpPr>
          <p:sp>
            <p:nvSpPr>
              <p:cNvPr id="56" name="Rectangle 57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rgbClr val="7CB55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Isosceles Triangle 58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rgbClr val="7CB554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4"/>
            <p:cNvGrpSpPr/>
            <p:nvPr/>
          </p:nvGrpSpPr>
          <p:grpSpPr>
            <a:xfrm>
              <a:off x="6284500" y="4352378"/>
              <a:ext cx="503701" cy="444657"/>
              <a:chOff x="2949271" y="3734492"/>
              <a:chExt cx="503701" cy="444657"/>
            </a:xfrm>
          </p:grpSpPr>
          <p:sp>
            <p:nvSpPr>
              <p:cNvPr id="54" name="Rectangle 1436"/>
              <p:cNvSpPr>
                <a:spLocks noChangeArrowheads="1"/>
              </p:cNvSpPr>
              <p:nvPr/>
            </p:nvSpPr>
            <p:spPr bwMode="auto">
              <a:xfrm>
                <a:off x="2950896" y="4016289"/>
                <a:ext cx="502076" cy="162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itchFamily="34" charset="0"/>
                  </a:rPr>
                  <a:t>Research</a:t>
                </a:r>
                <a:endParaRPr kumimoji="0" 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55" name="Freeform 36"/>
              <p:cNvSpPr>
                <a:spLocks noEditPoints="1"/>
              </p:cNvSpPr>
              <p:nvPr/>
            </p:nvSpPr>
            <p:spPr bwMode="auto">
              <a:xfrm>
                <a:off x="2949271" y="3734492"/>
                <a:ext cx="475926" cy="266700"/>
              </a:xfrm>
              <a:custGeom>
                <a:avLst/>
                <a:gdLst>
                  <a:gd name="T0" fmla="*/ 200 w 400"/>
                  <a:gd name="T1" fmla="*/ 0 h 224"/>
                  <a:gd name="T2" fmla="*/ 0 w 400"/>
                  <a:gd name="T3" fmla="*/ 112 h 224"/>
                  <a:gd name="T4" fmla="*/ 200 w 400"/>
                  <a:gd name="T5" fmla="*/ 224 h 224"/>
                  <a:gd name="T6" fmla="*/ 400 w 400"/>
                  <a:gd name="T7" fmla="*/ 112 h 224"/>
                  <a:gd name="T8" fmla="*/ 200 w 400"/>
                  <a:gd name="T9" fmla="*/ 0 h 224"/>
                  <a:gd name="T10" fmla="*/ 200 w 400"/>
                  <a:gd name="T11" fmla="*/ 198 h 224"/>
                  <a:gd name="T12" fmla="*/ 111 w 400"/>
                  <a:gd name="T13" fmla="*/ 112 h 224"/>
                  <a:gd name="T14" fmla="*/ 200 w 400"/>
                  <a:gd name="T15" fmla="*/ 26 h 224"/>
                  <a:gd name="T16" fmla="*/ 289 w 400"/>
                  <a:gd name="T17" fmla="*/ 112 h 224"/>
                  <a:gd name="T18" fmla="*/ 200 w 400"/>
                  <a:gd name="T19" fmla="*/ 198 h 224"/>
                  <a:gd name="T20" fmla="*/ 200 w 400"/>
                  <a:gd name="T21" fmla="*/ 112 h 224"/>
                  <a:gd name="T22" fmla="*/ 200 w 400"/>
                  <a:gd name="T23" fmla="*/ 69 h 224"/>
                  <a:gd name="T24" fmla="*/ 155 w 400"/>
                  <a:gd name="T25" fmla="*/ 112 h 224"/>
                  <a:gd name="T26" fmla="*/ 200 w 400"/>
                  <a:gd name="T27" fmla="*/ 155 h 224"/>
                  <a:gd name="T28" fmla="*/ 244 w 400"/>
                  <a:gd name="T29" fmla="*/ 112 h 224"/>
                  <a:gd name="T30" fmla="*/ 200 w 400"/>
                  <a:gd name="T31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0" h="224">
                    <a:moveTo>
                      <a:pt x="200" y="0"/>
                    </a:moveTo>
                    <a:cubicBezTo>
                      <a:pt x="69" y="0"/>
                      <a:pt x="0" y="97"/>
                      <a:pt x="0" y="112"/>
                    </a:cubicBezTo>
                    <a:cubicBezTo>
                      <a:pt x="0" y="127"/>
                      <a:pt x="69" y="224"/>
                      <a:pt x="200" y="224"/>
                    </a:cubicBezTo>
                    <a:cubicBezTo>
                      <a:pt x="331" y="224"/>
                      <a:pt x="400" y="127"/>
                      <a:pt x="400" y="112"/>
                    </a:cubicBezTo>
                    <a:cubicBezTo>
                      <a:pt x="400" y="97"/>
                      <a:pt x="331" y="0"/>
                      <a:pt x="200" y="0"/>
                    </a:cubicBezTo>
                    <a:close/>
                    <a:moveTo>
                      <a:pt x="200" y="198"/>
                    </a:moveTo>
                    <a:cubicBezTo>
                      <a:pt x="151" y="198"/>
                      <a:pt x="111" y="159"/>
                      <a:pt x="111" y="112"/>
                    </a:cubicBezTo>
                    <a:cubicBezTo>
                      <a:pt x="111" y="64"/>
                      <a:pt x="151" y="26"/>
                      <a:pt x="200" y="26"/>
                    </a:cubicBezTo>
                    <a:cubicBezTo>
                      <a:pt x="249" y="26"/>
                      <a:pt x="289" y="64"/>
                      <a:pt x="289" y="112"/>
                    </a:cubicBezTo>
                    <a:cubicBezTo>
                      <a:pt x="289" y="159"/>
                      <a:pt x="249" y="198"/>
                      <a:pt x="200" y="198"/>
                    </a:cubicBezTo>
                    <a:close/>
                    <a:moveTo>
                      <a:pt x="200" y="112"/>
                    </a:moveTo>
                    <a:cubicBezTo>
                      <a:pt x="192" y="103"/>
                      <a:pt x="213" y="69"/>
                      <a:pt x="200" y="69"/>
                    </a:cubicBezTo>
                    <a:cubicBezTo>
                      <a:pt x="175" y="69"/>
                      <a:pt x="155" y="88"/>
                      <a:pt x="155" y="112"/>
                    </a:cubicBezTo>
                    <a:cubicBezTo>
                      <a:pt x="155" y="136"/>
                      <a:pt x="175" y="155"/>
                      <a:pt x="200" y="155"/>
                    </a:cubicBezTo>
                    <a:cubicBezTo>
                      <a:pt x="224" y="155"/>
                      <a:pt x="244" y="136"/>
                      <a:pt x="244" y="112"/>
                    </a:cubicBezTo>
                    <a:cubicBezTo>
                      <a:pt x="244" y="101"/>
                      <a:pt x="207" y="119"/>
                      <a:pt x="200" y="11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</p:grpSp>
      <p:grpSp>
        <p:nvGrpSpPr>
          <p:cNvPr id="58" name="Group 59"/>
          <p:cNvGrpSpPr/>
          <p:nvPr/>
        </p:nvGrpSpPr>
        <p:grpSpPr>
          <a:xfrm>
            <a:off x="7443382" y="4133163"/>
            <a:ext cx="803492" cy="976904"/>
            <a:chOff x="8734709" y="3085881"/>
            <a:chExt cx="850209" cy="1033862"/>
          </a:xfrm>
        </p:grpSpPr>
        <p:grpSp>
          <p:nvGrpSpPr>
            <p:cNvPr id="59" name="Group 60"/>
            <p:cNvGrpSpPr/>
            <p:nvPr/>
          </p:nvGrpSpPr>
          <p:grpSpPr>
            <a:xfrm rot="16200000">
              <a:off x="8642883" y="3177707"/>
              <a:ext cx="1033862" cy="850209"/>
              <a:chOff x="917661" y="2671968"/>
              <a:chExt cx="1033862" cy="850209"/>
            </a:xfrm>
            <a:solidFill>
              <a:srgbClr val="FAC14D">
                <a:lumMod val="50000"/>
              </a:srgbClr>
            </a:solidFill>
          </p:grpSpPr>
          <p:sp>
            <p:nvSpPr>
              <p:cNvPr id="63" name="Rectangle 64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rgbClr val="FAC14D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Isosceles Triangle 6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rgbClr val="FAC14D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0" name="Group 61"/>
            <p:cNvGrpSpPr/>
            <p:nvPr/>
          </p:nvGrpSpPr>
          <p:grpSpPr>
            <a:xfrm>
              <a:off x="8896120" y="3408253"/>
              <a:ext cx="527388" cy="517042"/>
              <a:chOff x="4765658" y="2829382"/>
              <a:chExt cx="527388" cy="517042"/>
            </a:xfrm>
          </p:grpSpPr>
          <p:sp>
            <p:nvSpPr>
              <p:cNvPr id="61" name="Rectangle 1436"/>
              <p:cNvSpPr>
                <a:spLocks noChangeArrowheads="1"/>
              </p:cNvSpPr>
              <p:nvPr/>
            </p:nvSpPr>
            <p:spPr bwMode="auto">
              <a:xfrm>
                <a:off x="4765658" y="3177147"/>
                <a:ext cx="52738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itchFamily="34" charset="0"/>
                  </a:rPr>
                  <a:t>Concepts</a:t>
                </a:r>
                <a:endParaRPr kumimoji="0" 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62" name="Freeform 31"/>
              <p:cNvSpPr>
                <a:spLocks noEditPoints="1"/>
              </p:cNvSpPr>
              <p:nvPr/>
            </p:nvSpPr>
            <p:spPr bwMode="auto">
              <a:xfrm>
                <a:off x="4907114" y="2829382"/>
                <a:ext cx="244475" cy="333375"/>
              </a:xfrm>
              <a:custGeom>
                <a:avLst/>
                <a:gdLst>
                  <a:gd name="T0" fmla="*/ 90 w 293"/>
                  <a:gd name="T1" fmla="*/ 383 h 400"/>
                  <a:gd name="T2" fmla="*/ 147 w 293"/>
                  <a:gd name="T3" fmla="*/ 400 h 400"/>
                  <a:gd name="T4" fmla="*/ 203 w 293"/>
                  <a:gd name="T5" fmla="*/ 383 h 400"/>
                  <a:gd name="T6" fmla="*/ 203 w 293"/>
                  <a:gd name="T7" fmla="*/ 342 h 400"/>
                  <a:gd name="T8" fmla="*/ 90 w 293"/>
                  <a:gd name="T9" fmla="*/ 342 h 400"/>
                  <a:gd name="T10" fmla="*/ 90 w 293"/>
                  <a:gd name="T11" fmla="*/ 383 h 400"/>
                  <a:gd name="T12" fmla="*/ 201 w 293"/>
                  <a:gd name="T13" fmla="*/ 318 h 400"/>
                  <a:gd name="T14" fmla="*/ 286 w 293"/>
                  <a:gd name="T15" fmla="*/ 116 h 400"/>
                  <a:gd name="T16" fmla="*/ 147 w 293"/>
                  <a:gd name="T17" fmla="*/ 0 h 400"/>
                  <a:gd name="T18" fmla="*/ 7 w 293"/>
                  <a:gd name="T19" fmla="*/ 116 h 400"/>
                  <a:gd name="T20" fmla="*/ 93 w 293"/>
                  <a:gd name="T21" fmla="*/ 318 h 400"/>
                  <a:gd name="T22" fmla="*/ 201 w 293"/>
                  <a:gd name="T23" fmla="*/ 318 h 400"/>
                  <a:gd name="T24" fmla="*/ 50 w 293"/>
                  <a:gd name="T25" fmla="*/ 119 h 400"/>
                  <a:gd name="T26" fmla="*/ 147 w 293"/>
                  <a:gd name="T27" fmla="*/ 41 h 400"/>
                  <a:gd name="T28" fmla="*/ 244 w 293"/>
                  <a:gd name="T29" fmla="*/ 119 h 400"/>
                  <a:gd name="T30" fmla="*/ 208 w 293"/>
                  <a:gd name="T31" fmla="*/ 198 h 400"/>
                  <a:gd name="T32" fmla="*/ 163 w 293"/>
                  <a:gd name="T33" fmla="*/ 283 h 400"/>
                  <a:gd name="T34" fmla="*/ 130 w 293"/>
                  <a:gd name="T35" fmla="*/ 283 h 400"/>
                  <a:gd name="T36" fmla="*/ 86 w 293"/>
                  <a:gd name="T37" fmla="*/ 198 h 400"/>
                  <a:gd name="T38" fmla="*/ 50 w 293"/>
                  <a:gd name="T39" fmla="*/ 11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3" h="400">
                    <a:moveTo>
                      <a:pt x="90" y="383"/>
                    </a:moveTo>
                    <a:cubicBezTo>
                      <a:pt x="106" y="393"/>
                      <a:pt x="125" y="400"/>
                      <a:pt x="147" y="400"/>
                    </a:cubicBezTo>
                    <a:cubicBezTo>
                      <a:pt x="169" y="400"/>
                      <a:pt x="187" y="393"/>
                      <a:pt x="203" y="383"/>
                    </a:cubicBezTo>
                    <a:cubicBezTo>
                      <a:pt x="203" y="342"/>
                      <a:pt x="203" y="342"/>
                      <a:pt x="203" y="342"/>
                    </a:cubicBezTo>
                    <a:cubicBezTo>
                      <a:pt x="90" y="342"/>
                      <a:pt x="90" y="342"/>
                      <a:pt x="90" y="342"/>
                    </a:cubicBezTo>
                    <a:lnTo>
                      <a:pt x="90" y="383"/>
                    </a:lnTo>
                    <a:close/>
                    <a:moveTo>
                      <a:pt x="201" y="318"/>
                    </a:moveTo>
                    <a:cubicBezTo>
                      <a:pt x="201" y="231"/>
                      <a:pt x="293" y="203"/>
                      <a:pt x="286" y="116"/>
                    </a:cubicBezTo>
                    <a:cubicBezTo>
                      <a:pt x="282" y="61"/>
                      <a:pt x="245" y="0"/>
                      <a:pt x="147" y="0"/>
                    </a:cubicBezTo>
                    <a:cubicBezTo>
                      <a:pt x="49" y="0"/>
                      <a:pt x="12" y="61"/>
                      <a:pt x="7" y="116"/>
                    </a:cubicBezTo>
                    <a:cubicBezTo>
                      <a:pt x="0" y="203"/>
                      <a:pt x="93" y="231"/>
                      <a:pt x="93" y="318"/>
                    </a:cubicBezTo>
                    <a:lnTo>
                      <a:pt x="201" y="318"/>
                    </a:lnTo>
                    <a:close/>
                    <a:moveTo>
                      <a:pt x="50" y="119"/>
                    </a:moveTo>
                    <a:cubicBezTo>
                      <a:pt x="54" y="67"/>
                      <a:pt x="89" y="41"/>
                      <a:pt x="147" y="41"/>
                    </a:cubicBezTo>
                    <a:cubicBezTo>
                      <a:pt x="204" y="41"/>
                      <a:pt x="240" y="67"/>
                      <a:pt x="244" y="119"/>
                    </a:cubicBezTo>
                    <a:cubicBezTo>
                      <a:pt x="246" y="148"/>
                      <a:pt x="230" y="167"/>
                      <a:pt x="208" y="198"/>
                    </a:cubicBezTo>
                    <a:cubicBezTo>
                      <a:pt x="192" y="221"/>
                      <a:pt x="172" y="248"/>
                      <a:pt x="163" y="283"/>
                    </a:cubicBezTo>
                    <a:cubicBezTo>
                      <a:pt x="130" y="283"/>
                      <a:pt x="130" y="283"/>
                      <a:pt x="130" y="283"/>
                    </a:cubicBezTo>
                    <a:cubicBezTo>
                      <a:pt x="121" y="248"/>
                      <a:pt x="102" y="221"/>
                      <a:pt x="86" y="198"/>
                    </a:cubicBezTo>
                    <a:cubicBezTo>
                      <a:pt x="64" y="167"/>
                      <a:pt x="47" y="148"/>
                      <a:pt x="50" y="11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</p:grpSp>
      <p:grpSp>
        <p:nvGrpSpPr>
          <p:cNvPr id="65" name="Group 66"/>
          <p:cNvGrpSpPr/>
          <p:nvPr/>
        </p:nvGrpSpPr>
        <p:grpSpPr>
          <a:xfrm>
            <a:off x="9901398" y="3285515"/>
            <a:ext cx="816791" cy="976903"/>
            <a:chOff x="10477513" y="2188811"/>
            <a:chExt cx="864281" cy="1033861"/>
          </a:xfrm>
        </p:grpSpPr>
        <p:grpSp>
          <p:nvGrpSpPr>
            <p:cNvPr id="66" name="Group 67"/>
            <p:cNvGrpSpPr/>
            <p:nvPr/>
          </p:nvGrpSpPr>
          <p:grpSpPr>
            <a:xfrm rot="16200000">
              <a:off x="10392723" y="2273601"/>
              <a:ext cx="1033861" cy="864281"/>
              <a:chOff x="917662" y="2665711"/>
              <a:chExt cx="1033861" cy="864281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70" name="Rectangle 71"/>
              <p:cNvSpPr/>
              <p:nvPr/>
            </p:nvSpPr>
            <p:spPr>
              <a:xfrm>
                <a:off x="917662" y="2665711"/>
                <a:ext cx="913710" cy="864281"/>
              </a:xfrm>
              <a:prstGeom prst="rect">
                <a:avLst/>
              </a:prstGeom>
              <a:solidFill>
                <a:srgbClr val="F956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Isosceles Triangle 7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rgbClr val="F956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7" name="Group 68"/>
            <p:cNvGrpSpPr/>
            <p:nvPr/>
          </p:nvGrpSpPr>
          <p:grpSpPr>
            <a:xfrm>
              <a:off x="10681602" y="2482237"/>
              <a:ext cx="407163" cy="546791"/>
              <a:chOff x="8454675" y="1130621"/>
              <a:chExt cx="407163" cy="546791"/>
            </a:xfrm>
          </p:grpSpPr>
          <p:sp>
            <p:nvSpPr>
              <p:cNvPr id="68" name="Rectangle 1436"/>
              <p:cNvSpPr>
                <a:spLocks noChangeArrowheads="1"/>
              </p:cNvSpPr>
              <p:nvPr/>
            </p:nvSpPr>
            <p:spPr bwMode="auto">
              <a:xfrm>
                <a:off x="8454675" y="1508135"/>
                <a:ext cx="407163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Arial" pitchFamily="34" charset="0"/>
                  </a:rPr>
                  <a:t>Launch</a:t>
                </a:r>
                <a:endParaRPr kumimoji="0" lang="en-US" sz="2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itchFamily="34" charset="0"/>
                </a:endParaRPr>
              </a:p>
            </p:txBody>
          </p:sp>
          <p:sp>
            <p:nvSpPr>
              <p:cNvPr id="69" name="Freeform 21"/>
              <p:cNvSpPr>
                <a:spLocks noEditPoints="1"/>
              </p:cNvSpPr>
              <p:nvPr/>
            </p:nvSpPr>
            <p:spPr bwMode="auto">
              <a:xfrm>
                <a:off x="8493353" y="1130621"/>
                <a:ext cx="368485" cy="377514"/>
              </a:xfrm>
              <a:custGeom>
                <a:avLst/>
                <a:gdLst>
                  <a:gd name="T0" fmla="*/ 222 w 363"/>
                  <a:gd name="T1" fmla="*/ 242 h 372"/>
                  <a:gd name="T2" fmla="*/ 348 w 363"/>
                  <a:gd name="T3" fmla="*/ 23 h 372"/>
                  <a:gd name="T4" fmla="*/ 345 w 363"/>
                  <a:gd name="T5" fmla="*/ 18 h 372"/>
                  <a:gd name="T6" fmla="*/ 340 w 363"/>
                  <a:gd name="T7" fmla="*/ 16 h 372"/>
                  <a:gd name="T8" fmla="*/ 127 w 363"/>
                  <a:gd name="T9" fmla="*/ 144 h 372"/>
                  <a:gd name="T10" fmla="*/ 7 w 363"/>
                  <a:gd name="T11" fmla="*/ 246 h 372"/>
                  <a:gd name="T12" fmla="*/ 25 w 363"/>
                  <a:gd name="T13" fmla="*/ 265 h 372"/>
                  <a:gd name="T14" fmla="*/ 68 w 363"/>
                  <a:gd name="T15" fmla="*/ 249 h 372"/>
                  <a:gd name="T16" fmla="*/ 120 w 363"/>
                  <a:gd name="T17" fmla="*/ 302 h 372"/>
                  <a:gd name="T18" fmla="*/ 104 w 363"/>
                  <a:gd name="T19" fmla="*/ 346 h 372"/>
                  <a:gd name="T20" fmla="*/ 123 w 363"/>
                  <a:gd name="T21" fmla="*/ 364 h 372"/>
                  <a:gd name="T22" fmla="*/ 222 w 363"/>
                  <a:gd name="T23" fmla="*/ 242 h 372"/>
                  <a:gd name="T24" fmla="*/ 242 w 363"/>
                  <a:gd name="T25" fmla="*/ 124 h 372"/>
                  <a:gd name="T26" fmla="*/ 242 w 363"/>
                  <a:gd name="T27" fmla="*/ 79 h 372"/>
                  <a:gd name="T28" fmla="*/ 286 w 363"/>
                  <a:gd name="T29" fmla="*/ 79 h 372"/>
                  <a:gd name="T30" fmla="*/ 286 w 363"/>
                  <a:gd name="T31" fmla="*/ 124 h 372"/>
                  <a:gd name="T32" fmla="*/ 242 w 363"/>
                  <a:gd name="T33" fmla="*/ 124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3" h="372">
                    <a:moveTo>
                      <a:pt x="222" y="242"/>
                    </a:moveTo>
                    <a:cubicBezTo>
                      <a:pt x="222" y="242"/>
                      <a:pt x="363" y="140"/>
                      <a:pt x="348" y="23"/>
                    </a:cubicBezTo>
                    <a:cubicBezTo>
                      <a:pt x="347" y="21"/>
                      <a:pt x="346" y="19"/>
                      <a:pt x="345" y="18"/>
                    </a:cubicBezTo>
                    <a:cubicBezTo>
                      <a:pt x="344" y="17"/>
                      <a:pt x="343" y="16"/>
                      <a:pt x="340" y="16"/>
                    </a:cubicBezTo>
                    <a:cubicBezTo>
                      <a:pt x="226" y="0"/>
                      <a:pt x="127" y="144"/>
                      <a:pt x="127" y="144"/>
                    </a:cubicBezTo>
                    <a:cubicBezTo>
                      <a:pt x="40" y="134"/>
                      <a:pt x="46" y="151"/>
                      <a:pt x="7" y="246"/>
                    </a:cubicBezTo>
                    <a:cubicBezTo>
                      <a:pt x="0" y="264"/>
                      <a:pt x="12" y="270"/>
                      <a:pt x="25" y="265"/>
                    </a:cubicBezTo>
                    <a:cubicBezTo>
                      <a:pt x="39" y="260"/>
                      <a:pt x="68" y="249"/>
                      <a:pt x="68" y="249"/>
                    </a:cubicBezTo>
                    <a:cubicBezTo>
                      <a:pt x="120" y="302"/>
                      <a:pt x="120" y="302"/>
                      <a:pt x="120" y="302"/>
                    </a:cubicBezTo>
                    <a:cubicBezTo>
                      <a:pt x="120" y="302"/>
                      <a:pt x="109" y="332"/>
                      <a:pt x="104" y="346"/>
                    </a:cubicBezTo>
                    <a:cubicBezTo>
                      <a:pt x="99" y="359"/>
                      <a:pt x="105" y="372"/>
                      <a:pt x="123" y="364"/>
                    </a:cubicBezTo>
                    <a:cubicBezTo>
                      <a:pt x="215" y="324"/>
                      <a:pt x="232" y="330"/>
                      <a:pt x="222" y="242"/>
                    </a:cubicBezTo>
                    <a:close/>
                    <a:moveTo>
                      <a:pt x="242" y="124"/>
                    </a:moveTo>
                    <a:cubicBezTo>
                      <a:pt x="230" y="111"/>
                      <a:pt x="230" y="91"/>
                      <a:pt x="242" y="79"/>
                    </a:cubicBezTo>
                    <a:cubicBezTo>
                      <a:pt x="254" y="67"/>
                      <a:pt x="274" y="67"/>
                      <a:pt x="286" y="79"/>
                    </a:cubicBezTo>
                    <a:cubicBezTo>
                      <a:pt x="297" y="91"/>
                      <a:pt x="297" y="111"/>
                      <a:pt x="286" y="124"/>
                    </a:cubicBezTo>
                    <a:cubicBezTo>
                      <a:pt x="274" y="136"/>
                      <a:pt x="254" y="136"/>
                      <a:pt x="242" y="124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4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0"/>
                            </p:stCondLst>
                            <p:childTnLst>
                              <p:par>
                                <p:cTn id="9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7000"/>
                            </p:stCondLst>
                            <p:childTnLst>
                              <p:par>
                                <p:cTn id="9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7500"/>
                            </p:stCondLst>
                            <p:childTnLst>
                              <p:par>
                                <p:cTn id="10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39" grpId="0"/>
      <p:bldP spid="40" grpId="0"/>
      <p:bldP spid="41" grpId="0"/>
      <p:bldP spid="42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流程图: 数据 16"/>
          <p:cNvSpPr>
            <a:spLocks noChangeArrowheads="1"/>
          </p:cNvSpPr>
          <p:nvPr/>
        </p:nvSpPr>
        <p:spPr bwMode="auto">
          <a:xfrm>
            <a:off x="2830017" y="4251002"/>
            <a:ext cx="3176587" cy="636588"/>
          </a:xfrm>
          <a:prstGeom prst="flowChartInputOutpu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4" name="流程图: 数据 17"/>
          <p:cNvSpPr>
            <a:spLocks noChangeArrowheads="1"/>
          </p:cNvSpPr>
          <p:nvPr/>
        </p:nvSpPr>
        <p:spPr bwMode="auto">
          <a:xfrm>
            <a:off x="5370017" y="3193727"/>
            <a:ext cx="3176587" cy="635000"/>
          </a:xfrm>
          <a:prstGeom prst="flowChartInputOutput">
            <a:avLst/>
          </a:prstGeom>
          <a:solidFill>
            <a:srgbClr val="3CBBCE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5" name="文本框 18"/>
          <p:cNvSpPr txBox="1">
            <a:spLocks noChangeArrowheads="1"/>
          </p:cNvSpPr>
          <p:nvPr/>
        </p:nvSpPr>
        <p:spPr bwMode="auto">
          <a:xfrm>
            <a:off x="678954" y="2512690"/>
            <a:ext cx="2262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请在此处添加小标题</a:t>
            </a:r>
          </a:p>
        </p:txBody>
      </p:sp>
      <p:sp>
        <p:nvSpPr>
          <p:cNvPr id="26" name="文本框 19"/>
          <p:cNvSpPr txBox="1">
            <a:spLocks noChangeArrowheads="1"/>
          </p:cNvSpPr>
          <p:nvPr/>
        </p:nvSpPr>
        <p:spPr bwMode="auto">
          <a:xfrm>
            <a:off x="678954" y="2871465"/>
            <a:ext cx="35591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27" name="组合 20"/>
          <p:cNvGrpSpPr>
            <a:grpSpLocks/>
          </p:cNvGrpSpPr>
          <p:nvPr/>
        </p:nvGrpSpPr>
        <p:grpSpPr bwMode="auto">
          <a:xfrm>
            <a:off x="288429" y="5309865"/>
            <a:ext cx="3176588" cy="636587"/>
            <a:chOff x="0" y="0"/>
            <a:chExt cx="3176332" cy="635266"/>
          </a:xfrm>
        </p:grpSpPr>
        <p:sp>
          <p:nvSpPr>
            <p:cNvPr id="28" name="流程图: 数据 21"/>
            <p:cNvSpPr>
              <a:spLocks noChangeArrowheads="1"/>
            </p:cNvSpPr>
            <p:nvPr/>
          </p:nvSpPr>
          <p:spPr bwMode="auto">
            <a:xfrm>
              <a:off x="0" y="0"/>
              <a:ext cx="3176332" cy="635266"/>
            </a:xfrm>
            <a:prstGeom prst="flowChartInputOutpu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" name="文本框 22"/>
            <p:cNvSpPr txBox="1">
              <a:spLocks noChangeArrowheads="1"/>
            </p:cNvSpPr>
            <p:nvPr/>
          </p:nvSpPr>
          <p:spPr bwMode="auto">
            <a:xfrm>
              <a:off x="529636" y="151099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grpSp>
        <p:nvGrpSpPr>
          <p:cNvPr id="30" name="组合 23"/>
          <p:cNvGrpSpPr>
            <a:grpSpLocks/>
          </p:cNvGrpSpPr>
          <p:nvPr/>
        </p:nvGrpSpPr>
        <p:grpSpPr bwMode="auto">
          <a:xfrm>
            <a:off x="2830017" y="4400227"/>
            <a:ext cx="2420937" cy="1546225"/>
            <a:chOff x="0" y="0"/>
            <a:chExt cx="2421838" cy="1545689"/>
          </a:xfrm>
        </p:grpSpPr>
        <p:sp>
          <p:nvSpPr>
            <p:cNvPr id="31" name="矩形 12"/>
            <p:cNvSpPr>
              <a:spLocks/>
            </p:cNvSpPr>
            <p:nvPr/>
          </p:nvSpPr>
          <p:spPr bwMode="auto">
            <a:xfrm flipH="1" flipV="1">
              <a:off x="0" y="486911"/>
              <a:ext cx="635196" cy="1058778"/>
            </a:xfrm>
            <a:custGeom>
              <a:avLst/>
              <a:gdLst>
                <a:gd name="T0" fmla="*/ 933968 w 432000"/>
                <a:gd name="T1" fmla="*/ 0 h 720080"/>
                <a:gd name="T2" fmla="*/ 933968 w 432000"/>
                <a:gd name="T3" fmla="*/ 933968 h 720080"/>
                <a:gd name="T4" fmla="*/ 933968 w 432000"/>
                <a:gd name="T5" fmla="*/ 1556787 h 720080"/>
                <a:gd name="T6" fmla="*/ 0 w 432000"/>
                <a:gd name="T7" fmla="*/ 1556787 h 720080"/>
                <a:gd name="T8" fmla="*/ 0 w 432000"/>
                <a:gd name="T9" fmla="*/ 933968 h 720080"/>
                <a:gd name="T10" fmla="*/ 933968 w 432000"/>
                <a:gd name="T11" fmla="*/ 0 h 7200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2000"/>
                <a:gd name="T19" fmla="*/ 0 h 720080"/>
                <a:gd name="T20" fmla="*/ 432000 w 432000"/>
                <a:gd name="T21" fmla="*/ 720080 h 7200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lnTo>
                    <a:pt x="432000" y="0"/>
                  </a:ln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2" name="文本框 26"/>
            <p:cNvSpPr txBox="1">
              <a:spLocks noChangeArrowheads="1"/>
            </p:cNvSpPr>
            <p:nvPr/>
          </p:nvSpPr>
          <p:spPr bwMode="auto">
            <a:xfrm>
              <a:off x="595697" y="0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grpSp>
        <p:nvGrpSpPr>
          <p:cNvPr id="33" name="组合 27"/>
          <p:cNvGrpSpPr>
            <a:grpSpLocks/>
          </p:cNvGrpSpPr>
          <p:nvPr/>
        </p:nvGrpSpPr>
        <p:grpSpPr bwMode="auto">
          <a:xfrm>
            <a:off x="5370017" y="3336602"/>
            <a:ext cx="2422525" cy="1550988"/>
            <a:chOff x="0" y="0"/>
            <a:chExt cx="2421837" cy="1550918"/>
          </a:xfrm>
        </p:grpSpPr>
        <p:sp>
          <p:nvSpPr>
            <p:cNvPr id="34" name="矩形 12"/>
            <p:cNvSpPr>
              <a:spLocks/>
            </p:cNvSpPr>
            <p:nvPr/>
          </p:nvSpPr>
          <p:spPr bwMode="auto">
            <a:xfrm flipH="1" flipV="1">
              <a:off x="0" y="492140"/>
              <a:ext cx="635196" cy="1058778"/>
            </a:xfrm>
            <a:custGeom>
              <a:avLst/>
              <a:gdLst>
                <a:gd name="T0" fmla="*/ 933968 w 432000"/>
                <a:gd name="T1" fmla="*/ 0 h 720080"/>
                <a:gd name="T2" fmla="*/ 933968 w 432000"/>
                <a:gd name="T3" fmla="*/ 933968 h 720080"/>
                <a:gd name="T4" fmla="*/ 933968 w 432000"/>
                <a:gd name="T5" fmla="*/ 1556787 h 720080"/>
                <a:gd name="T6" fmla="*/ 0 w 432000"/>
                <a:gd name="T7" fmla="*/ 1556787 h 720080"/>
                <a:gd name="T8" fmla="*/ 0 w 432000"/>
                <a:gd name="T9" fmla="*/ 933968 h 720080"/>
                <a:gd name="T10" fmla="*/ 933968 w 432000"/>
                <a:gd name="T11" fmla="*/ 0 h 7200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2000"/>
                <a:gd name="T19" fmla="*/ 0 h 720080"/>
                <a:gd name="T20" fmla="*/ 432000 w 432000"/>
                <a:gd name="T21" fmla="*/ 720080 h 7200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lnTo>
                    <a:pt x="432000" y="0"/>
                  </a:ln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5" name="文本框 30"/>
            <p:cNvSpPr txBox="1">
              <a:spLocks noChangeArrowheads="1"/>
            </p:cNvSpPr>
            <p:nvPr/>
          </p:nvSpPr>
          <p:spPr bwMode="auto">
            <a:xfrm>
              <a:off x="595696" y="0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grpSp>
        <p:nvGrpSpPr>
          <p:cNvPr id="36" name="组合 31"/>
          <p:cNvGrpSpPr>
            <a:grpSpLocks/>
          </p:cNvGrpSpPr>
          <p:nvPr/>
        </p:nvGrpSpPr>
        <p:grpSpPr bwMode="auto">
          <a:xfrm>
            <a:off x="7911604" y="2134865"/>
            <a:ext cx="3176588" cy="1693862"/>
            <a:chOff x="0" y="0"/>
            <a:chExt cx="3176332" cy="1694045"/>
          </a:xfrm>
        </p:grpSpPr>
        <p:sp>
          <p:nvSpPr>
            <p:cNvPr id="37" name="流程图: 数据 32"/>
            <p:cNvSpPr>
              <a:spLocks noChangeArrowheads="1"/>
            </p:cNvSpPr>
            <p:nvPr/>
          </p:nvSpPr>
          <p:spPr bwMode="auto">
            <a:xfrm>
              <a:off x="0" y="0"/>
              <a:ext cx="3176332" cy="635267"/>
            </a:xfrm>
            <a:prstGeom prst="flowChartInputOutput">
              <a:avLst/>
            </a:prstGeom>
            <a:solidFill>
              <a:srgbClr val="3CBBCE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38" name="矩形 12"/>
            <p:cNvSpPr>
              <a:spLocks/>
            </p:cNvSpPr>
            <p:nvPr/>
          </p:nvSpPr>
          <p:spPr bwMode="auto">
            <a:xfrm flipH="1" flipV="1">
              <a:off x="0" y="635267"/>
              <a:ext cx="635196" cy="1058778"/>
            </a:xfrm>
            <a:custGeom>
              <a:avLst/>
              <a:gdLst>
                <a:gd name="T0" fmla="*/ 933968 w 432000"/>
                <a:gd name="T1" fmla="*/ 0 h 720080"/>
                <a:gd name="T2" fmla="*/ 933968 w 432000"/>
                <a:gd name="T3" fmla="*/ 933968 h 720080"/>
                <a:gd name="T4" fmla="*/ 933968 w 432000"/>
                <a:gd name="T5" fmla="*/ 1556787 h 720080"/>
                <a:gd name="T6" fmla="*/ 0 w 432000"/>
                <a:gd name="T7" fmla="*/ 1556787 h 720080"/>
                <a:gd name="T8" fmla="*/ 0 w 432000"/>
                <a:gd name="T9" fmla="*/ 933968 h 720080"/>
                <a:gd name="T10" fmla="*/ 933968 w 432000"/>
                <a:gd name="T11" fmla="*/ 0 h 7200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2000"/>
                <a:gd name="T19" fmla="*/ 0 h 720080"/>
                <a:gd name="T20" fmla="*/ 432000 w 432000"/>
                <a:gd name="T21" fmla="*/ 720080 h 7200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2000" h="720080">
                  <a:moveTo>
                    <a:pt x="432000" y="0"/>
                  </a:moveTo>
                  <a:lnTo>
                    <a:pt x="432000" y="432000"/>
                  </a:lnTo>
                  <a:lnTo>
                    <a:pt x="432000" y="720080"/>
                  </a:lnTo>
                  <a:lnTo>
                    <a:pt x="0" y="720080"/>
                  </a:lnTo>
                  <a:lnTo>
                    <a:pt x="0" y="432000"/>
                  </a:lnTo>
                  <a:lnTo>
                    <a:pt x="432000" y="0"/>
                  </a:lnTo>
                  <a:close/>
                </a:path>
              </a:pathLst>
            </a:custGeom>
            <a:solidFill>
              <a:srgbClr val="A6A6A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eaLnBrk="0" hangingPunct="0">
                <a:buFont typeface="Arial" pitchFamily="34" charset="0"/>
                <a:buNone/>
              </a:pPr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39" name="文本框 35"/>
            <p:cNvSpPr txBox="1">
              <a:spLocks noChangeArrowheads="1"/>
            </p:cNvSpPr>
            <p:nvPr/>
          </p:nvSpPr>
          <p:spPr bwMode="auto">
            <a:xfrm>
              <a:off x="717262" y="121120"/>
              <a:ext cx="182614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 typeface="Arial" pitchFamily="34" charset="0"/>
                <a:buNone/>
              </a:pPr>
              <a:r>
                <a:rPr lang="zh-CN" altLang="en-US" sz="16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请在此添加关键字</a:t>
              </a:r>
            </a:p>
          </p:txBody>
        </p:sp>
      </p:grpSp>
      <p:sp>
        <p:nvSpPr>
          <p:cNvPr id="40" name="文本框 36"/>
          <p:cNvSpPr txBox="1">
            <a:spLocks noChangeArrowheads="1"/>
          </p:cNvSpPr>
          <p:nvPr/>
        </p:nvSpPr>
        <p:spPr bwMode="auto">
          <a:xfrm>
            <a:off x="793254" y="6060752"/>
            <a:ext cx="2444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41" name="文本框 37"/>
          <p:cNvSpPr txBox="1">
            <a:spLocks noChangeArrowheads="1"/>
          </p:cNvSpPr>
          <p:nvPr/>
        </p:nvSpPr>
        <p:spPr bwMode="auto">
          <a:xfrm>
            <a:off x="3560267" y="5060627"/>
            <a:ext cx="2446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42" name="文本框 38"/>
          <p:cNvSpPr txBox="1">
            <a:spLocks noChangeArrowheads="1"/>
          </p:cNvSpPr>
          <p:nvPr/>
        </p:nvSpPr>
        <p:spPr bwMode="auto">
          <a:xfrm>
            <a:off x="6182817" y="3963665"/>
            <a:ext cx="2446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43" name="文本框 39"/>
          <p:cNvSpPr txBox="1">
            <a:spLocks noChangeArrowheads="1"/>
          </p:cNvSpPr>
          <p:nvPr/>
        </p:nvSpPr>
        <p:spPr bwMode="auto">
          <a:xfrm>
            <a:off x="8762504" y="2904802"/>
            <a:ext cx="24463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我们工作室致力于专业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模板的发布，课件及汇报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的美化，并为您提供专业的</a:t>
            </a:r>
            <a:r>
              <a:rPr lang="en-US" altLang="zh-CN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个性定制服务。</a:t>
            </a:r>
            <a:endParaRPr lang="zh-CN" altLang="en-US" sz="1200">
              <a:solidFill>
                <a:srgbClr val="000000"/>
              </a:solidFill>
              <a:latin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258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30"/>
          <p:cNvSpPr>
            <a:spLocks noChangeArrowheads="1"/>
          </p:cNvSpPr>
          <p:nvPr/>
        </p:nvSpPr>
        <p:spPr bwMode="auto">
          <a:xfrm>
            <a:off x="3770002" y="4450711"/>
            <a:ext cx="3168421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364" tIns="43183" rIns="86364" bIns="43183">
            <a:spAutoFit/>
          </a:bodyPr>
          <a:lstStyle/>
          <a:p>
            <a:pPr defTabSz="1152144" fontAlgn="auto" latinLnBrk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</a:pPr>
            <a:r>
              <a:rPr lang="en-US" altLang="zh-CN" sz="23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5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23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3" name="Freeform 7"/>
          <p:cNvSpPr>
            <a:spLocks noChangeArrowheads="1"/>
          </p:cNvSpPr>
          <p:nvPr/>
        </p:nvSpPr>
        <p:spPr bwMode="auto">
          <a:xfrm>
            <a:off x="977524" y="2088133"/>
            <a:ext cx="6125256" cy="4268478"/>
          </a:xfrm>
          <a:custGeom>
            <a:avLst/>
            <a:gdLst>
              <a:gd name="T0" fmla="*/ 0 w 625"/>
              <a:gd name="T1" fmla="*/ 2147483647 h 495"/>
              <a:gd name="T2" fmla="*/ 2147483647 w 625"/>
              <a:gd name="T3" fmla="*/ 2147483647 h 495"/>
              <a:gd name="T4" fmla="*/ 2147483647 w 625"/>
              <a:gd name="T5" fmla="*/ 2147483647 h 495"/>
              <a:gd name="T6" fmla="*/ 2147483647 w 625"/>
              <a:gd name="T7" fmla="*/ 2147483647 h 495"/>
              <a:gd name="T8" fmla="*/ 2147483647 w 625"/>
              <a:gd name="T9" fmla="*/ 2147483647 h 495"/>
              <a:gd name="T10" fmla="*/ 2147483647 w 625"/>
              <a:gd name="T11" fmla="*/ 2147483647 h 495"/>
              <a:gd name="T12" fmla="*/ 2147483647 w 625"/>
              <a:gd name="T13" fmla="*/ 2147483647 h 495"/>
              <a:gd name="T14" fmla="*/ 2147483647 w 625"/>
              <a:gd name="T15" fmla="*/ 2147483647 h 495"/>
              <a:gd name="T16" fmla="*/ 2147483647 w 625"/>
              <a:gd name="T17" fmla="*/ 2147483647 h 495"/>
              <a:gd name="T18" fmla="*/ 2147483647 w 625"/>
              <a:gd name="T19" fmla="*/ 2147483647 h 495"/>
              <a:gd name="T20" fmla="*/ 2147483647 w 625"/>
              <a:gd name="T21" fmla="*/ 2147483647 h 495"/>
              <a:gd name="T22" fmla="*/ 2147483647 w 625"/>
              <a:gd name="T23" fmla="*/ 2147483647 h 495"/>
              <a:gd name="T24" fmla="*/ 2147483647 w 625"/>
              <a:gd name="T25" fmla="*/ 2147483647 h 495"/>
              <a:gd name="T26" fmla="*/ 2147483647 w 625"/>
              <a:gd name="T27" fmla="*/ 2147483647 h 495"/>
              <a:gd name="T28" fmla="*/ 2147483647 w 625"/>
              <a:gd name="T29" fmla="*/ 1772890328 h 495"/>
              <a:gd name="T30" fmla="*/ 2147483647 w 625"/>
              <a:gd name="T31" fmla="*/ 1283821987 h 495"/>
              <a:gd name="T32" fmla="*/ 2147483647 w 625"/>
              <a:gd name="T33" fmla="*/ 611339336 h 495"/>
              <a:gd name="T34" fmla="*/ 2147483647 w 625"/>
              <a:gd name="T35" fmla="*/ 0 h 495"/>
              <a:gd name="T36" fmla="*/ 2147483647 w 625"/>
              <a:gd name="T37" fmla="*/ 1956296820 h 495"/>
              <a:gd name="T38" fmla="*/ 2147483647 w 625"/>
              <a:gd name="T39" fmla="*/ 2147483647 h 495"/>
              <a:gd name="T40" fmla="*/ 2147483647 w 625"/>
              <a:gd name="T41" fmla="*/ 2147483647 h 495"/>
              <a:gd name="T42" fmla="*/ 2147483647 w 625"/>
              <a:gd name="T43" fmla="*/ 2147483647 h 495"/>
              <a:gd name="T44" fmla="*/ 2147483647 w 625"/>
              <a:gd name="T45" fmla="*/ 2147483647 h 495"/>
              <a:gd name="T46" fmla="*/ 2147483647 w 625"/>
              <a:gd name="T47" fmla="*/ 2147483647 h 495"/>
              <a:gd name="T48" fmla="*/ 2147483647 w 625"/>
              <a:gd name="T49" fmla="*/ 2147483647 h 495"/>
              <a:gd name="T50" fmla="*/ 2147483647 w 625"/>
              <a:gd name="T51" fmla="*/ 2147483647 h 495"/>
              <a:gd name="T52" fmla="*/ 2147483647 w 625"/>
              <a:gd name="T53" fmla="*/ 2147483647 h 495"/>
              <a:gd name="T54" fmla="*/ 2147483647 w 625"/>
              <a:gd name="T55" fmla="*/ 2147483647 h 495"/>
              <a:gd name="T56" fmla="*/ 2147483647 w 625"/>
              <a:gd name="T57" fmla="*/ 2147483647 h 495"/>
              <a:gd name="T58" fmla="*/ 2147483647 w 625"/>
              <a:gd name="T59" fmla="*/ 2147483647 h 495"/>
              <a:gd name="T60" fmla="*/ 2147483647 w 625"/>
              <a:gd name="T61" fmla="*/ 2147483647 h 495"/>
              <a:gd name="T62" fmla="*/ 2147483647 w 625"/>
              <a:gd name="T63" fmla="*/ 2147483647 h 495"/>
              <a:gd name="T64" fmla="*/ 2147483647 w 625"/>
              <a:gd name="T65" fmla="*/ 2147483647 h 495"/>
              <a:gd name="T66" fmla="*/ 2147483647 w 625"/>
              <a:gd name="T67" fmla="*/ 2147483647 h 495"/>
              <a:gd name="T68" fmla="*/ 2147483647 w 625"/>
              <a:gd name="T69" fmla="*/ 2147483647 h 495"/>
              <a:gd name="T70" fmla="*/ 0 w 625"/>
              <a:gd name="T71" fmla="*/ 2147483647 h 495"/>
              <a:gd name="T72" fmla="*/ 0 w 625"/>
              <a:gd name="T73" fmla="*/ 2147483647 h 49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5"/>
              <a:gd name="T112" fmla="*/ 0 h 495"/>
              <a:gd name="T113" fmla="*/ 625 w 625"/>
              <a:gd name="T114" fmla="*/ 495 h 49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rgbClr val="67B0E3"/>
          </a:solidFill>
          <a:ln>
            <a:noFill/>
          </a:ln>
          <a:extLst/>
        </p:spPr>
        <p:txBody>
          <a:bodyPr lIns="86364" tIns="43183" rIns="86364" bIns="43183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925237" y="5529435"/>
            <a:ext cx="1193925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364" tIns="43183" rIns="86364" bIns="43183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2013</a:t>
            </a:r>
            <a:r>
              <a:rPr lang="zh-CN" altLang="en-US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sz="23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 pitchFamily="34" charset="-122"/>
            </a:endParaRPr>
          </a:p>
        </p:txBody>
      </p:sp>
      <p:sp>
        <p:nvSpPr>
          <p:cNvPr id="25" name="矩形 9"/>
          <p:cNvSpPr>
            <a:spLocks noChangeArrowheads="1"/>
          </p:cNvSpPr>
          <p:nvPr/>
        </p:nvSpPr>
        <p:spPr bwMode="auto">
          <a:xfrm>
            <a:off x="1994534" y="4537036"/>
            <a:ext cx="1193925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364" tIns="43183" rIns="86364" bIns="43183">
            <a:spAutoFit/>
          </a:bodyPr>
          <a:lstStyle/>
          <a:p>
            <a:pPr algn="ctr" defTabSz="1152144" fontAlgn="auto" latinLnBrk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</a:pPr>
            <a:r>
              <a:rPr lang="en-US" altLang="zh-CN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2014</a:t>
            </a:r>
            <a:r>
              <a:rPr lang="zh-CN" altLang="en-US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sz="2300" b="1" dirty="0">
              <a:solidFill>
                <a:srgbClr val="000000">
                  <a:lumMod val="85000"/>
                  <a:lumOff val="15000"/>
                </a:srgb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6" name="矩形 10"/>
          <p:cNvSpPr>
            <a:spLocks noChangeArrowheads="1"/>
          </p:cNvSpPr>
          <p:nvPr/>
        </p:nvSpPr>
        <p:spPr bwMode="auto">
          <a:xfrm>
            <a:off x="3195276" y="3516660"/>
            <a:ext cx="1193925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364" tIns="43183" rIns="86364" bIns="43183">
            <a:spAutoFit/>
          </a:bodyPr>
          <a:lstStyle/>
          <a:p>
            <a:pPr algn="ctr" defTabSz="1152144" fontAlgn="auto" latinLnBrk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</a:pPr>
            <a:r>
              <a:rPr lang="en-US" altLang="zh-CN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2015</a:t>
            </a:r>
            <a:r>
              <a:rPr lang="zh-CN" altLang="en-US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sz="23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7" name="矩形 11"/>
          <p:cNvSpPr>
            <a:spLocks noChangeArrowheads="1"/>
          </p:cNvSpPr>
          <p:nvPr/>
        </p:nvSpPr>
        <p:spPr bwMode="auto">
          <a:xfrm>
            <a:off x="4419562" y="2468304"/>
            <a:ext cx="1193925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364" tIns="43183" rIns="86364" bIns="43183">
            <a:spAutoFit/>
          </a:bodyPr>
          <a:lstStyle/>
          <a:p>
            <a:pPr algn="ctr" defTabSz="1152144" fontAlgn="auto" latinLnBrk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None/>
            </a:pPr>
            <a:r>
              <a:rPr lang="en-US" altLang="zh-CN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2016</a:t>
            </a:r>
            <a:r>
              <a:rPr lang="zh-CN" altLang="en-US" sz="23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sz="2300" b="1" dirty="0">
              <a:solidFill>
                <a:srgbClr val="000000">
                  <a:lumMod val="85000"/>
                  <a:lumOff val="15000"/>
                </a:srgb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8" name="Text Box 30"/>
          <p:cNvSpPr>
            <a:spLocks noChangeArrowheads="1"/>
          </p:cNvSpPr>
          <p:nvPr/>
        </p:nvSpPr>
        <p:spPr bwMode="auto">
          <a:xfrm>
            <a:off x="4926273" y="3430333"/>
            <a:ext cx="2625605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364" tIns="43183" rIns="86364" bIns="43183">
            <a:spAutoFit/>
          </a:bodyPr>
          <a:lstStyle/>
          <a:p>
            <a:pPr defTabSz="1152144" fontAlgn="auto" latinLnBrk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</a:pPr>
            <a:r>
              <a:rPr lang="en-US" altLang="zh-CN" sz="23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5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23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29" name="Text Box 30"/>
          <p:cNvSpPr>
            <a:spLocks noChangeArrowheads="1"/>
          </p:cNvSpPr>
          <p:nvPr/>
        </p:nvSpPr>
        <p:spPr bwMode="auto">
          <a:xfrm>
            <a:off x="2613733" y="5465416"/>
            <a:ext cx="3166921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364" tIns="43183" rIns="86364" bIns="43183">
            <a:spAutoFit/>
          </a:bodyPr>
          <a:lstStyle/>
          <a:p>
            <a:pPr defTabSz="1152144" fontAlgn="auto" latinLnBrk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</a:pPr>
            <a:r>
              <a:rPr lang="en-US" altLang="zh-CN" sz="23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5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2300" dirty="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0" name="Text Box 30"/>
          <p:cNvSpPr>
            <a:spLocks noChangeArrowheads="1"/>
          </p:cNvSpPr>
          <p:nvPr/>
        </p:nvSpPr>
        <p:spPr bwMode="auto">
          <a:xfrm>
            <a:off x="913335" y="6423439"/>
            <a:ext cx="3166921" cy="44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364" tIns="43183" rIns="86364" bIns="43183">
            <a:spAutoFit/>
          </a:bodyPr>
          <a:lstStyle/>
          <a:p>
            <a:pPr defTabSz="1152144" fontAlgn="auto" latinLnBrk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</a:pPr>
            <a:r>
              <a:rPr lang="en-US" altLang="zh-CN" sz="23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 </a:t>
            </a:r>
            <a:r>
              <a:rPr lang="zh-CN" altLang="en-US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2300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756918" y="3102107"/>
            <a:ext cx="2972671" cy="3228061"/>
          </a:xfrm>
          <a:prstGeom prst="rect">
            <a:avLst/>
          </a:prstGeom>
        </p:spPr>
        <p:txBody>
          <a:bodyPr wrap="square" lIns="86364" tIns="43183" rIns="86364" bIns="43183">
            <a:spAutoFit/>
          </a:bodyPr>
          <a:lstStyle/>
          <a:p>
            <a:pPr algn="just" defTabSz="115214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500" dirty="0">
              <a:solidFill>
                <a:srgbClr val="000000">
                  <a:lumMod val="85000"/>
                  <a:lumOff val="1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defTabSz="115214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500" dirty="0">
              <a:solidFill>
                <a:srgbClr val="000000">
                  <a:lumMod val="85000"/>
                  <a:lumOff val="1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 defTabSz="115214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500" dirty="0">
              <a:solidFill>
                <a:srgbClr val="000000">
                  <a:lumMod val="85000"/>
                  <a:lumOff val="15000"/>
                </a:srgb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2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utoUpdateAnimBg="0"/>
      <p:bldP spid="23" grpId="0" animBg="1"/>
      <p:bldP spid="28" grpId="0" bldLvl="0" autoUpdateAnimBg="0"/>
      <p:bldP spid="29" grpId="0" bldLvl="0" autoUpdateAnimBg="0"/>
      <p:bldP spid="30" grpId="0" bldLvl="0" autoUpdateAnimBg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777</Words>
  <Application>Microsoft Office PowerPoint</Application>
  <PresentationFormat>自定义</PresentationFormat>
  <Paragraphs>50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2019-08-25T13:40:20Z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