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95672" autoAdjust="0"/>
  </p:normalViewPr>
  <p:slideViewPr>
    <p:cSldViewPr>
      <p:cViewPr>
        <p:scale>
          <a:sx n="33" d="100"/>
          <a:sy n="33" d="100"/>
        </p:scale>
        <p:origin x="-804" y="-95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60"/>
          <p:cNvGrpSpPr/>
          <p:nvPr/>
        </p:nvGrpSpPr>
        <p:grpSpPr>
          <a:xfrm>
            <a:off x="4388775" y="6180207"/>
            <a:ext cx="1393588" cy="1380146"/>
            <a:chOff x="3492020" y="3939862"/>
            <a:chExt cx="1003300" cy="993775"/>
          </a:xfrm>
        </p:grpSpPr>
        <p:sp>
          <p:nvSpPr>
            <p:cNvPr id="111" name="Freeform 14"/>
            <p:cNvSpPr>
              <a:spLocks/>
            </p:cNvSpPr>
            <p:nvPr/>
          </p:nvSpPr>
          <p:spPr bwMode="auto">
            <a:xfrm>
              <a:off x="3492020" y="3939862"/>
              <a:ext cx="1003300" cy="474663"/>
            </a:xfrm>
            <a:custGeom>
              <a:avLst/>
              <a:gdLst/>
              <a:ahLst/>
              <a:cxnLst>
                <a:cxn ang="0">
                  <a:pos x="297" y="299"/>
                </a:cxn>
                <a:cxn ang="0">
                  <a:pos x="0" y="0"/>
                </a:cxn>
                <a:cxn ang="0">
                  <a:pos x="335" y="0"/>
                </a:cxn>
                <a:cxn ang="0">
                  <a:pos x="632" y="299"/>
                </a:cxn>
                <a:cxn ang="0">
                  <a:pos x="297" y="299"/>
                </a:cxn>
              </a:cxnLst>
              <a:rect l="0" t="0" r="r" b="b"/>
              <a:pathLst>
                <a:path w="632" h="299">
                  <a:moveTo>
                    <a:pt x="297" y="299"/>
                  </a:moveTo>
                  <a:lnTo>
                    <a:pt x="0" y="0"/>
                  </a:lnTo>
                  <a:lnTo>
                    <a:pt x="335" y="0"/>
                  </a:lnTo>
                  <a:lnTo>
                    <a:pt x="632" y="299"/>
                  </a:lnTo>
                  <a:lnTo>
                    <a:pt x="297" y="299"/>
                  </a:lnTo>
                  <a:close/>
                </a:path>
              </a:pathLst>
            </a:custGeom>
            <a:solidFill>
              <a:srgbClr val="37779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12" name="Freeform 16"/>
            <p:cNvSpPr>
              <a:spLocks/>
            </p:cNvSpPr>
            <p:nvPr/>
          </p:nvSpPr>
          <p:spPr bwMode="auto">
            <a:xfrm>
              <a:off x="3492020" y="3939862"/>
              <a:ext cx="471488" cy="993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7" y="299"/>
                </a:cxn>
                <a:cxn ang="0">
                  <a:pos x="297" y="626"/>
                </a:cxn>
                <a:cxn ang="0">
                  <a:pos x="0" y="327"/>
                </a:cxn>
                <a:cxn ang="0">
                  <a:pos x="0" y="0"/>
                </a:cxn>
              </a:cxnLst>
              <a:rect l="0" t="0" r="r" b="b"/>
              <a:pathLst>
                <a:path w="297" h="626">
                  <a:moveTo>
                    <a:pt x="0" y="0"/>
                  </a:moveTo>
                  <a:lnTo>
                    <a:pt x="297" y="299"/>
                  </a:lnTo>
                  <a:lnTo>
                    <a:pt x="297" y="626"/>
                  </a:lnTo>
                  <a:lnTo>
                    <a:pt x="0" y="3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77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</p:grpSp>
      <p:grpSp>
        <p:nvGrpSpPr>
          <p:cNvPr id="113" name="Group 279"/>
          <p:cNvGrpSpPr/>
          <p:nvPr/>
        </p:nvGrpSpPr>
        <p:grpSpPr>
          <a:xfrm>
            <a:off x="4346882" y="5244914"/>
            <a:ext cx="771983" cy="771861"/>
            <a:chOff x="846989" y="1401020"/>
            <a:chExt cx="877416" cy="877416"/>
          </a:xfrm>
          <a:effectLst/>
        </p:grpSpPr>
        <p:sp>
          <p:nvSpPr>
            <p:cNvPr id="114" name="Teardrop 34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37779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15" name="Oval 35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</a:rPr>
                <a:t>90%</a:t>
              </a:r>
            </a:p>
          </p:txBody>
        </p:sp>
      </p:grpSp>
      <p:sp>
        <p:nvSpPr>
          <p:cNvPr id="116" name="Text Placeholder 3"/>
          <p:cNvSpPr txBox="1">
            <a:spLocks/>
          </p:cNvSpPr>
          <p:nvPr/>
        </p:nvSpPr>
        <p:spPr>
          <a:xfrm>
            <a:off x="1152525" y="5320238"/>
            <a:ext cx="3130801" cy="88210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There are many variations of passages of lorem but the majority have</a:t>
            </a:r>
            <a:b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</a:b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suffered alteration.</a:t>
            </a:r>
          </a:p>
        </p:txBody>
      </p:sp>
      <p:sp>
        <p:nvSpPr>
          <p:cNvPr id="117" name="Freeform 100"/>
          <p:cNvSpPr>
            <a:spLocks noEditPoints="1"/>
          </p:cNvSpPr>
          <p:nvPr/>
        </p:nvSpPr>
        <p:spPr bwMode="auto">
          <a:xfrm>
            <a:off x="5981065" y="7057694"/>
            <a:ext cx="533080" cy="510943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377790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118" name="Group 61"/>
          <p:cNvGrpSpPr/>
          <p:nvPr/>
        </p:nvGrpSpPr>
        <p:grpSpPr>
          <a:xfrm>
            <a:off x="5203229" y="5238796"/>
            <a:ext cx="1691269" cy="1675577"/>
            <a:chOff x="4078378" y="3261999"/>
            <a:chExt cx="1217613" cy="1206500"/>
          </a:xfrm>
        </p:grpSpPr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4078378" y="3261999"/>
              <a:ext cx="571500" cy="1206500"/>
            </a:xfrm>
            <a:custGeom>
              <a:avLst/>
              <a:gdLst/>
              <a:ahLst/>
              <a:cxnLst>
                <a:cxn ang="0">
                  <a:pos x="360" y="760"/>
                </a:cxn>
                <a:cxn ang="0">
                  <a:pos x="0" y="398"/>
                </a:cxn>
                <a:cxn ang="0">
                  <a:pos x="0" y="0"/>
                </a:cxn>
                <a:cxn ang="0">
                  <a:pos x="360" y="362"/>
                </a:cxn>
                <a:cxn ang="0">
                  <a:pos x="360" y="760"/>
                </a:cxn>
              </a:cxnLst>
              <a:rect l="0" t="0" r="r" b="b"/>
              <a:pathLst>
                <a:path w="360" h="760">
                  <a:moveTo>
                    <a:pt x="360" y="760"/>
                  </a:moveTo>
                  <a:lnTo>
                    <a:pt x="0" y="398"/>
                  </a:lnTo>
                  <a:lnTo>
                    <a:pt x="0" y="0"/>
                  </a:lnTo>
                  <a:lnTo>
                    <a:pt x="360" y="362"/>
                  </a:lnTo>
                  <a:lnTo>
                    <a:pt x="360" y="760"/>
                  </a:lnTo>
                  <a:close/>
                </a:path>
              </a:pathLst>
            </a:custGeom>
            <a:solidFill>
              <a:srgbClr val="189A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4078378" y="3261999"/>
              <a:ext cx="1217613" cy="574675"/>
            </a:xfrm>
            <a:custGeom>
              <a:avLst/>
              <a:gdLst/>
              <a:ahLst/>
              <a:cxnLst>
                <a:cxn ang="0">
                  <a:pos x="360" y="362"/>
                </a:cxn>
                <a:cxn ang="0">
                  <a:pos x="0" y="0"/>
                </a:cxn>
                <a:cxn ang="0">
                  <a:pos x="405" y="0"/>
                </a:cxn>
                <a:cxn ang="0">
                  <a:pos x="767" y="362"/>
                </a:cxn>
                <a:cxn ang="0">
                  <a:pos x="360" y="362"/>
                </a:cxn>
              </a:cxnLst>
              <a:rect l="0" t="0" r="r" b="b"/>
              <a:pathLst>
                <a:path w="767" h="362">
                  <a:moveTo>
                    <a:pt x="360" y="362"/>
                  </a:moveTo>
                  <a:lnTo>
                    <a:pt x="0" y="0"/>
                  </a:lnTo>
                  <a:lnTo>
                    <a:pt x="405" y="0"/>
                  </a:lnTo>
                  <a:lnTo>
                    <a:pt x="767" y="362"/>
                  </a:lnTo>
                  <a:lnTo>
                    <a:pt x="360" y="362"/>
                  </a:lnTo>
                  <a:close/>
                </a:path>
              </a:pathLst>
            </a:custGeom>
            <a:solidFill>
              <a:srgbClr val="189A8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</p:grpSp>
      <p:grpSp>
        <p:nvGrpSpPr>
          <p:cNvPr id="121" name="Group 279"/>
          <p:cNvGrpSpPr/>
          <p:nvPr/>
        </p:nvGrpSpPr>
        <p:grpSpPr>
          <a:xfrm>
            <a:off x="5287200" y="4298925"/>
            <a:ext cx="771983" cy="771861"/>
            <a:chOff x="846989" y="1401020"/>
            <a:chExt cx="877416" cy="877416"/>
          </a:xfrm>
          <a:effectLst/>
        </p:grpSpPr>
        <p:sp>
          <p:nvSpPr>
            <p:cNvPr id="122" name="Teardrop 3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189A8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23" name="Oval 3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</a:rPr>
                <a:t>80%</a:t>
              </a:r>
            </a:p>
          </p:txBody>
        </p:sp>
      </p:grpSp>
      <p:sp>
        <p:nvSpPr>
          <p:cNvPr id="124" name="Text Placeholder 3"/>
          <p:cNvSpPr txBox="1">
            <a:spLocks/>
          </p:cNvSpPr>
          <p:nvPr/>
        </p:nvSpPr>
        <p:spPr>
          <a:xfrm>
            <a:off x="2058157" y="4313120"/>
            <a:ext cx="3130801" cy="88210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There are many variations of passages of lorem but the majority have</a:t>
            </a:r>
            <a:b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</a:b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suffered alteration.</a:t>
            </a:r>
          </a:p>
        </p:txBody>
      </p:sp>
      <p:sp>
        <p:nvSpPr>
          <p:cNvPr id="125" name="Freeform 187"/>
          <p:cNvSpPr>
            <a:spLocks noEditPoints="1"/>
          </p:cNvSpPr>
          <p:nvPr/>
        </p:nvSpPr>
        <p:spPr bwMode="auto">
          <a:xfrm>
            <a:off x="7024719" y="6327258"/>
            <a:ext cx="604548" cy="390635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rgbClr val="189A80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126" name="Group 62"/>
          <p:cNvGrpSpPr/>
          <p:nvPr/>
        </p:nvGrpSpPr>
        <p:grpSpPr>
          <a:xfrm>
            <a:off x="6205111" y="4209200"/>
            <a:ext cx="1955874" cy="1931322"/>
            <a:chOff x="4799673" y="2520637"/>
            <a:chExt cx="1408113" cy="1390650"/>
          </a:xfrm>
        </p:grpSpPr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4799673" y="2520637"/>
              <a:ext cx="661988" cy="13906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7" y="418"/>
                </a:cxn>
                <a:cxn ang="0">
                  <a:pos x="417" y="876"/>
                </a:cxn>
                <a:cxn ang="0">
                  <a:pos x="0" y="457"/>
                </a:cxn>
                <a:cxn ang="0">
                  <a:pos x="0" y="0"/>
                </a:cxn>
              </a:cxnLst>
              <a:rect l="0" t="0" r="r" b="b"/>
              <a:pathLst>
                <a:path w="417" h="876">
                  <a:moveTo>
                    <a:pt x="0" y="0"/>
                  </a:moveTo>
                  <a:lnTo>
                    <a:pt x="417" y="418"/>
                  </a:lnTo>
                  <a:lnTo>
                    <a:pt x="417" y="876"/>
                  </a:lnTo>
                  <a:lnTo>
                    <a:pt x="0" y="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9C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4799673" y="2520637"/>
              <a:ext cx="1408113" cy="663575"/>
            </a:xfrm>
            <a:custGeom>
              <a:avLst/>
              <a:gdLst/>
              <a:ahLst/>
              <a:cxnLst>
                <a:cxn ang="0">
                  <a:pos x="417" y="418"/>
                </a:cxn>
                <a:cxn ang="0">
                  <a:pos x="0" y="0"/>
                </a:cxn>
                <a:cxn ang="0">
                  <a:pos x="470" y="0"/>
                </a:cxn>
                <a:cxn ang="0">
                  <a:pos x="887" y="418"/>
                </a:cxn>
                <a:cxn ang="0">
                  <a:pos x="417" y="418"/>
                </a:cxn>
              </a:cxnLst>
              <a:rect l="0" t="0" r="r" b="b"/>
              <a:pathLst>
                <a:path w="887" h="418">
                  <a:moveTo>
                    <a:pt x="417" y="418"/>
                  </a:moveTo>
                  <a:lnTo>
                    <a:pt x="0" y="0"/>
                  </a:lnTo>
                  <a:lnTo>
                    <a:pt x="470" y="0"/>
                  </a:lnTo>
                  <a:lnTo>
                    <a:pt x="887" y="418"/>
                  </a:lnTo>
                  <a:lnTo>
                    <a:pt x="417" y="418"/>
                  </a:lnTo>
                  <a:close/>
                </a:path>
              </a:pathLst>
            </a:custGeom>
            <a:solidFill>
              <a:srgbClr val="F09C2A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</p:grpSp>
      <p:grpSp>
        <p:nvGrpSpPr>
          <p:cNvPr id="129" name="Group 279"/>
          <p:cNvGrpSpPr/>
          <p:nvPr/>
        </p:nvGrpSpPr>
        <p:grpSpPr>
          <a:xfrm>
            <a:off x="6307030" y="3257456"/>
            <a:ext cx="771983" cy="771861"/>
            <a:chOff x="846989" y="1401020"/>
            <a:chExt cx="877416" cy="877416"/>
          </a:xfrm>
          <a:effectLst/>
        </p:grpSpPr>
        <p:sp>
          <p:nvSpPr>
            <p:cNvPr id="130" name="Teardrop 4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F09C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31" name="Oval 4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</a:rPr>
                <a:t>70%</a:t>
              </a:r>
            </a:p>
          </p:txBody>
        </p:sp>
      </p:grpSp>
      <p:sp>
        <p:nvSpPr>
          <p:cNvPr id="132" name="Text Placeholder 3"/>
          <p:cNvSpPr txBox="1">
            <a:spLocks/>
          </p:cNvSpPr>
          <p:nvPr/>
        </p:nvSpPr>
        <p:spPr>
          <a:xfrm>
            <a:off x="3073994" y="3271650"/>
            <a:ext cx="3130801" cy="88210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There are many variations of passages of lorem but the majority have</a:t>
            </a:r>
            <a:b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</a:b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suffered alteration.</a:t>
            </a:r>
          </a:p>
        </p:txBody>
      </p:sp>
      <p:sp>
        <p:nvSpPr>
          <p:cNvPr id="133" name="Freeform 52"/>
          <p:cNvSpPr>
            <a:spLocks noEditPoints="1"/>
          </p:cNvSpPr>
          <p:nvPr/>
        </p:nvSpPr>
        <p:spPr bwMode="auto">
          <a:xfrm>
            <a:off x="8373396" y="5400242"/>
            <a:ext cx="581763" cy="58167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09C2A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134" name="Group 63"/>
          <p:cNvGrpSpPr/>
          <p:nvPr/>
        </p:nvGrpSpPr>
        <p:grpSpPr>
          <a:xfrm>
            <a:off x="7331639" y="3073775"/>
            <a:ext cx="2141098" cy="2109904"/>
            <a:chOff x="5610706" y="1703074"/>
            <a:chExt cx="1541463" cy="1519238"/>
          </a:xfrm>
        </p:grpSpPr>
        <p:sp>
          <p:nvSpPr>
            <p:cNvPr id="135" name="Freeform 6"/>
            <p:cNvSpPr>
              <a:spLocks/>
            </p:cNvSpPr>
            <p:nvPr/>
          </p:nvSpPr>
          <p:spPr bwMode="auto">
            <a:xfrm>
              <a:off x="5610706" y="1703074"/>
              <a:ext cx="727075" cy="1519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8" y="456"/>
                </a:cxn>
                <a:cxn ang="0">
                  <a:pos x="458" y="957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458" h="957">
                  <a:moveTo>
                    <a:pt x="0" y="0"/>
                  </a:moveTo>
                  <a:lnTo>
                    <a:pt x="458" y="456"/>
                  </a:lnTo>
                  <a:lnTo>
                    <a:pt x="458" y="957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41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36" name="Freeform 7"/>
            <p:cNvSpPr>
              <a:spLocks/>
            </p:cNvSpPr>
            <p:nvPr/>
          </p:nvSpPr>
          <p:spPr bwMode="auto">
            <a:xfrm>
              <a:off x="5610706" y="1703074"/>
              <a:ext cx="1541463" cy="723900"/>
            </a:xfrm>
            <a:custGeom>
              <a:avLst/>
              <a:gdLst/>
              <a:ahLst/>
              <a:cxnLst>
                <a:cxn ang="0">
                  <a:pos x="458" y="456"/>
                </a:cxn>
                <a:cxn ang="0">
                  <a:pos x="0" y="0"/>
                </a:cxn>
                <a:cxn ang="0">
                  <a:pos x="513" y="0"/>
                </a:cxn>
                <a:cxn ang="0">
                  <a:pos x="971" y="456"/>
                </a:cxn>
                <a:cxn ang="0">
                  <a:pos x="458" y="456"/>
                </a:cxn>
              </a:cxnLst>
              <a:rect l="0" t="0" r="r" b="b"/>
              <a:pathLst>
                <a:path w="971" h="456">
                  <a:moveTo>
                    <a:pt x="458" y="456"/>
                  </a:moveTo>
                  <a:lnTo>
                    <a:pt x="0" y="0"/>
                  </a:lnTo>
                  <a:lnTo>
                    <a:pt x="513" y="0"/>
                  </a:lnTo>
                  <a:lnTo>
                    <a:pt x="971" y="456"/>
                  </a:lnTo>
                  <a:lnTo>
                    <a:pt x="458" y="456"/>
                  </a:lnTo>
                  <a:close/>
                </a:path>
              </a:pathLst>
            </a:custGeom>
            <a:solidFill>
              <a:srgbClr val="D24132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</p:grpSp>
      <p:grpSp>
        <p:nvGrpSpPr>
          <p:cNvPr id="137" name="Group 48"/>
          <p:cNvGrpSpPr/>
          <p:nvPr/>
        </p:nvGrpSpPr>
        <p:grpSpPr>
          <a:xfrm>
            <a:off x="8341548" y="4079120"/>
            <a:ext cx="1131188" cy="1104559"/>
            <a:chOff x="5219700" y="2426974"/>
            <a:chExt cx="814388" cy="795338"/>
          </a:xfrm>
        </p:grpSpPr>
        <p:grpSp>
          <p:nvGrpSpPr>
            <p:cNvPr id="138" name="Group 25"/>
            <p:cNvGrpSpPr/>
            <p:nvPr/>
          </p:nvGrpSpPr>
          <p:grpSpPr>
            <a:xfrm>
              <a:off x="5219700" y="2426974"/>
              <a:ext cx="814388" cy="795338"/>
              <a:chOff x="5219700" y="2019300"/>
              <a:chExt cx="814388" cy="795338"/>
            </a:xfrm>
          </p:grpSpPr>
          <p:sp>
            <p:nvSpPr>
              <p:cNvPr id="140" name="Rectangle 5"/>
              <p:cNvSpPr>
                <a:spLocks noChangeArrowheads="1"/>
              </p:cNvSpPr>
              <p:nvPr/>
            </p:nvSpPr>
            <p:spPr bwMode="auto">
              <a:xfrm>
                <a:off x="5219700" y="2019300"/>
                <a:ext cx="814388" cy="795338"/>
              </a:xfrm>
              <a:prstGeom prst="rect">
                <a:avLst/>
              </a:prstGeom>
              <a:solidFill>
                <a:srgbClr val="D24132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  <p:sp>
            <p:nvSpPr>
              <p:cNvPr id="141" name="Rectangle 5"/>
              <p:cNvSpPr>
                <a:spLocks noChangeArrowheads="1"/>
              </p:cNvSpPr>
              <p:nvPr/>
            </p:nvSpPr>
            <p:spPr bwMode="auto">
              <a:xfrm>
                <a:off x="5296328" y="2094135"/>
                <a:ext cx="661133" cy="645668"/>
              </a:xfrm>
              <a:prstGeom prst="rect">
                <a:avLst/>
              </a:prstGeom>
              <a:solidFill>
                <a:srgbClr val="D241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</p:grpSp>
        <p:sp>
          <p:nvSpPr>
            <p:cNvPr id="139" name="Text Placeholder 3"/>
            <p:cNvSpPr txBox="1">
              <a:spLocks/>
            </p:cNvSpPr>
            <p:nvPr/>
          </p:nvSpPr>
          <p:spPr>
            <a:xfrm>
              <a:off x="5484227" y="2670755"/>
              <a:ext cx="285335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</a:rPr>
                <a:t>04</a:t>
              </a:r>
            </a:p>
          </p:txBody>
        </p:sp>
      </p:grpSp>
      <p:grpSp>
        <p:nvGrpSpPr>
          <p:cNvPr id="142" name="Group 279"/>
          <p:cNvGrpSpPr/>
          <p:nvPr/>
        </p:nvGrpSpPr>
        <p:grpSpPr>
          <a:xfrm>
            <a:off x="7470070" y="2120074"/>
            <a:ext cx="771983" cy="771861"/>
            <a:chOff x="846989" y="1401020"/>
            <a:chExt cx="877416" cy="877416"/>
          </a:xfrm>
          <a:effectLst/>
        </p:grpSpPr>
        <p:sp>
          <p:nvSpPr>
            <p:cNvPr id="143" name="Teardrop 4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rgbClr val="D2413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44" name="Oval 4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+mn-ea"/>
                </a:rPr>
                <a:t>95%</a:t>
              </a:r>
            </a:p>
          </p:txBody>
        </p:sp>
      </p:grpSp>
      <p:sp>
        <p:nvSpPr>
          <p:cNvPr id="145" name="Text Placeholder 3"/>
          <p:cNvSpPr txBox="1">
            <a:spLocks/>
          </p:cNvSpPr>
          <p:nvPr/>
        </p:nvSpPr>
        <p:spPr>
          <a:xfrm>
            <a:off x="4269055" y="2134269"/>
            <a:ext cx="3130801" cy="88210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There are many variations of passages of lorem but the majority have</a:t>
            </a:r>
            <a:b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</a:br>
            <a:r>
              <a:rPr lang="en-US" sz="1300" dirty="0">
                <a:solidFill>
                  <a:srgbClr val="262626">
                    <a:lumMod val="50000"/>
                    <a:lumOff val="50000"/>
                  </a:srgbClr>
                </a:solidFill>
                <a:latin typeface="Arial"/>
                <a:ea typeface="+mn-ea"/>
              </a:rPr>
              <a:t>suffered alteration.</a:t>
            </a:r>
          </a:p>
        </p:txBody>
      </p:sp>
      <p:sp>
        <p:nvSpPr>
          <p:cNvPr id="146" name="Freeform 51"/>
          <p:cNvSpPr>
            <a:spLocks noEditPoints="1"/>
          </p:cNvSpPr>
          <p:nvPr/>
        </p:nvSpPr>
        <p:spPr bwMode="auto">
          <a:xfrm>
            <a:off x="9628112" y="4248437"/>
            <a:ext cx="501627" cy="710057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rgbClr val="D24132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47" name="Title 1"/>
          <p:cNvSpPr txBox="1">
            <a:spLocks/>
          </p:cNvSpPr>
          <p:nvPr/>
        </p:nvSpPr>
        <p:spPr>
          <a:xfrm>
            <a:off x="1972714" y="1080021"/>
            <a:ext cx="7832316" cy="49097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smtClean="0">
                <a:ln>
                  <a:noFill/>
                </a:ln>
                <a:solidFill>
                  <a:srgbClr val="262626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j-ea"/>
              </a:rPr>
              <a:t>3D Infographic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262626">
                  <a:lumMod val="90000"/>
                  <a:lumOff val="10000"/>
                </a:srgbClr>
              </a:solidFill>
              <a:effectLst/>
              <a:uLnTx/>
              <a:uFillTx/>
              <a:latin typeface="Arial"/>
              <a:ea typeface="+mj-ea"/>
            </a:endParaRPr>
          </a:p>
        </p:txBody>
      </p:sp>
      <p:sp>
        <p:nvSpPr>
          <p:cNvPr id="148" name="Text Placeholder 2"/>
          <p:cNvSpPr txBox="1">
            <a:spLocks/>
          </p:cNvSpPr>
          <p:nvPr/>
        </p:nvSpPr>
        <p:spPr>
          <a:xfrm>
            <a:off x="3031135" y="1568864"/>
            <a:ext cx="5715474" cy="278794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b="1" i="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</a:rPr>
              <a:t>3D Infographic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149" name="Group 45"/>
          <p:cNvGrpSpPr/>
          <p:nvPr/>
        </p:nvGrpSpPr>
        <p:grpSpPr>
          <a:xfrm>
            <a:off x="5043674" y="6839414"/>
            <a:ext cx="738690" cy="720939"/>
            <a:chOff x="2989263" y="4414524"/>
            <a:chExt cx="531813" cy="519113"/>
          </a:xfrm>
        </p:grpSpPr>
        <p:grpSp>
          <p:nvGrpSpPr>
            <p:cNvPr id="150" name="Group 22"/>
            <p:cNvGrpSpPr/>
            <p:nvPr/>
          </p:nvGrpSpPr>
          <p:grpSpPr>
            <a:xfrm>
              <a:off x="2989263" y="4414524"/>
              <a:ext cx="531813" cy="519113"/>
              <a:chOff x="2989263" y="4006850"/>
              <a:chExt cx="531813" cy="519113"/>
            </a:xfrm>
          </p:grpSpPr>
          <p:sp>
            <p:nvSpPr>
              <p:cNvPr id="152" name="Rectangle 15"/>
              <p:cNvSpPr>
                <a:spLocks noChangeArrowheads="1"/>
              </p:cNvSpPr>
              <p:nvPr/>
            </p:nvSpPr>
            <p:spPr bwMode="auto">
              <a:xfrm>
                <a:off x="2989263" y="4006850"/>
                <a:ext cx="531813" cy="519113"/>
              </a:xfrm>
              <a:prstGeom prst="rect">
                <a:avLst/>
              </a:prstGeom>
              <a:solidFill>
                <a:srgbClr val="377790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  <p:sp>
            <p:nvSpPr>
              <p:cNvPr id="153" name="Rectangle 15"/>
              <p:cNvSpPr>
                <a:spLocks noChangeArrowheads="1"/>
              </p:cNvSpPr>
              <p:nvPr/>
            </p:nvSpPr>
            <p:spPr bwMode="auto">
              <a:xfrm>
                <a:off x="3051877" y="4067969"/>
                <a:ext cx="406584" cy="396875"/>
              </a:xfrm>
              <a:prstGeom prst="rect">
                <a:avLst/>
              </a:prstGeom>
              <a:solidFill>
                <a:srgbClr val="3777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</p:grpSp>
        <p:sp>
          <p:nvSpPr>
            <p:cNvPr id="151" name="Text Placeholder 3"/>
            <p:cNvSpPr txBox="1">
              <a:spLocks/>
            </p:cNvSpPr>
            <p:nvPr/>
          </p:nvSpPr>
          <p:spPr>
            <a:xfrm>
              <a:off x="3114407" y="4516739"/>
              <a:ext cx="285335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</a:rPr>
                <a:t>01</a:t>
              </a:r>
            </a:p>
          </p:txBody>
        </p:sp>
      </p:grpSp>
      <p:grpSp>
        <p:nvGrpSpPr>
          <p:cNvPr id="154" name="Group 46"/>
          <p:cNvGrpSpPr/>
          <p:nvPr/>
        </p:nvGrpSpPr>
        <p:grpSpPr>
          <a:xfrm>
            <a:off x="5997045" y="6036900"/>
            <a:ext cx="897453" cy="877473"/>
            <a:chOff x="3624263" y="3836674"/>
            <a:chExt cx="646113" cy="631825"/>
          </a:xfrm>
        </p:grpSpPr>
        <p:grpSp>
          <p:nvGrpSpPr>
            <p:cNvPr id="155" name="Group 23"/>
            <p:cNvGrpSpPr/>
            <p:nvPr/>
          </p:nvGrpSpPr>
          <p:grpSpPr>
            <a:xfrm>
              <a:off x="3624263" y="3836674"/>
              <a:ext cx="646113" cy="631825"/>
              <a:chOff x="3624263" y="3429000"/>
              <a:chExt cx="646113" cy="631825"/>
            </a:xfrm>
          </p:grpSpPr>
          <p:sp>
            <p:nvSpPr>
              <p:cNvPr id="157" name="Rectangle 11"/>
              <p:cNvSpPr>
                <a:spLocks noChangeArrowheads="1"/>
              </p:cNvSpPr>
              <p:nvPr/>
            </p:nvSpPr>
            <p:spPr bwMode="auto">
              <a:xfrm>
                <a:off x="3624263" y="3429000"/>
                <a:ext cx="646113" cy="631825"/>
              </a:xfrm>
              <a:prstGeom prst="rect">
                <a:avLst/>
              </a:prstGeom>
              <a:solidFill>
                <a:srgbClr val="189A80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  <p:sp>
            <p:nvSpPr>
              <p:cNvPr id="158" name="Rectangle 11"/>
              <p:cNvSpPr>
                <a:spLocks noChangeArrowheads="1"/>
              </p:cNvSpPr>
              <p:nvPr/>
            </p:nvSpPr>
            <p:spPr bwMode="auto">
              <a:xfrm>
                <a:off x="3686678" y="3490034"/>
                <a:ext cx="521283" cy="509756"/>
              </a:xfrm>
              <a:prstGeom prst="rect">
                <a:avLst/>
              </a:prstGeom>
              <a:solidFill>
                <a:srgbClr val="189A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</p:grpSp>
        <p:sp>
          <p:nvSpPr>
            <p:cNvPr id="156" name="Text Placeholder 3"/>
            <p:cNvSpPr txBox="1">
              <a:spLocks/>
            </p:cNvSpPr>
            <p:nvPr/>
          </p:nvSpPr>
          <p:spPr>
            <a:xfrm>
              <a:off x="3804652" y="3998698"/>
              <a:ext cx="285335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</a:rPr>
                <a:t>02</a:t>
              </a:r>
            </a:p>
          </p:txBody>
        </p:sp>
      </p:grpSp>
      <p:grpSp>
        <p:nvGrpSpPr>
          <p:cNvPr id="159" name="Group 47"/>
          <p:cNvGrpSpPr/>
          <p:nvPr/>
        </p:nvGrpSpPr>
        <p:grpSpPr>
          <a:xfrm>
            <a:off x="7124614" y="5130767"/>
            <a:ext cx="1036370" cy="1009756"/>
            <a:chOff x="4384675" y="3184212"/>
            <a:chExt cx="746125" cy="727075"/>
          </a:xfrm>
        </p:grpSpPr>
        <p:grpSp>
          <p:nvGrpSpPr>
            <p:cNvPr id="160" name="Group 24"/>
            <p:cNvGrpSpPr/>
            <p:nvPr/>
          </p:nvGrpSpPr>
          <p:grpSpPr>
            <a:xfrm>
              <a:off x="4384675" y="3184212"/>
              <a:ext cx="746125" cy="727075"/>
              <a:chOff x="4384675" y="2776538"/>
              <a:chExt cx="746125" cy="727075"/>
            </a:xfrm>
          </p:grpSpPr>
          <p:sp>
            <p:nvSpPr>
              <p:cNvPr id="162" name="Rectangle 8"/>
              <p:cNvSpPr>
                <a:spLocks noChangeArrowheads="1"/>
              </p:cNvSpPr>
              <p:nvPr/>
            </p:nvSpPr>
            <p:spPr bwMode="auto">
              <a:xfrm>
                <a:off x="4384675" y="2776538"/>
                <a:ext cx="746125" cy="727075"/>
              </a:xfrm>
              <a:prstGeom prst="rect">
                <a:avLst/>
              </a:prstGeom>
              <a:solidFill>
                <a:srgbClr val="F09C2A">
                  <a:lumMod val="40000"/>
                  <a:lumOff val="6000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  <p:sp>
            <p:nvSpPr>
              <p:cNvPr id="163" name="Rectangle 8"/>
              <p:cNvSpPr>
                <a:spLocks noChangeArrowheads="1"/>
              </p:cNvSpPr>
              <p:nvPr/>
            </p:nvSpPr>
            <p:spPr bwMode="auto">
              <a:xfrm>
                <a:off x="4458035" y="2848025"/>
                <a:ext cx="599404" cy="584100"/>
              </a:xfrm>
              <a:prstGeom prst="rect">
                <a:avLst/>
              </a:prstGeom>
              <a:solidFill>
                <a:srgbClr val="F09C2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9984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5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</a:endParaRPr>
              </a:p>
            </p:txBody>
          </p:sp>
        </p:grpSp>
        <p:sp>
          <p:nvSpPr>
            <p:cNvPr id="161" name="Text Placeholder 3"/>
            <p:cNvSpPr txBox="1">
              <a:spLocks/>
            </p:cNvSpPr>
            <p:nvPr/>
          </p:nvSpPr>
          <p:spPr>
            <a:xfrm>
              <a:off x="4615070" y="3393861"/>
              <a:ext cx="285335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5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</a:rPr>
                <a:t>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23084</TotalTime>
  <Words>300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2019-08-25T13:46:45Z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