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6"/>
  </p:notesMasterIdLst>
  <p:handoutMasterIdLst>
    <p:handoutMasterId r:id="rId7"/>
  </p:handoutMasterIdLst>
  <p:sldIdLst>
    <p:sldId id="438" r:id="rId3"/>
    <p:sldId id="439" r:id="rId4"/>
    <p:sldId id="359" r:id="rId5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C55"/>
    <a:srgbClr val="FF6600"/>
    <a:srgbClr val="990099"/>
    <a:srgbClr val="FF3399"/>
    <a:srgbClr val="66FF33"/>
    <a:srgbClr val="99FF66"/>
    <a:srgbClr val="FFCC66"/>
    <a:srgbClr val="FF9900"/>
    <a:srgbClr val="FFFFF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3216" y="-109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" name="Group 106"/>
          <p:cNvGrpSpPr/>
          <p:nvPr/>
        </p:nvGrpSpPr>
        <p:grpSpPr>
          <a:xfrm>
            <a:off x="7396883" y="2059563"/>
            <a:ext cx="2285941" cy="4268819"/>
            <a:chOff x="1074051" y="1333693"/>
            <a:chExt cx="2935825" cy="4268819"/>
          </a:xfrm>
        </p:grpSpPr>
        <p:sp>
          <p:nvSpPr>
            <p:cNvPr id="126" name="Rectangle 107"/>
            <p:cNvSpPr/>
            <p:nvPr/>
          </p:nvSpPr>
          <p:spPr>
            <a:xfrm>
              <a:off x="1074051" y="1333694"/>
              <a:ext cx="2926455" cy="3891444"/>
            </a:xfrm>
            <a:prstGeom prst="rect">
              <a:avLst/>
            </a:prstGeom>
            <a:solidFill>
              <a:srgbClr val="FCFCFC">
                <a:lumMod val="2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7" name="Flowchart: Merge 108"/>
            <p:cNvSpPr/>
            <p:nvPr/>
          </p:nvSpPr>
          <p:spPr>
            <a:xfrm>
              <a:off x="1092692" y="5225141"/>
              <a:ext cx="2917184" cy="377371"/>
            </a:xfrm>
            <a:prstGeom prst="flowChartMerge">
              <a:avLst/>
            </a:prstGeom>
            <a:solidFill>
              <a:srgbClr val="FCFCFC">
                <a:lumMod val="2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8" name="Rectangle 109"/>
            <p:cNvSpPr/>
            <p:nvPr/>
          </p:nvSpPr>
          <p:spPr>
            <a:xfrm>
              <a:off x="1074051" y="1333693"/>
              <a:ext cx="1465949" cy="466078"/>
            </a:xfrm>
            <a:prstGeom prst="rect">
              <a:avLst/>
            </a:prstGeom>
            <a:solidFill>
              <a:srgbClr val="F4726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9" name="Rectangle 110"/>
            <p:cNvSpPr/>
            <p:nvPr/>
          </p:nvSpPr>
          <p:spPr>
            <a:xfrm>
              <a:off x="2521360" y="1333693"/>
              <a:ext cx="1484391" cy="466078"/>
            </a:xfrm>
            <a:prstGeom prst="rect">
              <a:avLst/>
            </a:prstGeom>
            <a:solidFill>
              <a:srgbClr val="FCFCFC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30" name="Rectangle 25"/>
          <p:cNvSpPr/>
          <p:nvPr/>
        </p:nvSpPr>
        <p:spPr>
          <a:xfrm>
            <a:off x="9699708" y="2533864"/>
            <a:ext cx="1370583" cy="3425367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1" name="Content Placeholder 7"/>
          <p:cNvSpPr txBox="1">
            <a:spLocks/>
          </p:cNvSpPr>
          <p:nvPr/>
        </p:nvSpPr>
        <p:spPr>
          <a:xfrm>
            <a:off x="3721878" y="598238"/>
            <a:ext cx="4125845" cy="646331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</a:pPr>
            <a:r>
              <a:rPr lang="id-ID" sz="2400" dirty="0" smtClean="0">
                <a:solidFill>
                  <a:srgbClr val="5C5C5C">
                    <a:lumMod val="75000"/>
                  </a:srgb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Pricing Table Plan</a:t>
            </a:r>
            <a:endParaRPr lang="en-US" sz="2400" dirty="0" smtClean="0">
              <a:solidFill>
                <a:srgbClr val="5C5C5C">
                  <a:lumMod val="75000"/>
                </a:srgb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32" name="Title 1"/>
          <p:cNvSpPr txBox="1">
            <a:spLocks/>
          </p:cNvSpPr>
          <p:nvPr/>
        </p:nvSpPr>
        <p:spPr>
          <a:xfrm>
            <a:off x="3721878" y="1063125"/>
            <a:ext cx="4125845" cy="3635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sz="1100" dirty="0" smtClean="0">
                <a:solidFill>
                  <a:prstClr val="white">
                    <a:lumMod val="7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Put a relevant subtitle in this line</a:t>
            </a:r>
            <a:endParaRPr lang="en-US" sz="1100" dirty="0">
              <a:solidFill>
                <a:prstClr val="white">
                  <a:lumMod val="75000"/>
                </a:prst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grpSp>
        <p:nvGrpSpPr>
          <p:cNvPr id="133" name="Group 8"/>
          <p:cNvGrpSpPr/>
          <p:nvPr/>
        </p:nvGrpSpPr>
        <p:grpSpPr>
          <a:xfrm>
            <a:off x="510287" y="2067786"/>
            <a:ext cx="2297243" cy="4268816"/>
            <a:chOff x="1074051" y="1333693"/>
            <a:chExt cx="2950340" cy="4268816"/>
          </a:xfrm>
        </p:grpSpPr>
        <p:sp>
          <p:nvSpPr>
            <p:cNvPr id="134" name="Rectangle 6"/>
            <p:cNvSpPr/>
            <p:nvPr/>
          </p:nvSpPr>
          <p:spPr>
            <a:xfrm>
              <a:off x="1074051" y="1333694"/>
              <a:ext cx="2950339" cy="3891444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5" name="Flowchart: Merge 1"/>
            <p:cNvSpPr/>
            <p:nvPr/>
          </p:nvSpPr>
          <p:spPr>
            <a:xfrm>
              <a:off x="1092692" y="5225138"/>
              <a:ext cx="2917184" cy="377371"/>
            </a:xfrm>
            <a:prstGeom prst="flowChartMerge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6" name="Rectangle 2"/>
            <p:cNvSpPr/>
            <p:nvPr/>
          </p:nvSpPr>
          <p:spPr>
            <a:xfrm>
              <a:off x="1074051" y="1333693"/>
              <a:ext cx="1465949" cy="466078"/>
            </a:xfrm>
            <a:prstGeom prst="rect">
              <a:avLst/>
            </a:prstGeom>
            <a:solidFill>
              <a:srgbClr val="1B6AA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7" name="Rectangle 7"/>
            <p:cNvSpPr/>
            <p:nvPr/>
          </p:nvSpPr>
          <p:spPr>
            <a:xfrm>
              <a:off x="2540001" y="1333693"/>
              <a:ext cx="1484390" cy="466078"/>
            </a:xfrm>
            <a:prstGeom prst="rect">
              <a:avLst/>
            </a:prstGeom>
            <a:solidFill>
              <a:srgbClr val="FCFCFC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38" name="Group 14"/>
          <p:cNvGrpSpPr/>
          <p:nvPr/>
        </p:nvGrpSpPr>
        <p:grpSpPr>
          <a:xfrm>
            <a:off x="2805729" y="2067786"/>
            <a:ext cx="2297243" cy="4268818"/>
            <a:chOff x="1074051" y="1333693"/>
            <a:chExt cx="2950340" cy="4268818"/>
          </a:xfrm>
        </p:grpSpPr>
        <p:sp>
          <p:nvSpPr>
            <p:cNvPr id="139" name="Rectangle 15"/>
            <p:cNvSpPr/>
            <p:nvPr/>
          </p:nvSpPr>
          <p:spPr>
            <a:xfrm>
              <a:off x="1074051" y="1333694"/>
              <a:ext cx="2950339" cy="3891444"/>
            </a:xfrm>
            <a:prstGeom prst="rect">
              <a:avLst/>
            </a:prstGeom>
            <a:solidFill>
              <a:srgbClr val="FCFCFC">
                <a:lumMod val="2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0" name="Flowchart: Merge 16"/>
            <p:cNvSpPr/>
            <p:nvPr/>
          </p:nvSpPr>
          <p:spPr>
            <a:xfrm>
              <a:off x="1092692" y="5225140"/>
              <a:ext cx="2917184" cy="377371"/>
            </a:xfrm>
            <a:prstGeom prst="flowChartMerge">
              <a:avLst/>
            </a:prstGeom>
            <a:solidFill>
              <a:srgbClr val="FCFCFC">
                <a:lumMod val="2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1" name="Rectangle 17"/>
            <p:cNvSpPr/>
            <p:nvPr/>
          </p:nvSpPr>
          <p:spPr>
            <a:xfrm>
              <a:off x="1074051" y="1333693"/>
              <a:ext cx="1465949" cy="466078"/>
            </a:xfrm>
            <a:prstGeom prst="rect">
              <a:avLst/>
            </a:prstGeom>
            <a:solidFill>
              <a:srgbClr val="84CBC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2" name="Rectangle 18"/>
            <p:cNvSpPr/>
            <p:nvPr/>
          </p:nvSpPr>
          <p:spPr>
            <a:xfrm>
              <a:off x="2540001" y="1333693"/>
              <a:ext cx="1484390" cy="466078"/>
            </a:xfrm>
            <a:prstGeom prst="rect">
              <a:avLst/>
            </a:prstGeom>
            <a:solidFill>
              <a:srgbClr val="FCFCFC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43" name="Group 19"/>
          <p:cNvGrpSpPr/>
          <p:nvPr/>
        </p:nvGrpSpPr>
        <p:grpSpPr>
          <a:xfrm>
            <a:off x="5103390" y="2067786"/>
            <a:ext cx="2297243" cy="4268819"/>
            <a:chOff x="1074051" y="1333693"/>
            <a:chExt cx="2950340" cy="4268819"/>
          </a:xfrm>
        </p:grpSpPr>
        <p:sp>
          <p:nvSpPr>
            <p:cNvPr id="144" name="Rectangle 20"/>
            <p:cNvSpPr/>
            <p:nvPr/>
          </p:nvSpPr>
          <p:spPr>
            <a:xfrm>
              <a:off x="1074051" y="1333694"/>
              <a:ext cx="2950339" cy="3891444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5" name="Flowchart: Merge 21"/>
            <p:cNvSpPr/>
            <p:nvPr/>
          </p:nvSpPr>
          <p:spPr>
            <a:xfrm>
              <a:off x="1092692" y="5225141"/>
              <a:ext cx="2917184" cy="377371"/>
            </a:xfrm>
            <a:prstGeom prst="flowChartMerge">
              <a:avLst/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6" name="Rectangle 22"/>
            <p:cNvSpPr/>
            <p:nvPr/>
          </p:nvSpPr>
          <p:spPr>
            <a:xfrm>
              <a:off x="1074051" y="1333693"/>
              <a:ext cx="1465949" cy="466078"/>
            </a:xfrm>
            <a:prstGeom prst="rect">
              <a:avLst/>
            </a:prstGeom>
            <a:solidFill>
              <a:srgbClr val="F8D35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7" name="Rectangle 23"/>
            <p:cNvSpPr/>
            <p:nvPr/>
          </p:nvSpPr>
          <p:spPr>
            <a:xfrm>
              <a:off x="2540001" y="1333693"/>
              <a:ext cx="1484390" cy="466078"/>
            </a:xfrm>
            <a:prstGeom prst="rect">
              <a:avLst/>
            </a:prstGeom>
            <a:solidFill>
              <a:srgbClr val="FCFCFC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48" name="Group 24"/>
          <p:cNvGrpSpPr/>
          <p:nvPr/>
        </p:nvGrpSpPr>
        <p:grpSpPr>
          <a:xfrm>
            <a:off x="504453" y="2539065"/>
            <a:ext cx="10565838" cy="3399520"/>
            <a:chOff x="806965" y="2225883"/>
            <a:chExt cx="10565838" cy="3399520"/>
          </a:xfrm>
        </p:grpSpPr>
        <p:sp>
          <p:nvSpPr>
            <p:cNvPr id="149" name="Rectangle 5"/>
            <p:cNvSpPr>
              <a:spLocks/>
            </p:cNvSpPr>
            <p:nvPr/>
          </p:nvSpPr>
          <p:spPr bwMode="auto">
            <a:xfrm>
              <a:off x="806965" y="2225883"/>
              <a:ext cx="10565838" cy="357762"/>
            </a:xfrm>
            <a:prstGeom prst="rect">
              <a:avLst/>
            </a:prstGeom>
            <a:solidFill>
              <a:srgbClr val="808080">
                <a:alpha val="1490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>
                      <a:alpha val="14902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altLang="id-ID" sz="2800">
                <a:solidFill>
                  <a:srgbClr val="5C5C5C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150" name="Rectangle 6"/>
            <p:cNvSpPr>
              <a:spLocks/>
            </p:cNvSpPr>
            <p:nvPr/>
          </p:nvSpPr>
          <p:spPr bwMode="auto">
            <a:xfrm>
              <a:off x="806965" y="2993580"/>
              <a:ext cx="10565838" cy="357762"/>
            </a:xfrm>
            <a:prstGeom prst="rect">
              <a:avLst/>
            </a:prstGeom>
            <a:solidFill>
              <a:srgbClr val="808080">
                <a:alpha val="1490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>
                      <a:alpha val="14902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altLang="id-ID" sz="2800">
                <a:solidFill>
                  <a:srgbClr val="5C5C5C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151" name="Rectangle 7"/>
            <p:cNvSpPr>
              <a:spLocks/>
            </p:cNvSpPr>
            <p:nvPr/>
          </p:nvSpPr>
          <p:spPr bwMode="auto">
            <a:xfrm>
              <a:off x="806965" y="3753039"/>
              <a:ext cx="10565838" cy="357762"/>
            </a:xfrm>
            <a:prstGeom prst="rect">
              <a:avLst/>
            </a:prstGeom>
            <a:solidFill>
              <a:srgbClr val="808080">
                <a:alpha val="1490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>
                      <a:alpha val="14902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altLang="id-ID" sz="2800">
                <a:solidFill>
                  <a:srgbClr val="5C5C5C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152" name="Rectangle 8"/>
            <p:cNvSpPr>
              <a:spLocks/>
            </p:cNvSpPr>
            <p:nvPr/>
          </p:nvSpPr>
          <p:spPr bwMode="auto">
            <a:xfrm>
              <a:off x="806965" y="4506221"/>
              <a:ext cx="10565838" cy="357762"/>
            </a:xfrm>
            <a:prstGeom prst="rect">
              <a:avLst/>
            </a:prstGeom>
            <a:solidFill>
              <a:srgbClr val="808080">
                <a:alpha val="1490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>
                      <a:alpha val="14902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altLang="id-ID" sz="2800">
                <a:solidFill>
                  <a:srgbClr val="5C5C5C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153" name="Rectangle 9"/>
            <p:cNvSpPr>
              <a:spLocks/>
            </p:cNvSpPr>
            <p:nvPr/>
          </p:nvSpPr>
          <p:spPr bwMode="auto">
            <a:xfrm>
              <a:off x="806965" y="5267641"/>
              <a:ext cx="10565838" cy="357762"/>
            </a:xfrm>
            <a:prstGeom prst="rect">
              <a:avLst/>
            </a:prstGeom>
            <a:solidFill>
              <a:srgbClr val="808080">
                <a:alpha val="1490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>
                      <a:alpha val="14902"/>
                    </a:schemeClr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id-ID" altLang="id-ID" sz="2800">
                <a:solidFill>
                  <a:srgbClr val="5C5C5C"/>
                </a:solidFill>
                <a:latin typeface="Calibri" panose="020F0502020204030204"/>
                <a:ea typeface="+mn-ea"/>
              </a:endParaRPr>
            </a:p>
          </p:txBody>
        </p:sp>
      </p:grpSp>
      <p:sp>
        <p:nvSpPr>
          <p:cNvPr id="154" name="Rectangle 27"/>
          <p:cNvSpPr>
            <a:spLocks/>
          </p:cNvSpPr>
          <p:nvPr/>
        </p:nvSpPr>
        <p:spPr bwMode="auto">
          <a:xfrm>
            <a:off x="534163" y="2119613"/>
            <a:ext cx="2527648" cy="376591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5308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solidFill>
                <a:srgbClr val="5C5C5C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55" name="Rectangle 30"/>
          <p:cNvSpPr>
            <a:spLocks/>
          </p:cNvSpPr>
          <p:nvPr/>
        </p:nvSpPr>
        <p:spPr bwMode="auto">
          <a:xfrm>
            <a:off x="1634791" y="2119614"/>
            <a:ext cx="1166547" cy="376591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5308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solidFill>
                <a:srgbClr val="5C5C5C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grpSp>
        <p:nvGrpSpPr>
          <p:cNvPr id="156" name="Group 10"/>
          <p:cNvGrpSpPr/>
          <p:nvPr/>
        </p:nvGrpSpPr>
        <p:grpSpPr>
          <a:xfrm>
            <a:off x="829908" y="2632190"/>
            <a:ext cx="1828660" cy="3251238"/>
            <a:chOff x="1132420" y="2319008"/>
            <a:chExt cx="1828660" cy="3251238"/>
          </a:xfrm>
        </p:grpSpPr>
        <p:grpSp>
          <p:nvGrpSpPr>
            <p:cNvPr id="157" name="Group 32"/>
            <p:cNvGrpSpPr>
              <a:grpSpLocks/>
            </p:cNvGrpSpPr>
            <p:nvPr/>
          </p:nvGrpSpPr>
          <p:grpSpPr bwMode="auto">
            <a:xfrm>
              <a:off x="1132420" y="2365824"/>
              <a:ext cx="150623" cy="3131984"/>
              <a:chOff x="0" y="0"/>
              <a:chExt cx="191" cy="3992"/>
            </a:xfrm>
            <a:noFill/>
          </p:grpSpPr>
          <p:sp>
            <p:nvSpPr>
              <p:cNvPr id="159" name="Freeform 33"/>
              <p:cNvSpPr>
                <a:spLocks/>
              </p:cNvSpPr>
              <p:nvPr/>
            </p:nvSpPr>
            <p:spPr bwMode="auto">
              <a:xfrm>
                <a:off x="21" y="1"/>
                <a:ext cx="169" cy="127"/>
              </a:xfrm>
              <a:custGeom>
                <a:avLst/>
                <a:gdLst>
                  <a:gd name="T0" fmla="*/ 0 w 21600"/>
                  <a:gd name="T1" fmla="*/ 8757 h 21600"/>
                  <a:gd name="T2" fmla="*/ 7039 w 21600"/>
                  <a:gd name="T3" fmla="*/ 21600 h 21600"/>
                  <a:gd name="T4" fmla="*/ 21600 w 21600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>
                    <a:moveTo>
                      <a:pt x="0" y="8757"/>
                    </a:moveTo>
                    <a:lnTo>
                      <a:pt x="7039" y="21600"/>
                    </a:lnTo>
                    <a:lnTo>
                      <a:pt x="21600" y="0"/>
                    </a:lnTo>
                  </a:path>
                </a:pathLst>
              </a:custGeom>
              <a:grpFill/>
              <a:ln w="28575" cap="flat" cmpd="sng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/>
            </p:spPr>
            <p:txBody>
              <a:bodyPr lIns="0" tIns="0" rIns="0" bIns="0"/>
              <a:lstStyle/>
              <a:p>
                <a:pPr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solidFill>
                    <a:srgbClr val="5C5C5C">
                      <a:lumMod val="90000"/>
                      <a:lumOff val="10000"/>
                    </a:srgbClr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  <p:grpSp>
            <p:nvGrpSpPr>
              <p:cNvPr id="160" name="Group 34"/>
              <p:cNvGrpSpPr>
                <a:grpSpLocks/>
              </p:cNvGrpSpPr>
              <p:nvPr/>
            </p:nvGrpSpPr>
            <p:grpSpPr bwMode="auto">
              <a:xfrm>
                <a:off x="0" y="2381"/>
                <a:ext cx="168" cy="166"/>
                <a:chOff x="0" y="0"/>
                <a:chExt cx="168" cy="165"/>
              </a:xfrm>
              <a:grpFill/>
            </p:grpSpPr>
            <p:sp>
              <p:nvSpPr>
                <p:cNvPr id="174" name="Line 35"/>
                <p:cNvSpPr>
                  <a:spLocks noChangeShapeType="1"/>
                </p:cNvSpPr>
                <p:nvPr/>
              </p:nvSpPr>
              <p:spPr bwMode="auto">
                <a:xfrm>
                  <a:off x="6" y="0"/>
                  <a:ext cx="155" cy="165"/>
                </a:xfrm>
                <a:prstGeom prst="line">
                  <a:avLst/>
                </a:prstGeom>
                <a:grpFill/>
                <a:ln w="28575">
                  <a:solidFill>
                    <a:srgbClr val="FFFFFF"/>
                  </a:solidFill>
                  <a:miter lim="800000"/>
                  <a:headEnd/>
                  <a:tailEnd/>
                </a:ln>
                <a:extLst/>
              </p:spPr>
              <p:txBody>
                <a:bodyPr lIns="0" tIns="0" rIns="0" bIns="0"/>
                <a:lstStyle/>
                <a:p>
                  <a:pPr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id-ID" sz="2400">
                    <a:solidFill>
                      <a:srgbClr val="5C5C5C"/>
                    </a:solidFill>
                    <a:latin typeface="Roboto" panose="02000000000000000000" pitchFamily="2" charset="0"/>
                    <a:ea typeface="Roboto" panose="02000000000000000000" pitchFamily="2" charset="0"/>
                  </a:endParaRPr>
                </a:p>
              </p:txBody>
            </p:sp>
            <p:sp>
              <p:nvSpPr>
                <p:cNvPr id="175" name="Line 36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-1" y="7"/>
                  <a:ext cx="169" cy="153"/>
                </a:xfrm>
                <a:prstGeom prst="line">
                  <a:avLst/>
                </a:prstGeom>
                <a:grpFill/>
                <a:ln w="28575" cap="flat" cmpd="sng">
                  <a:solidFill>
                    <a:srgbClr val="FFFFFF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/>
              </p:spPr>
              <p:txBody>
                <a:bodyPr lIns="0" tIns="0" rIns="0" bIns="0"/>
                <a:lstStyle/>
                <a:p>
                  <a:pPr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solidFill>
                      <a:srgbClr val="5C5C5C">
                        <a:lumMod val="90000"/>
                        <a:lumOff val="10000"/>
                      </a:srgbClr>
                    </a:solidFill>
                    <a:latin typeface="Roboto" panose="02000000000000000000" pitchFamily="2" charset="0"/>
                    <a:ea typeface="Roboto" panose="02000000000000000000" pitchFamily="2" charset="0"/>
                  </a:endParaRPr>
                </a:p>
              </p:txBody>
            </p:sp>
          </p:grpSp>
          <p:sp>
            <p:nvSpPr>
              <p:cNvPr id="161" name="Freeform 37"/>
              <p:cNvSpPr>
                <a:spLocks/>
              </p:cNvSpPr>
              <p:nvPr/>
            </p:nvSpPr>
            <p:spPr bwMode="auto">
              <a:xfrm>
                <a:off x="21" y="482"/>
                <a:ext cx="169" cy="129"/>
              </a:xfrm>
              <a:custGeom>
                <a:avLst/>
                <a:gdLst>
                  <a:gd name="T0" fmla="*/ 0 w 21600"/>
                  <a:gd name="T1" fmla="*/ 8757 h 21600"/>
                  <a:gd name="T2" fmla="*/ 7039 w 21600"/>
                  <a:gd name="T3" fmla="*/ 21600 h 21600"/>
                  <a:gd name="T4" fmla="*/ 21600 w 21600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>
                    <a:moveTo>
                      <a:pt x="0" y="8757"/>
                    </a:moveTo>
                    <a:lnTo>
                      <a:pt x="7039" y="21600"/>
                    </a:lnTo>
                    <a:lnTo>
                      <a:pt x="21600" y="0"/>
                    </a:lnTo>
                  </a:path>
                </a:pathLst>
              </a:custGeom>
              <a:grpFill/>
              <a:ln w="28575" cap="flat" cmpd="sng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/>
            </p:spPr>
            <p:txBody>
              <a:bodyPr lIns="0" tIns="0" rIns="0" bIns="0"/>
              <a:lstStyle/>
              <a:p>
                <a:pPr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solidFill>
                    <a:srgbClr val="5C5C5C">
                      <a:lumMod val="90000"/>
                      <a:lumOff val="10000"/>
                    </a:srgbClr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  <p:sp>
            <p:nvSpPr>
              <p:cNvPr id="162" name="Freeform 38"/>
              <p:cNvSpPr>
                <a:spLocks/>
              </p:cNvSpPr>
              <p:nvPr/>
            </p:nvSpPr>
            <p:spPr bwMode="auto">
              <a:xfrm>
                <a:off x="21" y="950"/>
                <a:ext cx="169" cy="127"/>
              </a:xfrm>
              <a:custGeom>
                <a:avLst/>
                <a:gdLst>
                  <a:gd name="T0" fmla="*/ 0 w 21600"/>
                  <a:gd name="T1" fmla="*/ 8757 h 21600"/>
                  <a:gd name="T2" fmla="*/ 7039 w 21600"/>
                  <a:gd name="T3" fmla="*/ 21600 h 21600"/>
                  <a:gd name="T4" fmla="*/ 21600 w 21600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>
                    <a:moveTo>
                      <a:pt x="0" y="8757"/>
                    </a:moveTo>
                    <a:lnTo>
                      <a:pt x="7039" y="21600"/>
                    </a:lnTo>
                    <a:lnTo>
                      <a:pt x="21600" y="0"/>
                    </a:lnTo>
                  </a:path>
                </a:pathLst>
              </a:custGeom>
              <a:grpFill/>
              <a:ln w="28575" cap="flat" cmpd="sng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/>
            </p:spPr>
            <p:txBody>
              <a:bodyPr lIns="0" tIns="0" rIns="0" bIns="0"/>
              <a:lstStyle/>
              <a:p>
                <a:pPr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solidFill>
                    <a:srgbClr val="5C5C5C">
                      <a:lumMod val="90000"/>
                      <a:lumOff val="10000"/>
                    </a:srgbClr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  <p:grpSp>
            <p:nvGrpSpPr>
              <p:cNvPr id="163" name="Group 39"/>
              <p:cNvGrpSpPr>
                <a:grpSpLocks/>
              </p:cNvGrpSpPr>
              <p:nvPr/>
            </p:nvGrpSpPr>
            <p:grpSpPr bwMode="auto">
              <a:xfrm>
                <a:off x="0" y="1432"/>
                <a:ext cx="168" cy="166"/>
                <a:chOff x="0" y="0"/>
                <a:chExt cx="168" cy="165"/>
              </a:xfrm>
              <a:grpFill/>
            </p:grpSpPr>
            <p:sp>
              <p:nvSpPr>
                <p:cNvPr id="172" name="Line 40"/>
                <p:cNvSpPr>
                  <a:spLocks noChangeShapeType="1"/>
                </p:cNvSpPr>
                <p:nvPr/>
              </p:nvSpPr>
              <p:spPr bwMode="auto">
                <a:xfrm>
                  <a:off x="6" y="0"/>
                  <a:ext cx="155" cy="165"/>
                </a:xfrm>
                <a:prstGeom prst="line">
                  <a:avLst/>
                </a:prstGeom>
                <a:grpFill/>
                <a:ln w="28575">
                  <a:solidFill>
                    <a:srgbClr val="FFFFFF"/>
                  </a:solidFill>
                  <a:miter lim="800000"/>
                  <a:headEnd/>
                  <a:tailEnd/>
                </a:ln>
                <a:extLst/>
              </p:spPr>
              <p:txBody>
                <a:bodyPr lIns="0" tIns="0" rIns="0" bIns="0"/>
                <a:lstStyle/>
                <a:p>
                  <a:pPr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id-ID" sz="2400">
                    <a:solidFill>
                      <a:srgbClr val="5C5C5C"/>
                    </a:solidFill>
                    <a:latin typeface="Roboto" panose="02000000000000000000" pitchFamily="2" charset="0"/>
                    <a:ea typeface="Roboto" panose="02000000000000000000" pitchFamily="2" charset="0"/>
                  </a:endParaRPr>
                </a:p>
              </p:txBody>
            </p:sp>
            <p:sp>
              <p:nvSpPr>
                <p:cNvPr id="173" name="Line 41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-1" y="7"/>
                  <a:ext cx="169" cy="153"/>
                </a:xfrm>
                <a:prstGeom prst="line">
                  <a:avLst/>
                </a:prstGeom>
                <a:grpFill/>
                <a:ln w="28575" cap="flat" cmpd="sng">
                  <a:solidFill>
                    <a:srgbClr val="FFFFFF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/>
              </p:spPr>
              <p:txBody>
                <a:bodyPr lIns="0" tIns="0" rIns="0" bIns="0"/>
                <a:lstStyle/>
                <a:p>
                  <a:pPr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solidFill>
                      <a:srgbClr val="5C5C5C">
                        <a:lumMod val="90000"/>
                        <a:lumOff val="10000"/>
                      </a:srgbClr>
                    </a:solidFill>
                    <a:latin typeface="Roboto" panose="02000000000000000000" pitchFamily="2" charset="0"/>
                    <a:ea typeface="Roboto" panose="02000000000000000000" pitchFamily="2" charset="0"/>
                  </a:endParaRPr>
                </a:p>
              </p:txBody>
            </p:sp>
          </p:grpSp>
          <p:sp>
            <p:nvSpPr>
              <p:cNvPr id="164" name="Freeform 42"/>
              <p:cNvSpPr>
                <a:spLocks/>
              </p:cNvSpPr>
              <p:nvPr/>
            </p:nvSpPr>
            <p:spPr bwMode="auto">
              <a:xfrm>
                <a:off x="21" y="1913"/>
                <a:ext cx="169" cy="129"/>
              </a:xfrm>
              <a:custGeom>
                <a:avLst/>
                <a:gdLst>
                  <a:gd name="T0" fmla="*/ 0 w 21600"/>
                  <a:gd name="T1" fmla="*/ 8757 h 21600"/>
                  <a:gd name="T2" fmla="*/ 7039 w 21600"/>
                  <a:gd name="T3" fmla="*/ 21600 h 21600"/>
                  <a:gd name="T4" fmla="*/ 21600 w 21600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>
                    <a:moveTo>
                      <a:pt x="0" y="8757"/>
                    </a:moveTo>
                    <a:lnTo>
                      <a:pt x="7039" y="21600"/>
                    </a:lnTo>
                    <a:lnTo>
                      <a:pt x="21600" y="0"/>
                    </a:lnTo>
                  </a:path>
                </a:pathLst>
              </a:custGeom>
              <a:grpFill/>
              <a:ln w="28575" cap="flat" cmpd="sng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/>
            </p:spPr>
            <p:txBody>
              <a:bodyPr lIns="0" tIns="0" rIns="0" bIns="0"/>
              <a:lstStyle/>
              <a:p>
                <a:pPr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solidFill>
                    <a:srgbClr val="5C5C5C">
                      <a:lumMod val="90000"/>
                      <a:lumOff val="10000"/>
                    </a:srgbClr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  <p:grpSp>
            <p:nvGrpSpPr>
              <p:cNvPr id="165" name="Group 43"/>
              <p:cNvGrpSpPr>
                <a:grpSpLocks/>
              </p:cNvGrpSpPr>
              <p:nvPr/>
            </p:nvGrpSpPr>
            <p:grpSpPr bwMode="auto">
              <a:xfrm>
                <a:off x="0" y="2849"/>
                <a:ext cx="168" cy="166"/>
                <a:chOff x="0" y="0"/>
                <a:chExt cx="168" cy="165"/>
              </a:xfrm>
              <a:grpFill/>
            </p:grpSpPr>
            <p:sp>
              <p:nvSpPr>
                <p:cNvPr id="170" name="Line 44"/>
                <p:cNvSpPr>
                  <a:spLocks noChangeShapeType="1"/>
                </p:cNvSpPr>
                <p:nvPr/>
              </p:nvSpPr>
              <p:spPr bwMode="auto">
                <a:xfrm>
                  <a:off x="6" y="0"/>
                  <a:ext cx="155" cy="165"/>
                </a:xfrm>
                <a:prstGeom prst="line">
                  <a:avLst/>
                </a:prstGeom>
                <a:grpFill/>
                <a:ln w="28575">
                  <a:solidFill>
                    <a:srgbClr val="FFFFFF"/>
                  </a:solidFill>
                  <a:miter lim="800000"/>
                  <a:headEnd/>
                  <a:tailEnd/>
                </a:ln>
                <a:extLst/>
              </p:spPr>
              <p:txBody>
                <a:bodyPr lIns="0" tIns="0" rIns="0" bIns="0"/>
                <a:lstStyle/>
                <a:p>
                  <a:pPr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id-ID" sz="2400">
                    <a:solidFill>
                      <a:srgbClr val="5C5C5C"/>
                    </a:solidFill>
                    <a:latin typeface="Roboto" panose="02000000000000000000" pitchFamily="2" charset="0"/>
                    <a:ea typeface="Roboto" panose="02000000000000000000" pitchFamily="2" charset="0"/>
                  </a:endParaRPr>
                </a:p>
              </p:txBody>
            </p:sp>
            <p:sp>
              <p:nvSpPr>
                <p:cNvPr id="171" name="Line 45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-1" y="7"/>
                  <a:ext cx="169" cy="153"/>
                </a:xfrm>
                <a:prstGeom prst="line">
                  <a:avLst/>
                </a:prstGeom>
                <a:grpFill/>
                <a:ln w="28575" cap="flat" cmpd="sng">
                  <a:solidFill>
                    <a:srgbClr val="FFFFFF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/>
              </p:spPr>
              <p:txBody>
                <a:bodyPr lIns="0" tIns="0" rIns="0" bIns="0"/>
                <a:lstStyle/>
                <a:p>
                  <a:pPr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solidFill>
                      <a:srgbClr val="5C5C5C">
                        <a:lumMod val="90000"/>
                        <a:lumOff val="10000"/>
                      </a:srgbClr>
                    </a:solidFill>
                    <a:latin typeface="Roboto" panose="02000000000000000000" pitchFamily="2" charset="0"/>
                    <a:ea typeface="Roboto" panose="02000000000000000000" pitchFamily="2" charset="0"/>
                  </a:endParaRPr>
                </a:p>
              </p:txBody>
            </p:sp>
          </p:grpSp>
          <p:sp>
            <p:nvSpPr>
              <p:cNvPr id="166" name="Freeform 46"/>
              <p:cNvSpPr>
                <a:spLocks/>
              </p:cNvSpPr>
              <p:nvPr/>
            </p:nvSpPr>
            <p:spPr bwMode="auto">
              <a:xfrm>
                <a:off x="21" y="3364"/>
                <a:ext cx="169" cy="127"/>
              </a:xfrm>
              <a:custGeom>
                <a:avLst/>
                <a:gdLst>
                  <a:gd name="T0" fmla="*/ 0 w 21600"/>
                  <a:gd name="T1" fmla="*/ 8757 h 21600"/>
                  <a:gd name="T2" fmla="*/ 7039 w 21600"/>
                  <a:gd name="T3" fmla="*/ 21600 h 21600"/>
                  <a:gd name="T4" fmla="*/ 21600 w 21600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>
                    <a:moveTo>
                      <a:pt x="0" y="8757"/>
                    </a:moveTo>
                    <a:lnTo>
                      <a:pt x="7039" y="21600"/>
                    </a:lnTo>
                    <a:lnTo>
                      <a:pt x="21600" y="0"/>
                    </a:lnTo>
                  </a:path>
                </a:pathLst>
              </a:custGeom>
              <a:grpFill/>
              <a:ln w="28575" cap="flat" cmpd="sng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/>
            </p:spPr>
            <p:txBody>
              <a:bodyPr lIns="0" tIns="0" rIns="0" bIns="0"/>
              <a:lstStyle/>
              <a:p>
                <a:pPr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solidFill>
                    <a:srgbClr val="5C5C5C">
                      <a:lumMod val="90000"/>
                      <a:lumOff val="10000"/>
                    </a:srgbClr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  <p:grpSp>
            <p:nvGrpSpPr>
              <p:cNvPr id="167" name="Group 47"/>
              <p:cNvGrpSpPr>
                <a:grpSpLocks/>
              </p:cNvGrpSpPr>
              <p:nvPr/>
            </p:nvGrpSpPr>
            <p:grpSpPr bwMode="auto">
              <a:xfrm>
                <a:off x="0" y="3826"/>
                <a:ext cx="168" cy="166"/>
                <a:chOff x="0" y="0"/>
                <a:chExt cx="168" cy="165"/>
              </a:xfrm>
              <a:grpFill/>
            </p:grpSpPr>
            <p:sp>
              <p:nvSpPr>
                <p:cNvPr id="168" name="Line 48"/>
                <p:cNvSpPr>
                  <a:spLocks noChangeShapeType="1"/>
                </p:cNvSpPr>
                <p:nvPr/>
              </p:nvSpPr>
              <p:spPr bwMode="auto">
                <a:xfrm>
                  <a:off x="6" y="0"/>
                  <a:ext cx="155" cy="165"/>
                </a:xfrm>
                <a:prstGeom prst="line">
                  <a:avLst/>
                </a:prstGeom>
                <a:grpFill/>
                <a:ln w="28575">
                  <a:solidFill>
                    <a:srgbClr val="FFFFFF"/>
                  </a:solidFill>
                  <a:miter lim="800000"/>
                  <a:headEnd/>
                  <a:tailEnd/>
                </a:ln>
                <a:extLst/>
              </p:spPr>
              <p:txBody>
                <a:bodyPr lIns="0" tIns="0" rIns="0" bIns="0"/>
                <a:lstStyle/>
                <a:p>
                  <a:pPr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id-ID" sz="2400">
                    <a:solidFill>
                      <a:srgbClr val="5C5C5C"/>
                    </a:solidFill>
                    <a:latin typeface="Roboto" panose="02000000000000000000" pitchFamily="2" charset="0"/>
                    <a:ea typeface="Roboto" panose="02000000000000000000" pitchFamily="2" charset="0"/>
                  </a:endParaRPr>
                </a:p>
              </p:txBody>
            </p:sp>
            <p:sp>
              <p:nvSpPr>
                <p:cNvPr id="169" name="Line 49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-1" y="7"/>
                  <a:ext cx="169" cy="153"/>
                </a:xfrm>
                <a:prstGeom prst="line">
                  <a:avLst/>
                </a:prstGeom>
                <a:grpFill/>
                <a:ln w="28575" cap="flat" cmpd="sng">
                  <a:solidFill>
                    <a:srgbClr val="FFFFFF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/>
              </p:spPr>
              <p:txBody>
                <a:bodyPr lIns="0" tIns="0" rIns="0" bIns="0"/>
                <a:lstStyle/>
                <a:p>
                  <a:pPr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solidFill>
                      <a:srgbClr val="5C5C5C">
                        <a:lumMod val="90000"/>
                        <a:lumOff val="10000"/>
                      </a:srgbClr>
                    </a:solidFill>
                    <a:latin typeface="Roboto" panose="02000000000000000000" pitchFamily="2" charset="0"/>
                    <a:ea typeface="Roboto" panose="02000000000000000000" pitchFamily="2" charset="0"/>
                  </a:endParaRPr>
                </a:p>
              </p:txBody>
            </p:sp>
          </p:grpSp>
        </p:grpSp>
        <p:sp>
          <p:nvSpPr>
            <p:cNvPr id="158" name="Rectangle 50"/>
            <p:cNvSpPr>
              <a:spLocks/>
            </p:cNvSpPr>
            <p:nvPr/>
          </p:nvSpPr>
          <p:spPr bwMode="auto">
            <a:xfrm>
              <a:off x="1618022" y="2319008"/>
              <a:ext cx="1343058" cy="325123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id-ID" sz="105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Details Info </a:t>
              </a:r>
              <a:r>
                <a:rPr lang="en-US" altLang="id-ID" sz="105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One</a:t>
              </a:r>
              <a:endParaRPr lang="en-US" altLang="id-ID" sz="105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Lato Light"/>
                <a:sym typeface="Lato Light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altLang="id-ID" sz="1050" dirty="0" smtClean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Lato Light"/>
                <a:sym typeface="Lato Light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id-ID" sz="105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Second </a:t>
              </a:r>
              <a:r>
                <a:rPr lang="en-US" altLang="id-ID" sz="105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Info </a:t>
              </a:r>
              <a:r>
                <a:rPr lang="en-US" altLang="id-ID" sz="1050" dirty="0" err="1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Deta</a:t>
              </a:r>
              <a:endParaRPr lang="en-US" altLang="id-ID" sz="105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Lato Light"/>
                <a:sym typeface="Lato Light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altLang="id-ID" sz="1050" dirty="0" smtClean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Lato Light"/>
                <a:sym typeface="Lato Light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id-ID" sz="105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Details </a:t>
              </a:r>
              <a:r>
                <a:rPr lang="en-US" altLang="id-ID" sz="105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Third Info</a:t>
              </a: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altLang="id-ID" sz="1050" dirty="0" smtClean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Lato Light"/>
                <a:sym typeface="Lato Light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id-ID" sz="105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Info </a:t>
              </a:r>
              <a:r>
                <a:rPr lang="en-US" altLang="id-ID" sz="105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Fourth Detail</a:t>
              </a: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altLang="id-ID" sz="1050" dirty="0" smtClean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Lato Light"/>
                <a:sym typeface="Lato Light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id-ID" sz="105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Details </a:t>
              </a:r>
              <a:r>
                <a:rPr lang="en-US" altLang="id-ID" sz="105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Five</a:t>
              </a: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altLang="id-ID" sz="1050" dirty="0" smtClean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Lato Light"/>
                <a:sym typeface="Lato Light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id-ID" sz="105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Sixth </a:t>
              </a:r>
              <a:r>
                <a:rPr lang="en-US" altLang="id-ID" sz="105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Info Details</a:t>
              </a: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altLang="id-ID" sz="1050" dirty="0" smtClean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Lato Light"/>
                <a:sym typeface="Lato Light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id-ID" sz="105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Details </a:t>
              </a:r>
              <a:r>
                <a:rPr lang="en-US" altLang="id-ID" sz="105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Seventh</a:t>
              </a: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altLang="id-ID" sz="1050" dirty="0" smtClean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Lato Light"/>
                <a:sym typeface="Lato Light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id-ID" sz="105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Info </a:t>
              </a:r>
              <a:r>
                <a:rPr lang="en-US" altLang="id-ID" sz="105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Eight Details</a:t>
              </a: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altLang="id-ID" sz="1050" dirty="0" smtClean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Lato Light"/>
                <a:sym typeface="Lato Light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id-ID" sz="105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Details </a:t>
              </a:r>
              <a:r>
                <a:rPr lang="en-US" altLang="id-ID" sz="1050" dirty="0" err="1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Nineth</a:t>
              </a:r>
              <a:endParaRPr lang="en-US" altLang="id-ID" sz="105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Lato Light"/>
                <a:sym typeface="Lato Light"/>
              </a:endParaRPr>
            </a:p>
          </p:txBody>
        </p:sp>
      </p:grpSp>
      <p:grpSp>
        <p:nvGrpSpPr>
          <p:cNvPr id="176" name="Group 11"/>
          <p:cNvGrpSpPr/>
          <p:nvPr/>
        </p:nvGrpSpPr>
        <p:grpSpPr>
          <a:xfrm>
            <a:off x="3145842" y="2632190"/>
            <a:ext cx="1828660" cy="3251238"/>
            <a:chOff x="3448354" y="2319008"/>
            <a:chExt cx="1828660" cy="3251238"/>
          </a:xfrm>
        </p:grpSpPr>
        <p:grpSp>
          <p:nvGrpSpPr>
            <p:cNvPr id="177" name="Group 32"/>
            <p:cNvGrpSpPr>
              <a:grpSpLocks/>
            </p:cNvGrpSpPr>
            <p:nvPr/>
          </p:nvGrpSpPr>
          <p:grpSpPr bwMode="auto">
            <a:xfrm>
              <a:off x="3448354" y="2365824"/>
              <a:ext cx="150623" cy="3131984"/>
              <a:chOff x="0" y="0"/>
              <a:chExt cx="191" cy="3992"/>
            </a:xfrm>
            <a:noFill/>
          </p:grpSpPr>
          <p:sp>
            <p:nvSpPr>
              <p:cNvPr id="179" name="Freeform 33"/>
              <p:cNvSpPr>
                <a:spLocks/>
              </p:cNvSpPr>
              <p:nvPr/>
            </p:nvSpPr>
            <p:spPr bwMode="auto">
              <a:xfrm>
                <a:off x="21" y="1"/>
                <a:ext cx="169" cy="127"/>
              </a:xfrm>
              <a:custGeom>
                <a:avLst/>
                <a:gdLst>
                  <a:gd name="T0" fmla="*/ 0 w 21600"/>
                  <a:gd name="T1" fmla="*/ 8757 h 21600"/>
                  <a:gd name="T2" fmla="*/ 7039 w 21600"/>
                  <a:gd name="T3" fmla="*/ 21600 h 21600"/>
                  <a:gd name="T4" fmla="*/ 21600 w 21600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>
                    <a:moveTo>
                      <a:pt x="0" y="8757"/>
                    </a:moveTo>
                    <a:lnTo>
                      <a:pt x="7039" y="21600"/>
                    </a:lnTo>
                    <a:lnTo>
                      <a:pt x="21600" y="0"/>
                    </a:lnTo>
                  </a:path>
                </a:pathLst>
              </a:custGeom>
              <a:grpFill/>
              <a:ln w="28575" cap="flat" cmpd="sng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/>
            </p:spPr>
            <p:txBody>
              <a:bodyPr lIns="0" tIns="0" rIns="0" bIns="0"/>
              <a:lstStyle/>
              <a:p>
                <a:pPr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solidFill>
                    <a:srgbClr val="5C5C5C">
                      <a:lumMod val="90000"/>
                      <a:lumOff val="10000"/>
                    </a:srgbClr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  <p:grpSp>
            <p:nvGrpSpPr>
              <p:cNvPr id="180" name="Group 34"/>
              <p:cNvGrpSpPr>
                <a:grpSpLocks/>
              </p:cNvGrpSpPr>
              <p:nvPr/>
            </p:nvGrpSpPr>
            <p:grpSpPr bwMode="auto">
              <a:xfrm>
                <a:off x="0" y="2381"/>
                <a:ext cx="168" cy="166"/>
                <a:chOff x="0" y="0"/>
                <a:chExt cx="168" cy="165"/>
              </a:xfrm>
              <a:grpFill/>
            </p:grpSpPr>
            <p:sp>
              <p:nvSpPr>
                <p:cNvPr id="194" name="Line 35"/>
                <p:cNvSpPr>
                  <a:spLocks noChangeShapeType="1"/>
                </p:cNvSpPr>
                <p:nvPr/>
              </p:nvSpPr>
              <p:spPr bwMode="auto">
                <a:xfrm>
                  <a:off x="6" y="0"/>
                  <a:ext cx="155" cy="165"/>
                </a:xfrm>
                <a:prstGeom prst="line">
                  <a:avLst/>
                </a:prstGeom>
                <a:grpFill/>
                <a:ln w="28575">
                  <a:solidFill>
                    <a:srgbClr val="FFFFFF"/>
                  </a:solidFill>
                  <a:miter lim="800000"/>
                  <a:headEnd/>
                  <a:tailEnd/>
                </a:ln>
                <a:extLst/>
              </p:spPr>
              <p:txBody>
                <a:bodyPr lIns="0" tIns="0" rIns="0" bIns="0"/>
                <a:lstStyle/>
                <a:p>
                  <a:pPr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id-ID" sz="2400">
                    <a:solidFill>
                      <a:srgbClr val="5C5C5C"/>
                    </a:solidFill>
                    <a:latin typeface="Roboto" panose="02000000000000000000" pitchFamily="2" charset="0"/>
                    <a:ea typeface="Roboto" panose="02000000000000000000" pitchFamily="2" charset="0"/>
                  </a:endParaRPr>
                </a:p>
              </p:txBody>
            </p:sp>
            <p:sp>
              <p:nvSpPr>
                <p:cNvPr id="195" name="Line 36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-1" y="7"/>
                  <a:ext cx="169" cy="153"/>
                </a:xfrm>
                <a:prstGeom prst="line">
                  <a:avLst/>
                </a:prstGeom>
                <a:grpFill/>
                <a:ln w="28575" cap="flat" cmpd="sng">
                  <a:solidFill>
                    <a:srgbClr val="FFFFFF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/>
              </p:spPr>
              <p:txBody>
                <a:bodyPr lIns="0" tIns="0" rIns="0" bIns="0"/>
                <a:lstStyle/>
                <a:p>
                  <a:pPr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solidFill>
                      <a:srgbClr val="5C5C5C">
                        <a:lumMod val="90000"/>
                        <a:lumOff val="10000"/>
                      </a:srgbClr>
                    </a:solidFill>
                    <a:latin typeface="Roboto" panose="02000000000000000000" pitchFamily="2" charset="0"/>
                    <a:ea typeface="Roboto" panose="02000000000000000000" pitchFamily="2" charset="0"/>
                  </a:endParaRPr>
                </a:p>
              </p:txBody>
            </p:sp>
          </p:grpSp>
          <p:sp>
            <p:nvSpPr>
              <p:cNvPr id="181" name="Freeform 37"/>
              <p:cNvSpPr>
                <a:spLocks/>
              </p:cNvSpPr>
              <p:nvPr/>
            </p:nvSpPr>
            <p:spPr bwMode="auto">
              <a:xfrm>
                <a:off x="21" y="482"/>
                <a:ext cx="169" cy="129"/>
              </a:xfrm>
              <a:custGeom>
                <a:avLst/>
                <a:gdLst>
                  <a:gd name="T0" fmla="*/ 0 w 21600"/>
                  <a:gd name="T1" fmla="*/ 8757 h 21600"/>
                  <a:gd name="T2" fmla="*/ 7039 w 21600"/>
                  <a:gd name="T3" fmla="*/ 21600 h 21600"/>
                  <a:gd name="T4" fmla="*/ 21600 w 21600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>
                    <a:moveTo>
                      <a:pt x="0" y="8757"/>
                    </a:moveTo>
                    <a:lnTo>
                      <a:pt x="7039" y="21600"/>
                    </a:lnTo>
                    <a:lnTo>
                      <a:pt x="21600" y="0"/>
                    </a:lnTo>
                  </a:path>
                </a:pathLst>
              </a:custGeom>
              <a:grpFill/>
              <a:ln w="28575" cap="flat" cmpd="sng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/>
            </p:spPr>
            <p:txBody>
              <a:bodyPr lIns="0" tIns="0" rIns="0" bIns="0"/>
              <a:lstStyle/>
              <a:p>
                <a:pPr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solidFill>
                    <a:srgbClr val="5C5C5C">
                      <a:lumMod val="90000"/>
                      <a:lumOff val="10000"/>
                    </a:srgbClr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  <p:sp>
            <p:nvSpPr>
              <p:cNvPr id="182" name="Freeform 38"/>
              <p:cNvSpPr>
                <a:spLocks/>
              </p:cNvSpPr>
              <p:nvPr/>
            </p:nvSpPr>
            <p:spPr bwMode="auto">
              <a:xfrm>
                <a:off x="21" y="950"/>
                <a:ext cx="169" cy="127"/>
              </a:xfrm>
              <a:custGeom>
                <a:avLst/>
                <a:gdLst>
                  <a:gd name="T0" fmla="*/ 0 w 21600"/>
                  <a:gd name="T1" fmla="*/ 8757 h 21600"/>
                  <a:gd name="T2" fmla="*/ 7039 w 21600"/>
                  <a:gd name="T3" fmla="*/ 21600 h 21600"/>
                  <a:gd name="T4" fmla="*/ 21600 w 21600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>
                    <a:moveTo>
                      <a:pt x="0" y="8757"/>
                    </a:moveTo>
                    <a:lnTo>
                      <a:pt x="7039" y="21600"/>
                    </a:lnTo>
                    <a:lnTo>
                      <a:pt x="21600" y="0"/>
                    </a:lnTo>
                  </a:path>
                </a:pathLst>
              </a:custGeom>
              <a:grpFill/>
              <a:ln w="28575" cap="flat" cmpd="sng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/>
            </p:spPr>
            <p:txBody>
              <a:bodyPr lIns="0" tIns="0" rIns="0" bIns="0"/>
              <a:lstStyle/>
              <a:p>
                <a:pPr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solidFill>
                    <a:srgbClr val="5C5C5C">
                      <a:lumMod val="90000"/>
                      <a:lumOff val="10000"/>
                    </a:srgbClr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  <p:grpSp>
            <p:nvGrpSpPr>
              <p:cNvPr id="183" name="Group 39"/>
              <p:cNvGrpSpPr>
                <a:grpSpLocks/>
              </p:cNvGrpSpPr>
              <p:nvPr/>
            </p:nvGrpSpPr>
            <p:grpSpPr bwMode="auto">
              <a:xfrm>
                <a:off x="0" y="1432"/>
                <a:ext cx="168" cy="166"/>
                <a:chOff x="0" y="0"/>
                <a:chExt cx="168" cy="165"/>
              </a:xfrm>
              <a:grpFill/>
            </p:grpSpPr>
            <p:sp>
              <p:nvSpPr>
                <p:cNvPr id="192" name="Line 40"/>
                <p:cNvSpPr>
                  <a:spLocks noChangeShapeType="1"/>
                </p:cNvSpPr>
                <p:nvPr/>
              </p:nvSpPr>
              <p:spPr bwMode="auto">
                <a:xfrm>
                  <a:off x="6" y="0"/>
                  <a:ext cx="155" cy="165"/>
                </a:xfrm>
                <a:prstGeom prst="line">
                  <a:avLst/>
                </a:prstGeom>
                <a:grpFill/>
                <a:ln w="28575">
                  <a:solidFill>
                    <a:srgbClr val="FFFFFF"/>
                  </a:solidFill>
                  <a:miter lim="800000"/>
                  <a:headEnd/>
                  <a:tailEnd/>
                </a:ln>
                <a:extLst/>
              </p:spPr>
              <p:txBody>
                <a:bodyPr lIns="0" tIns="0" rIns="0" bIns="0"/>
                <a:lstStyle/>
                <a:p>
                  <a:pPr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id-ID" sz="2400">
                    <a:solidFill>
                      <a:srgbClr val="5C5C5C"/>
                    </a:solidFill>
                    <a:latin typeface="Roboto" panose="02000000000000000000" pitchFamily="2" charset="0"/>
                    <a:ea typeface="Roboto" panose="02000000000000000000" pitchFamily="2" charset="0"/>
                  </a:endParaRPr>
                </a:p>
              </p:txBody>
            </p:sp>
            <p:sp>
              <p:nvSpPr>
                <p:cNvPr id="193" name="Line 41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-1" y="7"/>
                  <a:ext cx="169" cy="153"/>
                </a:xfrm>
                <a:prstGeom prst="line">
                  <a:avLst/>
                </a:prstGeom>
                <a:grpFill/>
                <a:ln w="28575" cap="flat" cmpd="sng">
                  <a:solidFill>
                    <a:srgbClr val="FFFFFF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/>
              </p:spPr>
              <p:txBody>
                <a:bodyPr lIns="0" tIns="0" rIns="0" bIns="0"/>
                <a:lstStyle/>
                <a:p>
                  <a:pPr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solidFill>
                      <a:srgbClr val="5C5C5C">
                        <a:lumMod val="90000"/>
                        <a:lumOff val="10000"/>
                      </a:srgbClr>
                    </a:solidFill>
                    <a:latin typeface="Roboto" panose="02000000000000000000" pitchFamily="2" charset="0"/>
                    <a:ea typeface="Roboto" panose="02000000000000000000" pitchFamily="2" charset="0"/>
                  </a:endParaRPr>
                </a:p>
              </p:txBody>
            </p:sp>
          </p:grpSp>
          <p:sp>
            <p:nvSpPr>
              <p:cNvPr id="184" name="Freeform 42"/>
              <p:cNvSpPr>
                <a:spLocks/>
              </p:cNvSpPr>
              <p:nvPr/>
            </p:nvSpPr>
            <p:spPr bwMode="auto">
              <a:xfrm>
                <a:off x="21" y="1913"/>
                <a:ext cx="169" cy="129"/>
              </a:xfrm>
              <a:custGeom>
                <a:avLst/>
                <a:gdLst>
                  <a:gd name="T0" fmla="*/ 0 w 21600"/>
                  <a:gd name="T1" fmla="*/ 8757 h 21600"/>
                  <a:gd name="T2" fmla="*/ 7039 w 21600"/>
                  <a:gd name="T3" fmla="*/ 21600 h 21600"/>
                  <a:gd name="T4" fmla="*/ 21600 w 21600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>
                    <a:moveTo>
                      <a:pt x="0" y="8757"/>
                    </a:moveTo>
                    <a:lnTo>
                      <a:pt x="7039" y="21600"/>
                    </a:lnTo>
                    <a:lnTo>
                      <a:pt x="21600" y="0"/>
                    </a:lnTo>
                  </a:path>
                </a:pathLst>
              </a:custGeom>
              <a:grpFill/>
              <a:ln w="28575" cap="flat" cmpd="sng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/>
            </p:spPr>
            <p:txBody>
              <a:bodyPr lIns="0" tIns="0" rIns="0" bIns="0"/>
              <a:lstStyle/>
              <a:p>
                <a:pPr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solidFill>
                    <a:srgbClr val="5C5C5C">
                      <a:lumMod val="90000"/>
                      <a:lumOff val="10000"/>
                    </a:srgbClr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  <p:grpSp>
            <p:nvGrpSpPr>
              <p:cNvPr id="185" name="Group 43"/>
              <p:cNvGrpSpPr>
                <a:grpSpLocks/>
              </p:cNvGrpSpPr>
              <p:nvPr/>
            </p:nvGrpSpPr>
            <p:grpSpPr bwMode="auto">
              <a:xfrm>
                <a:off x="0" y="2849"/>
                <a:ext cx="168" cy="166"/>
                <a:chOff x="0" y="0"/>
                <a:chExt cx="168" cy="165"/>
              </a:xfrm>
              <a:grpFill/>
            </p:grpSpPr>
            <p:sp>
              <p:nvSpPr>
                <p:cNvPr id="190" name="Line 44"/>
                <p:cNvSpPr>
                  <a:spLocks noChangeShapeType="1"/>
                </p:cNvSpPr>
                <p:nvPr/>
              </p:nvSpPr>
              <p:spPr bwMode="auto">
                <a:xfrm>
                  <a:off x="6" y="0"/>
                  <a:ext cx="155" cy="165"/>
                </a:xfrm>
                <a:prstGeom prst="line">
                  <a:avLst/>
                </a:prstGeom>
                <a:grpFill/>
                <a:ln w="28575">
                  <a:solidFill>
                    <a:srgbClr val="FFFFFF"/>
                  </a:solidFill>
                  <a:miter lim="800000"/>
                  <a:headEnd/>
                  <a:tailEnd/>
                </a:ln>
                <a:extLst/>
              </p:spPr>
              <p:txBody>
                <a:bodyPr lIns="0" tIns="0" rIns="0" bIns="0"/>
                <a:lstStyle/>
                <a:p>
                  <a:pPr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id-ID" sz="2400">
                    <a:solidFill>
                      <a:srgbClr val="5C5C5C"/>
                    </a:solidFill>
                    <a:latin typeface="Roboto" panose="02000000000000000000" pitchFamily="2" charset="0"/>
                    <a:ea typeface="Roboto" panose="02000000000000000000" pitchFamily="2" charset="0"/>
                  </a:endParaRPr>
                </a:p>
              </p:txBody>
            </p:sp>
            <p:sp>
              <p:nvSpPr>
                <p:cNvPr id="191" name="Line 45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-1" y="7"/>
                  <a:ext cx="169" cy="153"/>
                </a:xfrm>
                <a:prstGeom prst="line">
                  <a:avLst/>
                </a:prstGeom>
                <a:grpFill/>
                <a:ln w="28575" cap="flat" cmpd="sng">
                  <a:solidFill>
                    <a:srgbClr val="FFFFFF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/>
              </p:spPr>
              <p:txBody>
                <a:bodyPr lIns="0" tIns="0" rIns="0" bIns="0"/>
                <a:lstStyle/>
                <a:p>
                  <a:pPr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solidFill>
                      <a:srgbClr val="5C5C5C">
                        <a:lumMod val="90000"/>
                        <a:lumOff val="10000"/>
                      </a:srgbClr>
                    </a:solidFill>
                    <a:latin typeface="Roboto" panose="02000000000000000000" pitchFamily="2" charset="0"/>
                    <a:ea typeface="Roboto" panose="02000000000000000000" pitchFamily="2" charset="0"/>
                  </a:endParaRPr>
                </a:p>
              </p:txBody>
            </p:sp>
          </p:grpSp>
          <p:sp>
            <p:nvSpPr>
              <p:cNvPr id="186" name="Freeform 46"/>
              <p:cNvSpPr>
                <a:spLocks/>
              </p:cNvSpPr>
              <p:nvPr/>
            </p:nvSpPr>
            <p:spPr bwMode="auto">
              <a:xfrm>
                <a:off x="21" y="3364"/>
                <a:ext cx="169" cy="127"/>
              </a:xfrm>
              <a:custGeom>
                <a:avLst/>
                <a:gdLst>
                  <a:gd name="T0" fmla="*/ 0 w 21600"/>
                  <a:gd name="T1" fmla="*/ 8757 h 21600"/>
                  <a:gd name="T2" fmla="*/ 7039 w 21600"/>
                  <a:gd name="T3" fmla="*/ 21600 h 21600"/>
                  <a:gd name="T4" fmla="*/ 21600 w 21600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>
                    <a:moveTo>
                      <a:pt x="0" y="8757"/>
                    </a:moveTo>
                    <a:lnTo>
                      <a:pt x="7039" y="21600"/>
                    </a:lnTo>
                    <a:lnTo>
                      <a:pt x="21600" y="0"/>
                    </a:lnTo>
                  </a:path>
                </a:pathLst>
              </a:custGeom>
              <a:grpFill/>
              <a:ln w="28575" cap="flat" cmpd="sng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/>
            </p:spPr>
            <p:txBody>
              <a:bodyPr lIns="0" tIns="0" rIns="0" bIns="0"/>
              <a:lstStyle/>
              <a:p>
                <a:pPr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solidFill>
                    <a:srgbClr val="5C5C5C">
                      <a:lumMod val="90000"/>
                      <a:lumOff val="10000"/>
                    </a:srgbClr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  <p:grpSp>
            <p:nvGrpSpPr>
              <p:cNvPr id="187" name="Group 47"/>
              <p:cNvGrpSpPr>
                <a:grpSpLocks/>
              </p:cNvGrpSpPr>
              <p:nvPr/>
            </p:nvGrpSpPr>
            <p:grpSpPr bwMode="auto">
              <a:xfrm>
                <a:off x="0" y="3826"/>
                <a:ext cx="168" cy="166"/>
                <a:chOff x="0" y="0"/>
                <a:chExt cx="168" cy="165"/>
              </a:xfrm>
              <a:grpFill/>
            </p:grpSpPr>
            <p:sp>
              <p:nvSpPr>
                <p:cNvPr id="188" name="Line 48"/>
                <p:cNvSpPr>
                  <a:spLocks noChangeShapeType="1"/>
                </p:cNvSpPr>
                <p:nvPr/>
              </p:nvSpPr>
              <p:spPr bwMode="auto">
                <a:xfrm>
                  <a:off x="6" y="0"/>
                  <a:ext cx="155" cy="165"/>
                </a:xfrm>
                <a:prstGeom prst="line">
                  <a:avLst/>
                </a:prstGeom>
                <a:grpFill/>
                <a:ln w="28575">
                  <a:solidFill>
                    <a:srgbClr val="FFFFFF"/>
                  </a:solidFill>
                  <a:miter lim="800000"/>
                  <a:headEnd/>
                  <a:tailEnd/>
                </a:ln>
                <a:extLst/>
              </p:spPr>
              <p:txBody>
                <a:bodyPr lIns="0" tIns="0" rIns="0" bIns="0"/>
                <a:lstStyle/>
                <a:p>
                  <a:pPr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id-ID" sz="2400">
                    <a:solidFill>
                      <a:srgbClr val="5C5C5C"/>
                    </a:solidFill>
                    <a:latin typeface="Roboto" panose="02000000000000000000" pitchFamily="2" charset="0"/>
                    <a:ea typeface="Roboto" panose="02000000000000000000" pitchFamily="2" charset="0"/>
                  </a:endParaRPr>
                </a:p>
              </p:txBody>
            </p:sp>
            <p:sp>
              <p:nvSpPr>
                <p:cNvPr id="189" name="Line 49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-1" y="7"/>
                  <a:ext cx="169" cy="153"/>
                </a:xfrm>
                <a:prstGeom prst="line">
                  <a:avLst/>
                </a:prstGeom>
                <a:grpFill/>
                <a:ln w="28575" cap="flat" cmpd="sng">
                  <a:solidFill>
                    <a:srgbClr val="FFFFFF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/>
              </p:spPr>
              <p:txBody>
                <a:bodyPr lIns="0" tIns="0" rIns="0" bIns="0"/>
                <a:lstStyle/>
                <a:p>
                  <a:pPr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solidFill>
                      <a:srgbClr val="5C5C5C">
                        <a:lumMod val="90000"/>
                        <a:lumOff val="10000"/>
                      </a:srgbClr>
                    </a:solidFill>
                    <a:latin typeface="Roboto" panose="02000000000000000000" pitchFamily="2" charset="0"/>
                    <a:ea typeface="Roboto" panose="02000000000000000000" pitchFamily="2" charset="0"/>
                  </a:endParaRPr>
                </a:p>
              </p:txBody>
            </p:sp>
          </p:grpSp>
        </p:grpSp>
        <p:sp>
          <p:nvSpPr>
            <p:cNvPr id="178" name="Rectangle 50"/>
            <p:cNvSpPr>
              <a:spLocks/>
            </p:cNvSpPr>
            <p:nvPr/>
          </p:nvSpPr>
          <p:spPr bwMode="auto">
            <a:xfrm>
              <a:off x="3933956" y="2319008"/>
              <a:ext cx="1343058" cy="325123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id-ID" sz="105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Details Info </a:t>
              </a:r>
              <a:r>
                <a:rPr lang="en-US" altLang="id-ID" sz="105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One</a:t>
              </a:r>
              <a:endParaRPr lang="en-US" altLang="id-ID" sz="105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Lato Light"/>
                <a:sym typeface="Lato Light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altLang="id-ID" sz="1050" dirty="0" smtClean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Lato Light"/>
                <a:sym typeface="Lato Light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id-ID" sz="105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Second </a:t>
              </a:r>
              <a:r>
                <a:rPr lang="en-US" altLang="id-ID" sz="105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Info </a:t>
              </a:r>
              <a:r>
                <a:rPr lang="en-US" altLang="id-ID" sz="1050" dirty="0" err="1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Deta</a:t>
              </a:r>
              <a:endParaRPr lang="en-US" altLang="id-ID" sz="105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Lato Light"/>
                <a:sym typeface="Lato Light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altLang="id-ID" sz="1050" dirty="0" smtClean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Lato Light"/>
                <a:sym typeface="Lato Light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id-ID" sz="105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Details </a:t>
              </a:r>
              <a:r>
                <a:rPr lang="en-US" altLang="id-ID" sz="105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Third Info</a:t>
              </a: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altLang="id-ID" sz="1050" dirty="0" smtClean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Lato Light"/>
                <a:sym typeface="Lato Light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id-ID" sz="105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Info </a:t>
              </a:r>
              <a:r>
                <a:rPr lang="en-US" altLang="id-ID" sz="105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Fourth Detail</a:t>
              </a: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altLang="id-ID" sz="1050" dirty="0" smtClean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Lato Light"/>
                <a:sym typeface="Lato Light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id-ID" sz="105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Details </a:t>
              </a:r>
              <a:r>
                <a:rPr lang="en-US" altLang="id-ID" sz="105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Five</a:t>
              </a: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altLang="id-ID" sz="1050" dirty="0" smtClean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Lato Light"/>
                <a:sym typeface="Lato Light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id-ID" sz="105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Sixth </a:t>
              </a:r>
              <a:r>
                <a:rPr lang="en-US" altLang="id-ID" sz="105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Info Details</a:t>
              </a: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altLang="id-ID" sz="1050" dirty="0" smtClean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Lato Light"/>
                <a:sym typeface="Lato Light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id-ID" sz="105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Details </a:t>
              </a:r>
              <a:r>
                <a:rPr lang="en-US" altLang="id-ID" sz="105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Seventh</a:t>
              </a: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altLang="id-ID" sz="1050" dirty="0" smtClean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Lato Light"/>
                <a:sym typeface="Lato Light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id-ID" sz="105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Info </a:t>
              </a:r>
              <a:r>
                <a:rPr lang="en-US" altLang="id-ID" sz="105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Eight Details</a:t>
              </a: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altLang="id-ID" sz="1050" dirty="0" smtClean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Lato Light"/>
                <a:sym typeface="Lato Light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id-ID" sz="105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Details </a:t>
              </a:r>
              <a:r>
                <a:rPr lang="en-US" altLang="id-ID" sz="1050" dirty="0" err="1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Nineth</a:t>
              </a:r>
              <a:endParaRPr lang="en-US" altLang="id-ID" sz="105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Lato Light"/>
                <a:sym typeface="Lato Light"/>
              </a:endParaRPr>
            </a:p>
          </p:txBody>
        </p:sp>
      </p:grpSp>
      <p:grpSp>
        <p:nvGrpSpPr>
          <p:cNvPr id="196" name="Group 12"/>
          <p:cNvGrpSpPr/>
          <p:nvPr/>
        </p:nvGrpSpPr>
        <p:grpSpPr>
          <a:xfrm>
            <a:off x="5455862" y="2632190"/>
            <a:ext cx="1828660" cy="3251238"/>
            <a:chOff x="5758374" y="2319008"/>
            <a:chExt cx="1828660" cy="3251238"/>
          </a:xfrm>
        </p:grpSpPr>
        <p:grpSp>
          <p:nvGrpSpPr>
            <p:cNvPr id="197" name="Group 32"/>
            <p:cNvGrpSpPr>
              <a:grpSpLocks/>
            </p:cNvGrpSpPr>
            <p:nvPr/>
          </p:nvGrpSpPr>
          <p:grpSpPr bwMode="auto">
            <a:xfrm>
              <a:off x="5758374" y="2365824"/>
              <a:ext cx="150623" cy="3131984"/>
              <a:chOff x="0" y="0"/>
              <a:chExt cx="191" cy="3992"/>
            </a:xfrm>
            <a:noFill/>
          </p:grpSpPr>
          <p:sp>
            <p:nvSpPr>
              <p:cNvPr id="199" name="Freeform 33"/>
              <p:cNvSpPr>
                <a:spLocks/>
              </p:cNvSpPr>
              <p:nvPr/>
            </p:nvSpPr>
            <p:spPr bwMode="auto">
              <a:xfrm>
                <a:off x="21" y="1"/>
                <a:ext cx="169" cy="127"/>
              </a:xfrm>
              <a:custGeom>
                <a:avLst/>
                <a:gdLst>
                  <a:gd name="T0" fmla="*/ 0 w 21600"/>
                  <a:gd name="T1" fmla="*/ 8757 h 21600"/>
                  <a:gd name="T2" fmla="*/ 7039 w 21600"/>
                  <a:gd name="T3" fmla="*/ 21600 h 21600"/>
                  <a:gd name="T4" fmla="*/ 21600 w 21600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>
                    <a:moveTo>
                      <a:pt x="0" y="8757"/>
                    </a:moveTo>
                    <a:lnTo>
                      <a:pt x="7039" y="21600"/>
                    </a:lnTo>
                    <a:lnTo>
                      <a:pt x="21600" y="0"/>
                    </a:lnTo>
                  </a:path>
                </a:pathLst>
              </a:custGeom>
              <a:grpFill/>
              <a:ln w="28575" cap="flat" cmpd="sng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/>
            </p:spPr>
            <p:txBody>
              <a:bodyPr lIns="0" tIns="0" rIns="0" bIns="0"/>
              <a:lstStyle/>
              <a:p>
                <a:pPr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solidFill>
                    <a:srgbClr val="5C5C5C">
                      <a:lumMod val="90000"/>
                      <a:lumOff val="10000"/>
                    </a:srgbClr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  <p:grpSp>
            <p:nvGrpSpPr>
              <p:cNvPr id="200" name="Group 34"/>
              <p:cNvGrpSpPr>
                <a:grpSpLocks/>
              </p:cNvGrpSpPr>
              <p:nvPr/>
            </p:nvGrpSpPr>
            <p:grpSpPr bwMode="auto">
              <a:xfrm>
                <a:off x="0" y="2381"/>
                <a:ext cx="168" cy="166"/>
                <a:chOff x="0" y="0"/>
                <a:chExt cx="168" cy="165"/>
              </a:xfrm>
              <a:grpFill/>
            </p:grpSpPr>
            <p:sp>
              <p:nvSpPr>
                <p:cNvPr id="214" name="Line 35"/>
                <p:cNvSpPr>
                  <a:spLocks noChangeShapeType="1"/>
                </p:cNvSpPr>
                <p:nvPr/>
              </p:nvSpPr>
              <p:spPr bwMode="auto">
                <a:xfrm>
                  <a:off x="6" y="0"/>
                  <a:ext cx="155" cy="165"/>
                </a:xfrm>
                <a:prstGeom prst="line">
                  <a:avLst/>
                </a:prstGeom>
                <a:grpFill/>
                <a:ln w="28575">
                  <a:solidFill>
                    <a:srgbClr val="FFFFFF"/>
                  </a:solidFill>
                  <a:miter lim="800000"/>
                  <a:headEnd/>
                  <a:tailEnd/>
                </a:ln>
                <a:extLst/>
              </p:spPr>
              <p:txBody>
                <a:bodyPr lIns="0" tIns="0" rIns="0" bIns="0"/>
                <a:lstStyle/>
                <a:p>
                  <a:pPr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id-ID" sz="2400">
                    <a:solidFill>
                      <a:srgbClr val="5C5C5C"/>
                    </a:solidFill>
                    <a:latin typeface="Roboto" panose="02000000000000000000" pitchFamily="2" charset="0"/>
                    <a:ea typeface="Roboto" panose="02000000000000000000" pitchFamily="2" charset="0"/>
                  </a:endParaRPr>
                </a:p>
              </p:txBody>
            </p:sp>
            <p:sp>
              <p:nvSpPr>
                <p:cNvPr id="215" name="Line 36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-1" y="7"/>
                  <a:ext cx="169" cy="153"/>
                </a:xfrm>
                <a:prstGeom prst="line">
                  <a:avLst/>
                </a:prstGeom>
                <a:grpFill/>
                <a:ln w="28575" cap="flat" cmpd="sng">
                  <a:solidFill>
                    <a:srgbClr val="FFFFFF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/>
              </p:spPr>
              <p:txBody>
                <a:bodyPr lIns="0" tIns="0" rIns="0" bIns="0"/>
                <a:lstStyle/>
                <a:p>
                  <a:pPr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solidFill>
                      <a:srgbClr val="5C5C5C">
                        <a:lumMod val="90000"/>
                        <a:lumOff val="10000"/>
                      </a:srgbClr>
                    </a:solidFill>
                    <a:latin typeface="Roboto" panose="02000000000000000000" pitchFamily="2" charset="0"/>
                    <a:ea typeface="Roboto" panose="02000000000000000000" pitchFamily="2" charset="0"/>
                  </a:endParaRPr>
                </a:p>
              </p:txBody>
            </p:sp>
          </p:grpSp>
          <p:sp>
            <p:nvSpPr>
              <p:cNvPr id="201" name="Freeform 37"/>
              <p:cNvSpPr>
                <a:spLocks/>
              </p:cNvSpPr>
              <p:nvPr/>
            </p:nvSpPr>
            <p:spPr bwMode="auto">
              <a:xfrm>
                <a:off x="21" y="482"/>
                <a:ext cx="169" cy="129"/>
              </a:xfrm>
              <a:custGeom>
                <a:avLst/>
                <a:gdLst>
                  <a:gd name="T0" fmla="*/ 0 w 21600"/>
                  <a:gd name="T1" fmla="*/ 8757 h 21600"/>
                  <a:gd name="T2" fmla="*/ 7039 w 21600"/>
                  <a:gd name="T3" fmla="*/ 21600 h 21600"/>
                  <a:gd name="T4" fmla="*/ 21600 w 21600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>
                    <a:moveTo>
                      <a:pt x="0" y="8757"/>
                    </a:moveTo>
                    <a:lnTo>
                      <a:pt x="7039" y="21600"/>
                    </a:lnTo>
                    <a:lnTo>
                      <a:pt x="21600" y="0"/>
                    </a:lnTo>
                  </a:path>
                </a:pathLst>
              </a:custGeom>
              <a:grpFill/>
              <a:ln w="28575" cap="flat" cmpd="sng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/>
            </p:spPr>
            <p:txBody>
              <a:bodyPr lIns="0" tIns="0" rIns="0" bIns="0"/>
              <a:lstStyle/>
              <a:p>
                <a:pPr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solidFill>
                    <a:srgbClr val="5C5C5C">
                      <a:lumMod val="90000"/>
                      <a:lumOff val="10000"/>
                    </a:srgbClr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  <p:sp>
            <p:nvSpPr>
              <p:cNvPr id="202" name="Freeform 38"/>
              <p:cNvSpPr>
                <a:spLocks/>
              </p:cNvSpPr>
              <p:nvPr/>
            </p:nvSpPr>
            <p:spPr bwMode="auto">
              <a:xfrm>
                <a:off x="21" y="950"/>
                <a:ext cx="169" cy="127"/>
              </a:xfrm>
              <a:custGeom>
                <a:avLst/>
                <a:gdLst>
                  <a:gd name="T0" fmla="*/ 0 w 21600"/>
                  <a:gd name="T1" fmla="*/ 8757 h 21600"/>
                  <a:gd name="T2" fmla="*/ 7039 w 21600"/>
                  <a:gd name="T3" fmla="*/ 21600 h 21600"/>
                  <a:gd name="T4" fmla="*/ 21600 w 21600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>
                    <a:moveTo>
                      <a:pt x="0" y="8757"/>
                    </a:moveTo>
                    <a:lnTo>
                      <a:pt x="7039" y="21600"/>
                    </a:lnTo>
                    <a:lnTo>
                      <a:pt x="21600" y="0"/>
                    </a:lnTo>
                  </a:path>
                </a:pathLst>
              </a:custGeom>
              <a:grpFill/>
              <a:ln w="28575" cap="flat" cmpd="sng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/>
            </p:spPr>
            <p:txBody>
              <a:bodyPr lIns="0" tIns="0" rIns="0" bIns="0"/>
              <a:lstStyle/>
              <a:p>
                <a:pPr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solidFill>
                    <a:srgbClr val="5C5C5C">
                      <a:lumMod val="90000"/>
                      <a:lumOff val="10000"/>
                    </a:srgbClr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  <p:grpSp>
            <p:nvGrpSpPr>
              <p:cNvPr id="203" name="Group 39"/>
              <p:cNvGrpSpPr>
                <a:grpSpLocks/>
              </p:cNvGrpSpPr>
              <p:nvPr/>
            </p:nvGrpSpPr>
            <p:grpSpPr bwMode="auto">
              <a:xfrm>
                <a:off x="0" y="1432"/>
                <a:ext cx="168" cy="166"/>
                <a:chOff x="0" y="0"/>
                <a:chExt cx="168" cy="165"/>
              </a:xfrm>
              <a:grpFill/>
            </p:grpSpPr>
            <p:sp>
              <p:nvSpPr>
                <p:cNvPr id="212" name="Line 40"/>
                <p:cNvSpPr>
                  <a:spLocks noChangeShapeType="1"/>
                </p:cNvSpPr>
                <p:nvPr/>
              </p:nvSpPr>
              <p:spPr bwMode="auto">
                <a:xfrm>
                  <a:off x="6" y="0"/>
                  <a:ext cx="155" cy="165"/>
                </a:xfrm>
                <a:prstGeom prst="line">
                  <a:avLst/>
                </a:prstGeom>
                <a:grpFill/>
                <a:ln w="28575">
                  <a:solidFill>
                    <a:srgbClr val="FFFFFF"/>
                  </a:solidFill>
                  <a:miter lim="800000"/>
                  <a:headEnd/>
                  <a:tailEnd/>
                </a:ln>
                <a:extLst/>
              </p:spPr>
              <p:txBody>
                <a:bodyPr lIns="0" tIns="0" rIns="0" bIns="0"/>
                <a:lstStyle/>
                <a:p>
                  <a:pPr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id-ID" sz="2400">
                    <a:solidFill>
                      <a:srgbClr val="5C5C5C"/>
                    </a:solidFill>
                    <a:latin typeface="Roboto" panose="02000000000000000000" pitchFamily="2" charset="0"/>
                    <a:ea typeface="Roboto" panose="02000000000000000000" pitchFamily="2" charset="0"/>
                  </a:endParaRPr>
                </a:p>
              </p:txBody>
            </p:sp>
            <p:sp>
              <p:nvSpPr>
                <p:cNvPr id="213" name="Line 41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-1" y="7"/>
                  <a:ext cx="169" cy="153"/>
                </a:xfrm>
                <a:prstGeom prst="line">
                  <a:avLst/>
                </a:prstGeom>
                <a:grpFill/>
                <a:ln w="28575" cap="flat" cmpd="sng">
                  <a:solidFill>
                    <a:srgbClr val="FFFFFF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/>
              </p:spPr>
              <p:txBody>
                <a:bodyPr lIns="0" tIns="0" rIns="0" bIns="0"/>
                <a:lstStyle/>
                <a:p>
                  <a:pPr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solidFill>
                      <a:srgbClr val="5C5C5C">
                        <a:lumMod val="90000"/>
                        <a:lumOff val="10000"/>
                      </a:srgbClr>
                    </a:solidFill>
                    <a:latin typeface="Roboto" panose="02000000000000000000" pitchFamily="2" charset="0"/>
                    <a:ea typeface="Roboto" panose="02000000000000000000" pitchFamily="2" charset="0"/>
                  </a:endParaRPr>
                </a:p>
              </p:txBody>
            </p:sp>
          </p:grpSp>
          <p:sp>
            <p:nvSpPr>
              <p:cNvPr id="204" name="Freeform 42"/>
              <p:cNvSpPr>
                <a:spLocks/>
              </p:cNvSpPr>
              <p:nvPr/>
            </p:nvSpPr>
            <p:spPr bwMode="auto">
              <a:xfrm>
                <a:off x="21" y="1913"/>
                <a:ext cx="169" cy="129"/>
              </a:xfrm>
              <a:custGeom>
                <a:avLst/>
                <a:gdLst>
                  <a:gd name="T0" fmla="*/ 0 w 21600"/>
                  <a:gd name="T1" fmla="*/ 8757 h 21600"/>
                  <a:gd name="T2" fmla="*/ 7039 w 21600"/>
                  <a:gd name="T3" fmla="*/ 21600 h 21600"/>
                  <a:gd name="T4" fmla="*/ 21600 w 21600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>
                    <a:moveTo>
                      <a:pt x="0" y="8757"/>
                    </a:moveTo>
                    <a:lnTo>
                      <a:pt x="7039" y="21600"/>
                    </a:lnTo>
                    <a:lnTo>
                      <a:pt x="21600" y="0"/>
                    </a:lnTo>
                  </a:path>
                </a:pathLst>
              </a:custGeom>
              <a:grpFill/>
              <a:ln w="28575" cap="flat" cmpd="sng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/>
            </p:spPr>
            <p:txBody>
              <a:bodyPr lIns="0" tIns="0" rIns="0" bIns="0"/>
              <a:lstStyle/>
              <a:p>
                <a:pPr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solidFill>
                    <a:srgbClr val="5C5C5C">
                      <a:lumMod val="90000"/>
                      <a:lumOff val="10000"/>
                    </a:srgbClr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  <p:grpSp>
            <p:nvGrpSpPr>
              <p:cNvPr id="205" name="Group 43"/>
              <p:cNvGrpSpPr>
                <a:grpSpLocks/>
              </p:cNvGrpSpPr>
              <p:nvPr/>
            </p:nvGrpSpPr>
            <p:grpSpPr bwMode="auto">
              <a:xfrm>
                <a:off x="0" y="2849"/>
                <a:ext cx="168" cy="166"/>
                <a:chOff x="0" y="0"/>
                <a:chExt cx="168" cy="165"/>
              </a:xfrm>
              <a:grpFill/>
            </p:grpSpPr>
            <p:sp>
              <p:nvSpPr>
                <p:cNvPr id="210" name="Line 44"/>
                <p:cNvSpPr>
                  <a:spLocks noChangeShapeType="1"/>
                </p:cNvSpPr>
                <p:nvPr/>
              </p:nvSpPr>
              <p:spPr bwMode="auto">
                <a:xfrm>
                  <a:off x="6" y="0"/>
                  <a:ext cx="155" cy="165"/>
                </a:xfrm>
                <a:prstGeom prst="line">
                  <a:avLst/>
                </a:prstGeom>
                <a:grpFill/>
                <a:ln w="28575">
                  <a:solidFill>
                    <a:srgbClr val="FFFFFF"/>
                  </a:solidFill>
                  <a:miter lim="800000"/>
                  <a:headEnd/>
                  <a:tailEnd/>
                </a:ln>
                <a:extLst/>
              </p:spPr>
              <p:txBody>
                <a:bodyPr lIns="0" tIns="0" rIns="0" bIns="0"/>
                <a:lstStyle/>
                <a:p>
                  <a:pPr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id-ID" sz="2400">
                    <a:solidFill>
                      <a:srgbClr val="5C5C5C"/>
                    </a:solidFill>
                    <a:latin typeface="Roboto" panose="02000000000000000000" pitchFamily="2" charset="0"/>
                    <a:ea typeface="Roboto" panose="02000000000000000000" pitchFamily="2" charset="0"/>
                  </a:endParaRPr>
                </a:p>
              </p:txBody>
            </p:sp>
            <p:sp>
              <p:nvSpPr>
                <p:cNvPr id="211" name="Line 45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-1" y="7"/>
                  <a:ext cx="169" cy="153"/>
                </a:xfrm>
                <a:prstGeom prst="line">
                  <a:avLst/>
                </a:prstGeom>
                <a:grpFill/>
                <a:ln w="28575" cap="flat" cmpd="sng">
                  <a:solidFill>
                    <a:srgbClr val="FFFFFF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/>
              </p:spPr>
              <p:txBody>
                <a:bodyPr lIns="0" tIns="0" rIns="0" bIns="0"/>
                <a:lstStyle/>
                <a:p>
                  <a:pPr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solidFill>
                      <a:srgbClr val="5C5C5C">
                        <a:lumMod val="90000"/>
                        <a:lumOff val="10000"/>
                      </a:srgbClr>
                    </a:solidFill>
                    <a:latin typeface="Roboto" panose="02000000000000000000" pitchFamily="2" charset="0"/>
                    <a:ea typeface="Roboto" panose="02000000000000000000" pitchFamily="2" charset="0"/>
                  </a:endParaRPr>
                </a:p>
              </p:txBody>
            </p:sp>
          </p:grpSp>
          <p:sp>
            <p:nvSpPr>
              <p:cNvPr id="206" name="Freeform 46"/>
              <p:cNvSpPr>
                <a:spLocks/>
              </p:cNvSpPr>
              <p:nvPr/>
            </p:nvSpPr>
            <p:spPr bwMode="auto">
              <a:xfrm>
                <a:off x="21" y="3364"/>
                <a:ext cx="169" cy="127"/>
              </a:xfrm>
              <a:custGeom>
                <a:avLst/>
                <a:gdLst>
                  <a:gd name="T0" fmla="*/ 0 w 21600"/>
                  <a:gd name="T1" fmla="*/ 8757 h 21600"/>
                  <a:gd name="T2" fmla="*/ 7039 w 21600"/>
                  <a:gd name="T3" fmla="*/ 21600 h 21600"/>
                  <a:gd name="T4" fmla="*/ 21600 w 21600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>
                    <a:moveTo>
                      <a:pt x="0" y="8757"/>
                    </a:moveTo>
                    <a:lnTo>
                      <a:pt x="7039" y="21600"/>
                    </a:lnTo>
                    <a:lnTo>
                      <a:pt x="21600" y="0"/>
                    </a:lnTo>
                  </a:path>
                </a:pathLst>
              </a:custGeom>
              <a:grpFill/>
              <a:ln w="28575" cap="flat" cmpd="sng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/>
            </p:spPr>
            <p:txBody>
              <a:bodyPr lIns="0" tIns="0" rIns="0" bIns="0"/>
              <a:lstStyle/>
              <a:p>
                <a:pPr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solidFill>
                    <a:srgbClr val="5C5C5C">
                      <a:lumMod val="90000"/>
                      <a:lumOff val="10000"/>
                    </a:srgbClr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  <p:grpSp>
            <p:nvGrpSpPr>
              <p:cNvPr id="207" name="Group 47"/>
              <p:cNvGrpSpPr>
                <a:grpSpLocks/>
              </p:cNvGrpSpPr>
              <p:nvPr/>
            </p:nvGrpSpPr>
            <p:grpSpPr bwMode="auto">
              <a:xfrm>
                <a:off x="0" y="3826"/>
                <a:ext cx="168" cy="166"/>
                <a:chOff x="0" y="0"/>
                <a:chExt cx="168" cy="165"/>
              </a:xfrm>
              <a:grpFill/>
            </p:grpSpPr>
            <p:sp>
              <p:nvSpPr>
                <p:cNvPr id="208" name="Line 48"/>
                <p:cNvSpPr>
                  <a:spLocks noChangeShapeType="1"/>
                </p:cNvSpPr>
                <p:nvPr/>
              </p:nvSpPr>
              <p:spPr bwMode="auto">
                <a:xfrm>
                  <a:off x="6" y="0"/>
                  <a:ext cx="155" cy="165"/>
                </a:xfrm>
                <a:prstGeom prst="line">
                  <a:avLst/>
                </a:prstGeom>
                <a:grpFill/>
                <a:ln w="28575">
                  <a:solidFill>
                    <a:srgbClr val="FFFFFF"/>
                  </a:solidFill>
                  <a:miter lim="800000"/>
                  <a:headEnd/>
                  <a:tailEnd/>
                </a:ln>
                <a:extLst/>
              </p:spPr>
              <p:txBody>
                <a:bodyPr lIns="0" tIns="0" rIns="0" bIns="0"/>
                <a:lstStyle/>
                <a:p>
                  <a:pPr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id-ID" sz="2400">
                    <a:solidFill>
                      <a:srgbClr val="5C5C5C"/>
                    </a:solidFill>
                    <a:latin typeface="Roboto" panose="02000000000000000000" pitchFamily="2" charset="0"/>
                    <a:ea typeface="Roboto" panose="02000000000000000000" pitchFamily="2" charset="0"/>
                  </a:endParaRPr>
                </a:p>
              </p:txBody>
            </p:sp>
            <p:sp>
              <p:nvSpPr>
                <p:cNvPr id="209" name="Line 49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-1" y="7"/>
                  <a:ext cx="169" cy="153"/>
                </a:xfrm>
                <a:prstGeom prst="line">
                  <a:avLst/>
                </a:prstGeom>
                <a:grpFill/>
                <a:ln w="28575" cap="flat" cmpd="sng">
                  <a:solidFill>
                    <a:srgbClr val="FFFFFF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/>
              </p:spPr>
              <p:txBody>
                <a:bodyPr lIns="0" tIns="0" rIns="0" bIns="0"/>
                <a:lstStyle/>
                <a:p>
                  <a:pPr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solidFill>
                      <a:srgbClr val="5C5C5C">
                        <a:lumMod val="90000"/>
                        <a:lumOff val="10000"/>
                      </a:srgbClr>
                    </a:solidFill>
                    <a:latin typeface="Roboto" panose="02000000000000000000" pitchFamily="2" charset="0"/>
                    <a:ea typeface="Roboto" panose="02000000000000000000" pitchFamily="2" charset="0"/>
                  </a:endParaRPr>
                </a:p>
              </p:txBody>
            </p:sp>
          </p:grpSp>
        </p:grpSp>
        <p:sp>
          <p:nvSpPr>
            <p:cNvPr id="198" name="Rectangle 50"/>
            <p:cNvSpPr>
              <a:spLocks/>
            </p:cNvSpPr>
            <p:nvPr/>
          </p:nvSpPr>
          <p:spPr bwMode="auto">
            <a:xfrm>
              <a:off x="6243976" y="2319008"/>
              <a:ext cx="1343058" cy="325123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id-ID" sz="105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Details Info </a:t>
              </a:r>
              <a:r>
                <a:rPr lang="en-US" altLang="id-ID" sz="105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One</a:t>
              </a:r>
              <a:endParaRPr lang="en-US" altLang="id-ID" sz="105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Lato Light"/>
                <a:sym typeface="Lato Light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altLang="id-ID" sz="1050" dirty="0" smtClean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Lato Light"/>
                <a:sym typeface="Lato Light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id-ID" sz="105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Second </a:t>
              </a:r>
              <a:r>
                <a:rPr lang="en-US" altLang="id-ID" sz="105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Info </a:t>
              </a:r>
              <a:r>
                <a:rPr lang="en-US" altLang="id-ID" sz="1050" dirty="0" err="1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Deta</a:t>
              </a:r>
              <a:endParaRPr lang="en-US" altLang="id-ID" sz="105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Lato Light"/>
                <a:sym typeface="Lato Light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altLang="id-ID" sz="1050" dirty="0" smtClean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Lato Light"/>
                <a:sym typeface="Lato Light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id-ID" sz="105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Details </a:t>
              </a:r>
              <a:r>
                <a:rPr lang="en-US" altLang="id-ID" sz="105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Third Info</a:t>
              </a: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altLang="id-ID" sz="1050" dirty="0" smtClean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Lato Light"/>
                <a:sym typeface="Lato Light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id-ID" sz="105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Info </a:t>
              </a:r>
              <a:r>
                <a:rPr lang="en-US" altLang="id-ID" sz="105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Fourth Detail</a:t>
              </a: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altLang="id-ID" sz="1050" dirty="0" smtClean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Lato Light"/>
                <a:sym typeface="Lato Light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id-ID" sz="105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Details </a:t>
              </a:r>
              <a:r>
                <a:rPr lang="en-US" altLang="id-ID" sz="105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Five</a:t>
              </a: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altLang="id-ID" sz="1050" dirty="0" smtClean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Lato Light"/>
                <a:sym typeface="Lato Light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id-ID" sz="105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Sixth </a:t>
              </a:r>
              <a:r>
                <a:rPr lang="en-US" altLang="id-ID" sz="105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Info Details</a:t>
              </a: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altLang="id-ID" sz="1050" dirty="0" smtClean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Lato Light"/>
                <a:sym typeface="Lato Light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id-ID" sz="105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Details </a:t>
              </a:r>
              <a:r>
                <a:rPr lang="en-US" altLang="id-ID" sz="105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Seventh</a:t>
              </a: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altLang="id-ID" sz="1050" dirty="0" smtClean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Lato Light"/>
                <a:sym typeface="Lato Light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id-ID" sz="105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Info </a:t>
              </a:r>
              <a:r>
                <a:rPr lang="en-US" altLang="id-ID" sz="105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Eight Details</a:t>
              </a: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altLang="id-ID" sz="1050" dirty="0" smtClean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Lato Light"/>
                <a:sym typeface="Lato Light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id-ID" sz="105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Details </a:t>
              </a:r>
              <a:r>
                <a:rPr lang="en-US" altLang="id-ID" sz="1050" dirty="0" err="1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Nineth</a:t>
              </a:r>
              <a:endParaRPr lang="en-US" altLang="id-ID" sz="105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Lato Light"/>
                <a:sym typeface="Lato Light"/>
              </a:endParaRPr>
            </a:p>
          </p:txBody>
        </p:sp>
      </p:grpSp>
      <p:grpSp>
        <p:nvGrpSpPr>
          <p:cNvPr id="216" name="Group 23"/>
          <p:cNvGrpSpPr>
            <a:grpSpLocks/>
          </p:cNvGrpSpPr>
          <p:nvPr/>
        </p:nvGrpSpPr>
        <p:grpSpPr bwMode="auto">
          <a:xfrm>
            <a:off x="10013366" y="2241959"/>
            <a:ext cx="947724" cy="3630183"/>
            <a:chOff x="12250" y="-1"/>
            <a:chExt cx="1224" cy="4627"/>
          </a:xfrm>
        </p:grpSpPr>
        <p:sp>
          <p:nvSpPr>
            <p:cNvPr id="217" name="Rectangle 24"/>
            <p:cNvSpPr>
              <a:spLocks/>
            </p:cNvSpPr>
            <p:nvPr/>
          </p:nvSpPr>
          <p:spPr bwMode="auto">
            <a:xfrm>
              <a:off x="12250" y="-1"/>
              <a:ext cx="122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rgbClr val="FCFCFC">
                      <a:lumMod val="25000"/>
                    </a:srgbClr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 charset="0"/>
                  <a:sym typeface="Lato Light" charset="0"/>
                </a:rPr>
                <a:t>Column</a:t>
              </a:r>
            </a:p>
          </p:txBody>
        </p:sp>
        <p:sp>
          <p:nvSpPr>
            <p:cNvPr id="218" name="Rectangle 25"/>
            <p:cNvSpPr>
              <a:spLocks/>
            </p:cNvSpPr>
            <p:nvPr/>
          </p:nvSpPr>
          <p:spPr bwMode="auto">
            <a:xfrm>
              <a:off x="12250" y="482"/>
              <a:ext cx="1224" cy="41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dirty="0">
                  <a:solidFill>
                    <a:srgbClr val="5C5C5C">
                      <a:lumMod val="75000"/>
                      <a:lumOff val="25000"/>
                    </a:srgbClr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 charset="0"/>
                  <a:sym typeface="Lato Light" charset="0"/>
                </a:rPr>
                <a:t>Info </a:t>
              </a:r>
              <a:r>
                <a:rPr lang="en-US" sz="1050" dirty="0" smtClean="0">
                  <a:solidFill>
                    <a:srgbClr val="5C5C5C">
                      <a:lumMod val="75000"/>
                      <a:lumOff val="25000"/>
                    </a:srgbClr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 charset="0"/>
                  <a:sym typeface="Lato Light" charset="0"/>
                </a:rPr>
                <a:t>One</a:t>
              </a:r>
              <a:endParaRPr lang="id-ID" sz="1050" dirty="0" smtClean="0">
                <a:solidFill>
                  <a:srgbClr val="5C5C5C">
                    <a:lumMod val="75000"/>
                    <a:lumOff val="25000"/>
                  </a:srgbClr>
                </a:solidFill>
                <a:latin typeface="Roboto" panose="02000000000000000000" pitchFamily="2" charset="0"/>
                <a:ea typeface="Roboto" panose="02000000000000000000" pitchFamily="2" charset="0"/>
                <a:cs typeface="Lato Light" charset="0"/>
                <a:sym typeface="Lato Light" charset="0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50" dirty="0">
                <a:solidFill>
                  <a:srgbClr val="5C5C5C">
                    <a:lumMod val="75000"/>
                    <a:lumOff val="25000"/>
                  </a:srgbClr>
                </a:solidFill>
                <a:latin typeface="Roboto" panose="02000000000000000000" pitchFamily="2" charset="0"/>
                <a:ea typeface="Roboto" panose="02000000000000000000" pitchFamily="2" charset="0"/>
                <a:cs typeface="Lato Light" charset="0"/>
                <a:sym typeface="Lato Light" charset="0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dirty="0">
                  <a:solidFill>
                    <a:srgbClr val="5C5C5C">
                      <a:lumMod val="75000"/>
                      <a:lumOff val="25000"/>
                    </a:srgbClr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 charset="0"/>
                  <a:sym typeface="Lato Light" charset="0"/>
                </a:rPr>
                <a:t>Second Info</a:t>
              </a: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050" dirty="0" smtClean="0">
                <a:solidFill>
                  <a:srgbClr val="5C5C5C">
                    <a:lumMod val="75000"/>
                    <a:lumOff val="25000"/>
                  </a:srgbClr>
                </a:solidFill>
                <a:latin typeface="Roboto" panose="02000000000000000000" pitchFamily="2" charset="0"/>
                <a:ea typeface="Roboto" panose="02000000000000000000" pitchFamily="2" charset="0"/>
                <a:cs typeface="Lato Light" charset="0"/>
                <a:sym typeface="Lato Light" charset="0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dirty="0" smtClean="0">
                  <a:solidFill>
                    <a:srgbClr val="5C5C5C">
                      <a:lumMod val="75000"/>
                      <a:lumOff val="25000"/>
                    </a:srgbClr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 charset="0"/>
                  <a:sym typeface="Lato Light" charset="0"/>
                </a:rPr>
                <a:t>Third </a:t>
              </a:r>
              <a:r>
                <a:rPr lang="en-US" sz="1050" dirty="0">
                  <a:solidFill>
                    <a:srgbClr val="5C5C5C">
                      <a:lumMod val="75000"/>
                      <a:lumOff val="25000"/>
                    </a:srgbClr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 charset="0"/>
                  <a:sym typeface="Lato Light" charset="0"/>
                </a:rPr>
                <a:t>Info</a:t>
              </a: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050" dirty="0" smtClean="0">
                <a:solidFill>
                  <a:srgbClr val="5C5C5C">
                    <a:lumMod val="75000"/>
                    <a:lumOff val="25000"/>
                  </a:srgbClr>
                </a:solidFill>
                <a:latin typeface="Roboto" panose="02000000000000000000" pitchFamily="2" charset="0"/>
                <a:ea typeface="Roboto" panose="02000000000000000000" pitchFamily="2" charset="0"/>
                <a:cs typeface="Lato Light" charset="0"/>
                <a:sym typeface="Lato Light" charset="0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dirty="0" smtClean="0">
                  <a:solidFill>
                    <a:srgbClr val="5C5C5C">
                      <a:lumMod val="75000"/>
                      <a:lumOff val="25000"/>
                    </a:srgbClr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 charset="0"/>
                  <a:sym typeface="Lato Light" charset="0"/>
                </a:rPr>
                <a:t>Info </a:t>
              </a:r>
              <a:r>
                <a:rPr lang="en-US" sz="1050" dirty="0">
                  <a:solidFill>
                    <a:srgbClr val="5C5C5C">
                      <a:lumMod val="75000"/>
                      <a:lumOff val="25000"/>
                    </a:srgbClr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 charset="0"/>
                  <a:sym typeface="Lato Light" charset="0"/>
                </a:rPr>
                <a:t>Fourth</a:t>
              </a: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050" dirty="0" smtClean="0">
                <a:solidFill>
                  <a:srgbClr val="5C5C5C">
                    <a:lumMod val="75000"/>
                    <a:lumOff val="25000"/>
                  </a:srgbClr>
                </a:solidFill>
                <a:latin typeface="Roboto" panose="02000000000000000000" pitchFamily="2" charset="0"/>
                <a:ea typeface="Roboto" panose="02000000000000000000" pitchFamily="2" charset="0"/>
                <a:cs typeface="Lato Light" charset="0"/>
                <a:sym typeface="Lato Light" charset="0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dirty="0" smtClean="0">
                  <a:solidFill>
                    <a:srgbClr val="5C5C5C">
                      <a:lumMod val="75000"/>
                      <a:lumOff val="25000"/>
                    </a:srgbClr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 charset="0"/>
                  <a:sym typeface="Lato Light" charset="0"/>
                </a:rPr>
                <a:t>Five</a:t>
              </a:r>
              <a:endParaRPr lang="en-US" sz="1050" dirty="0">
                <a:solidFill>
                  <a:srgbClr val="5C5C5C">
                    <a:lumMod val="75000"/>
                    <a:lumOff val="25000"/>
                  </a:srgbClr>
                </a:solidFill>
                <a:latin typeface="Roboto" panose="02000000000000000000" pitchFamily="2" charset="0"/>
                <a:ea typeface="Roboto" panose="02000000000000000000" pitchFamily="2" charset="0"/>
                <a:cs typeface="Lato Light" charset="0"/>
                <a:sym typeface="Lato Light" charset="0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050" dirty="0" smtClean="0">
                <a:solidFill>
                  <a:srgbClr val="5C5C5C">
                    <a:lumMod val="75000"/>
                    <a:lumOff val="25000"/>
                  </a:srgbClr>
                </a:solidFill>
                <a:latin typeface="Roboto" panose="02000000000000000000" pitchFamily="2" charset="0"/>
                <a:ea typeface="Roboto" panose="02000000000000000000" pitchFamily="2" charset="0"/>
                <a:cs typeface="Lato Light" charset="0"/>
                <a:sym typeface="Lato Light" charset="0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dirty="0" smtClean="0">
                  <a:solidFill>
                    <a:srgbClr val="5C5C5C">
                      <a:lumMod val="75000"/>
                      <a:lumOff val="25000"/>
                    </a:srgbClr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 charset="0"/>
                  <a:sym typeface="Lato Light" charset="0"/>
                </a:rPr>
                <a:t>Sixth </a:t>
              </a:r>
              <a:r>
                <a:rPr lang="en-US" sz="1050" dirty="0">
                  <a:solidFill>
                    <a:srgbClr val="5C5C5C">
                      <a:lumMod val="75000"/>
                      <a:lumOff val="25000"/>
                    </a:srgbClr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 charset="0"/>
                  <a:sym typeface="Lato Light" charset="0"/>
                </a:rPr>
                <a:t>Info</a:t>
              </a: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050" dirty="0" smtClean="0">
                <a:solidFill>
                  <a:srgbClr val="5C5C5C">
                    <a:lumMod val="75000"/>
                    <a:lumOff val="25000"/>
                  </a:srgbClr>
                </a:solidFill>
                <a:latin typeface="Roboto" panose="02000000000000000000" pitchFamily="2" charset="0"/>
                <a:ea typeface="Roboto" panose="02000000000000000000" pitchFamily="2" charset="0"/>
                <a:cs typeface="Lato Light" charset="0"/>
                <a:sym typeface="Lato Light" charset="0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dirty="0" smtClean="0">
                  <a:solidFill>
                    <a:srgbClr val="5C5C5C">
                      <a:lumMod val="75000"/>
                      <a:lumOff val="25000"/>
                    </a:srgbClr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 charset="0"/>
                  <a:sym typeface="Lato Light" charset="0"/>
                </a:rPr>
                <a:t>Seventh</a:t>
              </a:r>
              <a:endParaRPr lang="en-US" sz="1050" dirty="0">
                <a:solidFill>
                  <a:srgbClr val="5C5C5C">
                    <a:lumMod val="75000"/>
                    <a:lumOff val="25000"/>
                  </a:srgbClr>
                </a:solidFill>
                <a:latin typeface="Roboto" panose="02000000000000000000" pitchFamily="2" charset="0"/>
                <a:ea typeface="Roboto" panose="02000000000000000000" pitchFamily="2" charset="0"/>
                <a:cs typeface="Lato Light" charset="0"/>
                <a:sym typeface="Lato Light" charset="0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050" dirty="0" smtClean="0">
                <a:solidFill>
                  <a:srgbClr val="5C5C5C">
                    <a:lumMod val="75000"/>
                    <a:lumOff val="25000"/>
                  </a:srgbClr>
                </a:solidFill>
                <a:latin typeface="Roboto" panose="02000000000000000000" pitchFamily="2" charset="0"/>
                <a:ea typeface="Roboto" panose="02000000000000000000" pitchFamily="2" charset="0"/>
                <a:cs typeface="Lato Light" charset="0"/>
                <a:sym typeface="Lato Light" charset="0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dirty="0" smtClean="0">
                  <a:solidFill>
                    <a:srgbClr val="5C5C5C">
                      <a:lumMod val="75000"/>
                      <a:lumOff val="25000"/>
                    </a:srgbClr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 charset="0"/>
                  <a:sym typeface="Lato Light" charset="0"/>
                </a:rPr>
                <a:t>Info </a:t>
              </a:r>
              <a:r>
                <a:rPr lang="en-US" sz="1050" dirty="0">
                  <a:solidFill>
                    <a:srgbClr val="5C5C5C">
                      <a:lumMod val="75000"/>
                      <a:lumOff val="25000"/>
                    </a:srgbClr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 charset="0"/>
                  <a:sym typeface="Lato Light" charset="0"/>
                </a:rPr>
                <a:t>Eight</a:t>
              </a: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050" dirty="0" smtClean="0">
                <a:solidFill>
                  <a:srgbClr val="5C5C5C">
                    <a:lumMod val="75000"/>
                    <a:lumOff val="25000"/>
                  </a:srgbClr>
                </a:solidFill>
                <a:latin typeface="Roboto" panose="02000000000000000000" pitchFamily="2" charset="0"/>
                <a:ea typeface="Roboto" panose="02000000000000000000" pitchFamily="2" charset="0"/>
                <a:cs typeface="Lato Light" charset="0"/>
                <a:sym typeface="Lato Light" charset="0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dirty="0" err="1" smtClean="0">
                  <a:solidFill>
                    <a:srgbClr val="5C5C5C">
                      <a:lumMod val="75000"/>
                      <a:lumOff val="25000"/>
                    </a:srgbClr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 charset="0"/>
                  <a:sym typeface="Lato Light" charset="0"/>
                </a:rPr>
                <a:t>Nineth</a:t>
              </a:r>
              <a:endParaRPr lang="en-US" sz="1050" dirty="0">
                <a:solidFill>
                  <a:srgbClr val="5C5C5C">
                    <a:lumMod val="75000"/>
                    <a:lumOff val="25000"/>
                  </a:srgbClr>
                </a:solidFill>
                <a:latin typeface="Roboto" panose="02000000000000000000" pitchFamily="2" charset="0"/>
                <a:ea typeface="Roboto" panose="02000000000000000000" pitchFamily="2" charset="0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219" name="Group 13"/>
          <p:cNvGrpSpPr/>
          <p:nvPr/>
        </p:nvGrpSpPr>
        <p:grpSpPr>
          <a:xfrm>
            <a:off x="7762234" y="2636846"/>
            <a:ext cx="1828660" cy="3251238"/>
            <a:chOff x="8064746" y="2323664"/>
            <a:chExt cx="1828660" cy="3251238"/>
          </a:xfrm>
        </p:grpSpPr>
        <p:grpSp>
          <p:nvGrpSpPr>
            <p:cNvPr id="220" name="Group 32"/>
            <p:cNvGrpSpPr>
              <a:grpSpLocks/>
            </p:cNvGrpSpPr>
            <p:nvPr/>
          </p:nvGrpSpPr>
          <p:grpSpPr bwMode="auto">
            <a:xfrm>
              <a:off x="8064746" y="2370480"/>
              <a:ext cx="150623" cy="3131984"/>
              <a:chOff x="0" y="0"/>
              <a:chExt cx="191" cy="3992"/>
            </a:xfrm>
            <a:noFill/>
          </p:grpSpPr>
          <p:sp>
            <p:nvSpPr>
              <p:cNvPr id="222" name="Freeform 33"/>
              <p:cNvSpPr>
                <a:spLocks/>
              </p:cNvSpPr>
              <p:nvPr/>
            </p:nvSpPr>
            <p:spPr bwMode="auto">
              <a:xfrm>
                <a:off x="21" y="1"/>
                <a:ext cx="169" cy="127"/>
              </a:xfrm>
              <a:custGeom>
                <a:avLst/>
                <a:gdLst>
                  <a:gd name="T0" fmla="*/ 0 w 21600"/>
                  <a:gd name="T1" fmla="*/ 8757 h 21600"/>
                  <a:gd name="T2" fmla="*/ 7039 w 21600"/>
                  <a:gd name="T3" fmla="*/ 21600 h 21600"/>
                  <a:gd name="T4" fmla="*/ 21600 w 21600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>
                    <a:moveTo>
                      <a:pt x="0" y="8757"/>
                    </a:moveTo>
                    <a:lnTo>
                      <a:pt x="7039" y="21600"/>
                    </a:lnTo>
                    <a:lnTo>
                      <a:pt x="21600" y="0"/>
                    </a:lnTo>
                  </a:path>
                </a:pathLst>
              </a:custGeom>
              <a:grpFill/>
              <a:ln w="28575" cap="flat" cmpd="sng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/>
            </p:spPr>
            <p:txBody>
              <a:bodyPr lIns="0" tIns="0" rIns="0" bIns="0"/>
              <a:lstStyle/>
              <a:p>
                <a:pPr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solidFill>
                    <a:srgbClr val="5C5C5C">
                      <a:lumMod val="90000"/>
                      <a:lumOff val="10000"/>
                    </a:srgbClr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  <p:grpSp>
            <p:nvGrpSpPr>
              <p:cNvPr id="223" name="Group 34"/>
              <p:cNvGrpSpPr>
                <a:grpSpLocks/>
              </p:cNvGrpSpPr>
              <p:nvPr/>
            </p:nvGrpSpPr>
            <p:grpSpPr bwMode="auto">
              <a:xfrm>
                <a:off x="0" y="2381"/>
                <a:ext cx="168" cy="166"/>
                <a:chOff x="0" y="0"/>
                <a:chExt cx="168" cy="165"/>
              </a:xfrm>
              <a:grpFill/>
            </p:grpSpPr>
            <p:sp>
              <p:nvSpPr>
                <p:cNvPr id="237" name="Line 35"/>
                <p:cNvSpPr>
                  <a:spLocks noChangeShapeType="1"/>
                </p:cNvSpPr>
                <p:nvPr/>
              </p:nvSpPr>
              <p:spPr bwMode="auto">
                <a:xfrm>
                  <a:off x="6" y="0"/>
                  <a:ext cx="155" cy="165"/>
                </a:xfrm>
                <a:prstGeom prst="line">
                  <a:avLst/>
                </a:prstGeom>
                <a:grpFill/>
                <a:ln w="28575">
                  <a:solidFill>
                    <a:srgbClr val="FFFFFF"/>
                  </a:solidFill>
                  <a:miter lim="800000"/>
                  <a:headEnd/>
                  <a:tailEnd/>
                </a:ln>
                <a:extLst/>
              </p:spPr>
              <p:txBody>
                <a:bodyPr lIns="0" tIns="0" rIns="0" bIns="0"/>
                <a:lstStyle/>
                <a:p>
                  <a:pPr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id-ID" sz="2400">
                    <a:solidFill>
                      <a:srgbClr val="5C5C5C"/>
                    </a:solidFill>
                    <a:latin typeface="Roboto" panose="02000000000000000000" pitchFamily="2" charset="0"/>
                    <a:ea typeface="Roboto" panose="02000000000000000000" pitchFamily="2" charset="0"/>
                  </a:endParaRPr>
                </a:p>
              </p:txBody>
            </p:sp>
            <p:sp>
              <p:nvSpPr>
                <p:cNvPr id="238" name="Line 36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-1" y="7"/>
                  <a:ext cx="169" cy="153"/>
                </a:xfrm>
                <a:prstGeom prst="line">
                  <a:avLst/>
                </a:prstGeom>
                <a:grpFill/>
                <a:ln w="28575" cap="flat" cmpd="sng">
                  <a:solidFill>
                    <a:srgbClr val="FFFFFF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/>
              </p:spPr>
              <p:txBody>
                <a:bodyPr lIns="0" tIns="0" rIns="0" bIns="0"/>
                <a:lstStyle/>
                <a:p>
                  <a:pPr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solidFill>
                      <a:srgbClr val="5C5C5C">
                        <a:lumMod val="90000"/>
                        <a:lumOff val="10000"/>
                      </a:srgbClr>
                    </a:solidFill>
                    <a:latin typeface="Roboto" panose="02000000000000000000" pitchFamily="2" charset="0"/>
                    <a:ea typeface="Roboto" panose="02000000000000000000" pitchFamily="2" charset="0"/>
                  </a:endParaRPr>
                </a:p>
              </p:txBody>
            </p:sp>
          </p:grpSp>
          <p:sp>
            <p:nvSpPr>
              <p:cNvPr id="224" name="Freeform 37"/>
              <p:cNvSpPr>
                <a:spLocks/>
              </p:cNvSpPr>
              <p:nvPr/>
            </p:nvSpPr>
            <p:spPr bwMode="auto">
              <a:xfrm>
                <a:off x="21" y="482"/>
                <a:ext cx="169" cy="129"/>
              </a:xfrm>
              <a:custGeom>
                <a:avLst/>
                <a:gdLst>
                  <a:gd name="T0" fmla="*/ 0 w 21600"/>
                  <a:gd name="T1" fmla="*/ 8757 h 21600"/>
                  <a:gd name="T2" fmla="*/ 7039 w 21600"/>
                  <a:gd name="T3" fmla="*/ 21600 h 21600"/>
                  <a:gd name="T4" fmla="*/ 21600 w 21600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>
                    <a:moveTo>
                      <a:pt x="0" y="8757"/>
                    </a:moveTo>
                    <a:lnTo>
                      <a:pt x="7039" y="21600"/>
                    </a:lnTo>
                    <a:lnTo>
                      <a:pt x="21600" y="0"/>
                    </a:lnTo>
                  </a:path>
                </a:pathLst>
              </a:custGeom>
              <a:grpFill/>
              <a:ln w="28575" cap="flat" cmpd="sng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/>
            </p:spPr>
            <p:txBody>
              <a:bodyPr lIns="0" tIns="0" rIns="0" bIns="0"/>
              <a:lstStyle/>
              <a:p>
                <a:pPr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solidFill>
                    <a:srgbClr val="5C5C5C">
                      <a:lumMod val="90000"/>
                      <a:lumOff val="10000"/>
                    </a:srgbClr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  <p:sp>
            <p:nvSpPr>
              <p:cNvPr id="225" name="Freeform 38"/>
              <p:cNvSpPr>
                <a:spLocks/>
              </p:cNvSpPr>
              <p:nvPr/>
            </p:nvSpPr>
            <p:spPr bwMode="auto">
              <a:xfrm>
                <a:off x="21" y="950"/>
                <a:ext cx="169" cy="127"/>
              </a:xfrm>
              <a:custGeom>
                <a:avLst/>
                <a:gdLst>
                  <a:gd name="T0" fmla="*/ 0 w 21600"/>
                  <a:gd name="T1" fmla="*/ 8757 h 21600"/>
                  <a:gd name="T2" fmla="*/ 7039 w 21600"/>
                  <a:gd name="T3" fmla="*/ 21600 h 21600"/>
                  <a:gd name="T4" fmla="*/ 21600 w 21600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>
                    <a:moveTo>
                      <a:pt x="0" y="8757"/>
                    </a:moveTo>
                    <a:lnTo>
                      <a:pt x="7039" y="21600"/>
                    </a:lnTo>
                    <a:lnTo>
                      <a:pt x="21600" y="0"/>
                    </a:lnTo>
                  </a:path>
                </a:pathLst>
              </a:custGeom>
              <a:grpFill/>
              <a:ln w="28575" cap="flat" cmpd="sng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/>
            </p:spPr>
            <p:txBody>
              <a:bodyPr lIns="0" tIns="0" rIns="0" bIns="0"/>
              <a:lstStyle/>
              <a:p>
                <a:pPr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solidFill>
                    <a:srgbClr val="5C5C5C">
                      <a:lumMod val="90000"/>
                      <a:lumOff val="10000"/>
                    </a:srgbClr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  <p:grpSp>
            <p:nvGrpSpPr>
              <p:cNvPr id="226" name="Group 39"/>
              <p:cNvGrpSpPr>
                <a:grpSpLocks/>
              </p:cNvGrpSpPr>
              <p:nvPr/>
            </p:nvGrpSpPr>
            <p:grpSpPr bwMode="auto">
              <a:xfrm>
                <a:off x="0" y="1432"/>
                <a:ext cx="168" cy="166"/>
                <a:chOff x="0" y="0"/>
                <a:chExt cx="168" cy="165"/>
              </a:xfrm>
              <a:grpFill/>
            </p:grpSpPr>
            <p:sp>
              <p:nvSpPr>
                <p:cNvPr id="235" name="Line 40"/>
                <p:cNvSpPr>
                  <a:spLocks noChangeShapeType="1"/>
                </p:cNvSpPr>
                <p:nvPr/>
              </p:nvSpPr>
              <p:spPr bwMode="auto">
                <a:xfrm>
                  <a:off x="6" y="0"/>
                  <a:ext cx="155" cy="165"/>
                </a:xfrm>
                <a:prstGeom prst="line">
                  <a:avLst/>
                </a:prstGeom>
                <a:grpFill/>
                <a:ln w="28575">
                  <a:solidFill>
                    <a:srgbClr val="FFFFFF"/>
                  </a:solidFill>
                  <a:miter lim="800000"/>
                  <a:headEnd/>
                  <a:tailEnd/>
                </a:ln>
                <a:extLst/>
              </p:spPr>
              <p:txBody>
                <a:bodyPr lIns="0" tIns="0" rIns="0" bIns="0"/>
                <a:lstStyle/>
                <a:p>
                  <a:pPr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id-ID" sz="2400">
                    <a:solidFill>
                      <a:srgbClr val="5C5C5C"/>
                    </a:solidFill>
                    <a:latin typeface="Roboto" panose="02000000000000000000" pitchFamily="2" charset="0"/>
                    <a:ea typeface="Roboto" panose="02000000000000000000" pitchFamily="2" charset="0"/>
                  </a:endParaRPr>
                </a:p>
              </p:txBody>
            </p:sp>
            <p:sp>
              <p:nvSpPr>
                <p:cNvPr id="236" name="Line 41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-1" y="7"/>
                  <a:ext cx="169" cy="153"/>
                </a:xfrm>
                <a:prstGeom prst="line">
                  <a:avLst/>
                </a:prstGeom>
                <a:grpFill/>
                <a:ln w="28575" cap="flat" cmpd="sng">
                  <a:solidFill>
                    <a:srgbClr val="FFFFFF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/>
              </p:spPr>
              <p:txBody>
                <a:bodyPr lIns="0" tIns="0" rIns="0" bIns="0"/>
                <a:lstStyle/>
                <a:p>
                  <a:pPr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solidFill>
                      <a:srgbClr val="5C5C5C">
                        <a:lumMod val="90000"/>
                        <a:lumOff val="10000"/>
                      </a:srgbClr>
                    </a:solidFill>
                    <a:latin typeface="Roboto" panose="02000000000000000000" pitchFamily="2" charset="0"/>
                    <a:ea typeface="Roboto" panose="02000000000000000000" pitchFamily="2" charset="0"/>
                  </a:endParaRPr>
                </a:p>
              </p:txBody>
            </p:sp>
          </p:grpSp>
          <p:sp>
            <p:nvSpPr>
              <p:cNvPr id="227" name="Freeform 42"/>
              <p:cNvSpPr>
                <a:spLocks/>
              </p:cNvSpPr>
              <p:nvPr/>
            </p:nvSpPr>
            <p:spPr bwMode="auto">
              <a:xfrm>
                <a:off x="21" y="1913"/>
                <a:ext cx="169" cy="129"/>
              </a:xfrm>
              <a:custGeom>
                <a:avLst/>
                <a:gdLst>
                  <a:gd name="T0" fmla="*/ 0 w 21600"/>
                  <a:gd name="T1" fmla="*/ 8757 h 21600"/>
                  <a:gd name="T2" fmla="*/ 7039 w 21600"/>
                  <a:gd name="T3" fmla="*/ 21600 h 21600"/>
                  <a:gd name="T4" fmla="*/ 21600 w 21600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>
                    <a:moveTo>
                      <a:pt x="0" y="8757"/>
                    </a:moveTo>
                    <a:lnTo>
                      <a:pt x="7039" y="21600"/>
                    </a:lnTo>
                    <a:lnTo>
                      <a:pt x="21600" y="0"/>
                    </a:lnTo>
                  </a:path>
                </a:pathLst>
              </a:custGeom>
              <a:grpFill/>
              <a:ln w="28575" cap="flat" cmpd="sng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/>
            </p:spPr>
            <p:txBody>
              <a:bodyPr lIns="0" tIns="0" rIns="0" bIns="0"/>
              <a:lstStyle/>
              <a:p>
                <a:pPr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solidFill>
                    <a:srgbClr val="5C5C5C">
                      <a:lumMod val="90000"/>
                      <a:lumOff val="10000"/>
                    </a:srgbClr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  <p:grpSp>
            <p:nvGrpSpPr>
              <p:cNvPr id="228" name="Group 43"/>
              <p:cNvGrpSpPr>
                <a:grpSpLocks/>
              </p:cNvGrpSpPr>
              <p:nvPr/>
            </p:nvGrpSpPr>
            <p:grpSpPr bwMode="auto">
              <a:xfrm>
                <a:off x="0" y="2849"/>
                <a:ext cx="168" cy="166"/>
                <a:chOff x="0" y="0"/>
                <a:chExt cx="168" cy="165"/>
              </a:xfrm>
              <a:grpFill/>
            </p:grpSpPr>
            <p:sp>
              <p:nvSpPr>
                <p:cNvPr id="233" name="Line 44"/>
                <p:cNvSpPr>
                  <a:spLocks noChangeShapeType="1"/>
                </p:cNvSpPr>
                <p:nvPr/>
              </p:nvSpPr>
              <p:spPr bwMode="auto">
                <a:xfrm>
                  <a:off x="6" y="0"/>
                  <a:ext cx="155" cy="165"/>
                </a:xfrm>
                <a:prstGeom prst="line">
                  <a:avLst/>
                </a:prstGeom>
                <a:grpFill/>
                <a:ln w="28575">
                  <a:solidFill>
                    <a:srgbClr val="FFFFFF"/>
                  </a:solidFill>
                  <a:miter lim="800000"/>
                  <a:headEnd/>
                  <a:tailEnd/>
                </a:ln>
                <a:extLst/>
              </p:spPr>
              <p:txBody>
                <a:bodyPr lIns="0" tIns="0" rIns="0" bIns="0"/>
                <a:lstStyle/>
                <a:p>
                  <a:pPr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id-ID" sz="2400">
                    <a:solidFill>
                      <a:srgbClr val="5C5C5C"/>
                    </a:solidFill>
                    <a:latin typeface="Roboto" panose="02000000000000000000" pitchFamily="2" charset="0"/>
                    <a:ea typeface="Roboto" panose="02000000000000000000" pitchFamily="2" charset="0"/>
                  </a:endParaRPr>
                </a:p>
              </p:txBody>
            </p:sp>
            <p:sp>
              <p:nvSpPr>
                <p:cNvPr id="234" name="Line 45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-1" y="7"/>
                  <a:ext cx="169" cy="153"/>
                </a:xfrm>
                <a:prstGeom prst="line">
                  <a:avLst/>
                </a:prstGeom>
                <a:grpFill/>
                <a:ln w="28575" cap="flat" cmpd="sng">
                  <a:solidFill>
                    <a:srgbClr val="FFFFFF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/>
              </p:spPr>
              <p:txBody>
                <a:bodyPr lIns="0" tIns="0" rIns="0" bIns="0"/>
                <a:lstStyle/>
                <a:p>
                  <a:pPr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solidFill>
                      <a:srgbClr val="5C5C5C">
                        <a:lumMod val="90000"/>
                        <a:lumOff val="10000"/>
                      </a:srgbClr>
                    </a:solidFill>
                    <a:latin typeface="Roboto" panose="02000000000000000000" pitchFamily="2" charset="0"/>
                    <a:ea typeface="Roboto" panose="02000000000000000000" pitchFamily="2" charset="0"/>
                  </a:endParaRPr>
                </a:p>
              </p:txBody>
            </p:sp>
          </p:grpSp>
          <p:sp>
            <p:nvSpPr>
              <p:cNvPr id="229" name="Freeform 46"/>
              <p:cNvSpPr>
                <a:spLocks/>
              </p:cNvSpPr>
              <p:nvPr/>
            </p:nvSpPr>
            <p:spPr bwMode="auto">
              <a:xfrm>
                <a:off x="21" y="3364"/>
                <a:ext cx="169" cy="127"/>
              </a:xfrm>
              <a:custGeom>
                <a:avLst/>
                <a:gdLst>
                  <a:gd name="T0" fmla="*/ 0 w 21600"/>
                  <a:gd name="T1" fmla="*/ 8757 h 21600"/>
                  <a:gd name="T2" fmla="*/ 7039 w 21600"/>
                  <a:gd name="T3" fmla="*/ 21600 h 21600"/>
                  <a:gd name="T4" fmla="*/ 21600 w 21600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>
                    <a:moveTo>
                      <a:pt x="0" y="8757"/>
                    </a:moveTo>
                    <a:lnTo>
                      <a:pt x="7039" y="21600"/>
                    </a:lnTo>
                    <a:lnTo>
                      <a:pt x="21600" y="0"/>
                    </a:lnTo>
                  </a:path>
                </a:pathLst>
              </a:custGeom>
              <a:grpFill/>
              <a:ln w="28575" cap="flat" cmpd="sng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/>
            </p:spPr>
            <p:txBody>
              <a:bodyPr lIns="0" tIns="0" rIns="0" bIns="0"/>
              <a:lstStyle/>
              <a:p>
                <a:pPr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solidFill>
                    <a:srgbClr val="5C5C5C">
                      <a:lumMod val="90000"/>
                      <a:lumOff val="10000"/>
                    </a:srgbClr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  <p:grpSp>
            <p:nvGrpSpPr>
              <p:cNvPr id="230" name="Group 47"/>
              <p:cNvGrpSpPr>
                <a:grpSpLocks/>
              </p:cNvGrpSpPr>
              <p:nvPr/>
            </p:nvGrpSpPr>
            <p:grpSpPr bwMode="auto">
              <a:xfrm>
                <a:off x="0" y="3826"/>
                <a:ext cx="168" cy="166"/>
                <a:chOff x="0" y="0"/>
                <a:chExt cx="168" cy="165"/>
              </a:xfrm>
              <a:grpFill/>
            </p:grpSpPr>
            <p:sp>
              <p:nvSpPr>
                <p:cNvPr id="231" name="Line 48"/>
                <p:cNvSpPr>
                  <a:spLocks noChangeShapeType="1"/>
                </p:cNvSpPr>
                <p:nvPr/>
              </p:nvSpPr>
              <p:spPr bwMode="auto">
                <a:xfrm>
                  <a:off x="6" y="0"/>
                  <a:ext cx="155" cy="165"/>
                </a:xfrm>
                <a:prstGeom prst="line">
                  <a:avLst/>
                </a:prstGeom>
                <a:grpFill/>
                <a:ln w="28575">
                  <a:solidFill>
                    <a:srgbClr val="FFFFFF"/>
                  </a:solidFill>
                  <a:miter lim="800000"/>
                  <a:headEnd/>
                  <a:tailEnd/>
                </a:ln>
                <a:extLst/>
              </p:spPr>
              <p:txBody>
                <a:bodyPr lIns="0" tIns="0" rIns="0" bIns="0"/>
                <a:lstStyle/>
                <a:p>
                  <a:pPr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id-ID" sz="2400">
                    <a:solidFill>
                      <a:srgbClr val="5C5C5C"/>
                    </a:solidFill>
                    <a:latin typeface="Roboto" panose="02000000000000000000" pitchFamily="2" charset="0"/>
                    <a:ea typeface="Roboto" panose="02000000000000000000" pitchFamily="2" charset="0"/>
                  </a:endParaRPr>
                </a:p>
              </p:txBody>
            </p:sp>
            <p:sp>
              <p:nvSpPr>
                <p:cNvPr id="232" name="Line 49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-1" y="7"/>
                  <a:ext cx="169" cy="153"/>
                </a:xfrm>
                <a:prstGeom prst="line">
                  <a:avLst/>
                </a:prstGeom>
                <a:grpFill/>
                <a:ln w="28575" cap="flat" cmpd="sng">
                  <a:solidFill>
                    <a:srgbClr val="FFFFFF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/>
              </p:spPr>
              <p:txBody>
                <a:bodyPr lIns="0" tIns="0" rIns="0" bIns="0"/>
                <a:lstStyle/>
                <a:p>
                  <a:pPr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2400">
                    <a:solidFill>
                      <a:srgbClr val="5C5C5C">
                        <a:lumMod val="90000"/>
                        <a:lumOff val="10000"/>
                      </a:srgbClr>
                    </a:solidFill>
                    <a:latin typeface="Roboto" panose="02000000000000000000" pitchFamily="2" charset="0"/>
                    <a:ea typeface="Roboto" panose="02000000000000000000" pitchFamily="2" charset="0"/>
                  </a:endParaRPr>
                </a:p>
              </p:txBody>
            </p:sp>
          </p:grpSp>
        </p:grpSp>
        <p:sp>
          <p:nvSpPr>
            <p:cNvPr id="221" name="Rectangle 50"/>
            <p:cNvSpPr>
              <a:spLocks/>
            </p:cNvSpPr>
            <p:nvPr/>
          </p:nvSpPr>
          <p:spPr bwMode="auto">
            <a:xfrm>
              <a:off x="8550348" y="2323664"/>
              <a:ext cx="1343058" cy="325123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id-ID" sz="105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Details Info </a:t>
              </a:r>
              <a:r>
                <a:rPr lang="en-US" altLang="id-ID" sz="105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One</a:t>
              </a:r>
              <a:endParaRPr lang="en-US" altLang="id-ID" sz="105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Lato Light"/>
                <a:sym typeface="Lato Light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altLang="id-ID" sz="1050" dirty="0" smtClean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Lato Light"/>
                <a:sym typeface="Lato Light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id-ID" sz="105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Second </a:t>
              </a:r>
              <a:r>
                <a:rPr lang="en-US" altLang="id-ID" sz="105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Info </a:t>
              </a:r>
              <a:r>
                <a:rPr lang="en-US" altLang="id-ID" sz="1050" dirty="0" err="1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Deta</a:t>
              </a:r>
              <a:endParaRPr lang="en-US" altLang="id-ID" sz="105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Lato Light"/>
                <a:sym typeface="Lato Light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altLang="id-ID" sz="1050" dirty="0" smtClean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Lato Light"/>
                <a:sym typeface="Lato Light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id-ID" sz="105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Details </a:t>
              </a:r>
              <a:r>
                <a:rPr lang="en-US" altLang="id-ID" sz="105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Third Info</a:t>
              </a: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altLang="id-ID" sz="1050" dirty="0" smtClean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Lato Light"/>
                <a:sym typeface="Lato Light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id-ID" sz="105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Info </a:t>
              </a:r>
              <a:r>
                <a:rPr lang="en-US" altLang="id-ID" sz="105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Fourth Detail</a:t>
              </a: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altLang="id-ID" sz="1050" dirty="0" smtClean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Lato Light"/>
                <a:sym typeface="Lato Light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id-ID" sz="105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Details </a:t>
              </a:r>
              <a:r>
                <a:rPr lang="en-US" altLang="id-ID" sz="105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Five</a:t>
              </a: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altLang="id-ID" sz="1050" dirty="0" smtClean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Lato Light"/>
                <a:sym typeface="Lato Light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id-ID" sz="105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Sixth </a:t>
              </a:r>
              <a:r>
                <a:rPr lang="en-US" altLang="id-ID" sz="105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Info Details</a:t>
              </a: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altLang="id-ID" sz="1050" dirty="0" smtClean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Lato Light"/>
                <a:sym typeface="Lato Light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id-ID" sz="105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Details </a:t>
              </a:r>
              <a:r>
                <a:rPr lang="en-US" altLang="id-ID" sz="105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Seventh</a:t>
              </a: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altLang="id-ID" sz="1050" dirty="0" smtClean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Lato Light"/>
                <a:sym typeface="Lato Light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id-ID" sz="105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Info </a:t>
              </a:r>
              <a:r>
                <a:rPr lang="en-US" altLang="id-ID" sz="105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Eight Details</a:t>
              </a: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altLang="id-ID" sz="1050" dirty="0" smtClean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Lato Light"/>
                <a:sym typeface="Lato Light"/>
              </a:endParaRPr>
            </a:p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id-ID" sz="105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Details </a:t>
              </a:r>
              <a:r>
                <a:rPr lang="en-US" altLang="id-ID" sz="1050" dirty="0" err="1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Nineth</a:t>
              </a:r>
              <a:endParaRPr lang="en-US" altLang="id-ID" sz="105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Lato Light"/>
                <a:sym typeface="Lato Light"/>
              </a:endParaRPr>
            </a:p>
          </p:txBody>
        </p:sp>
      </p:grpSp>
      <p:grpSp>
        <p:nvGrpSpPr>
          <p:cNvPr id="239" name="Group 9"/>
          <p:cNvGrpSpPr/>
          <p:nvPr/>
        </p:nvGrpSpPr>
        <p:grpSpPr>
          <a:xfrm>
            <a:off x="584371" y="2092939"/>
            <a:ext cx="8836829" cy="438963"/>
            <a:chOff x="886883" y="1779757"/>
            <a:chExt cx="8836829" cy="438963"/>
          </a:xfrm>
        </p:grpSpPr>
        <p:sp>
          <p:nvSpPr>
            <p:cNvPr id="240" name="Rectangle 28"/>
            <p:cNvSpPr>
              <a:spLocks/>
            </p:cNvSpPr>
            <p:nvPr/>
          </p:nvSpPr>
          <p:spPr bwMode="auto">
            <a:xfrm>
              <a:off x="886883" y="1850367"/>
              <a:ext cx="1010432" cy="276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id-ID" altLang="id-ID" sz="1100" b="1" dirty="0" smtClean="0">
                  <a:solidFill>
                    <a:srgbClr val="FFFFFF"/>
                  </a:solidFill>
                  <a:latin typeface="Roboto" panose="02000000000000000000" pitchFamily="2" charset="0"/>
                  <a:ea typeface="Roboto" panose="02000000000000000000" pitchFamily="2" charset="0"/>
                  <a:cs typeface="Arial" panose="020B0604020202020204" pitchFamily="34" charset="0"/>
                  <a:sym typeface="Bebas Neue" panose="020B0606020202050201" pitchFamily="34" charset="0"/>
                </a:rPr>
                <a:t>Ultimate</a:t>
              </a:r>
              <a:endParaRPr lang="en-US" altLang="id-ID" sz="1100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  <a:sym typeface="Bebas Neue" panose="020B0606020202050201" pitchFamily="34" charset="0"/>
              </a:endParaRPr>
            </a:p>
          </p:txBody>
        </p:sp>
        <p:sp>
          <p:nvSpPr>
            <p:cNvPr id="241" name="Rectangle 31"/>
            <p:cNvSpPr>
              <a:spLocks/>
            </p:cNvSpPr>
            <p:nvPr/>
          </p:nvSpPr>
          <p:spPr bwMode="auto">
            <a:xfrm>
              <a:off x="2114281" y="1779757"/>
              <a:ext cx="739641" cy="426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id-ID" sz="2000" b="1" dirty="0" smtClean="0">
                  <a:solidFill>
                    <a:srgbClr val="FFFFFF"/>
                  </a:solidFill>
                  <a:latin typeface="Roboto" panose="02000000000000000000" pitchFamily="2" charset="0"/>
                  <a:ea typeface="Roboto" panose="02000000000000000000" pitchFamily="2" charset="0"/>
                  <a:cs typeface="Arial" panose="020B0604020202020204" pitchFamily="34" charset="0"/>
                  <a:sym typeface="Bebas Neue" panose="020B0606020202050201" pitchFamily="34" charset="0"/>
                </a:rPr>
                <a:t>$</a:t>
              </a:r>
              <a:r>
                <a:rPr lang="id-ID" altLang="id-ID" sz="2000" b="1" dirty="0" smtClean="0">
                  <a:solidFill>
                    <a:srgbClr val="FFFFFF"/>
                  </a:solidFill>
                  <a:latin typeface="Roboto" panose="02000000000000000000" pitchFamily="2" charset="0"/>
                  <a:ea typeface="Roboto" panose="02000000000000000000" pitchFamily="2" charset="0"/>
                  <a:cs typeface="Arial" panose="020B0604020202020204" pitchFamily="34" charset="0"/>
                  <a:sym typeface="Bebas Neue" panose="020B0606020202050201" pitchFamily="34" charset="0"/>
                </a:rPr>
                <a:t>1000</a:t>
              </a:r>
              <a:endParaRPr lang="en-US" altLang="id-ID" sz="2000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  <a:sym typeface="Bebas Neue" panose="020B0606020202050201" pitchFamily="34" charset="0"/>
              </a:endParaRPr>
            </a:p>
          </p:txBody>
        </p:sp>
        <p:sp>
          <p:nvSpPr>
            <p:cNvPr id="242" name="Rectangle 28"/>
            <p:cNvSpPr>
              <a:spLocks/>
            </p:cNvSpPr>
            <p:nvPr/>
          </p:nvSpPr>
          <p:spPr bwMode="auto">
            <a:xfrm>
              <a:off x="3165283" y="1844774"/>
              <a:ext cx="1010432" cy="276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id-ID" altLang="id-ID" sz="1100" b="1" dirty="0" smtClean="0">
                  <a:solidFill>
                    <a:srgbClr val="FFFFFF"/>
                  </a:solidFill>
                  <a:latin typeface="Roboto" panose="02000000000000000000" pitchFamily="2" charset="0"/>
                  <a:ea typeface="Roboto" panose="02000000000000000000" pitchFamily="2" charset="0"/>
                  <a:cs typeface="Arial" panose="020B0604020202020204" pitchFamily="34" charset="0"/>
                  <a:sym typeface="Bebas Neue" panose="020B0606020202050201" pitchFamily="34" charset="0"/>
                </a:rPr>
                <a:t>Professional</a:t>
              </a:r>
              <a:endParaRPr lang="en-US" altLang="id-ID" sz="1100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  <a:sym typeface="Bebas Neue" panose="020B0606020202050201" pitchFamily="34" charset="0"/>
              </a:endParaRPr>
            </a:p>
          </p:txBody>
        </p:sp>
        <p:sp>
          <p:nvSpPr>
            <p:cNvPr id="243" name="Rectangle 28"/>
            <p:cNvSpPr>
              <a:spLocks/>
            </p:cNvSpPr>
            <p:nvPr/>
          </p:nvSpPr>
          <p:spPr bwMode="auto">
            <a:xfrm>
              <a:off x="5469874" y="1842081"/>
              <a:ext cx="1010432" cy="276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id-ID" altLang="id-ID" sz="1100" b="1" dirty="0" smtClean="0">
                  <a:solidFill>
                    <a:srgbClr val="FFFFFF"/>
                  </a:solidFill>
                  <a:latin typeface="Roboto" panose="02000000000000000000" pitchFamily="2" charset="0"/>
                  <a:ea typeface="Roboto" panose="02000000000000000000" pitchFamily="2" charset="0"/>
                  <a:cs typeface="Arial" panose="020B0604020202020204" pitchFamily="34" charset="0"/>
                  <a:sym typeface="Bebas Neue" panose="020B0606020202050201" pitchFamily="34" charset="0"/>
                </a:rPr>
                <a:t>Semi Pro</a:t>
              </a:r>
              <a:endParaRPr lang="en-US" altLang="id-ID" sz="1100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  <a:sym typeface="Bebas Neue" panose="020B0606020202050201" pitchFamily="34" charset="0"/>
              </a:endParaRPr>
            </a:p>
          </p:txBody>
        </p:sp>
        <p:sp>
          <p:nvSpPr>
            <p:cNvPr id="244" name="Rectangle 31"/>
            <p:cNvSpPr>
              <a:spLocks/>
            </p:cNvSpPr>
            <p:nvPr/>
          </p:nvSpPr>
          <p:spPr bwMode="auto">
            <a:xfrm>
              <a:off x="4477060" y="1791917"/>
              <a:ext cx="665253" cy="426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id-ID" sz="2000" b="1" dirty="0" smtClean="0">
                  <a:solidFill>
                    <a:srgbClr val="FFFFFF"/>
                  </a:solidFill>
                  <a:latin typeface="Roboto" panose="02000000000000000000" pitchFamily="2" charset="0"/>
                  <a:ea typeface="Roboto" panose="02000000000000000000" pitchFamily="2" charset="0"/>
                  <a:cs typeface="Arial" panose="020B0604020202020204" pitchFamily="34" charset="0"/>
                  <a:sym typeface="Bebas Neue" panose="020B0606020202050201" pitchFamily="34" charset="0"/>
                </a:rPr>
                <a:t>$</a:t>
              </a:r>
              <a:r>
                <a:rPr lang="id-ID" altLang="id-ID" sz="2000" b="1" dirty="0" smtClean="0">
                  <a:solidFill>
                    <a:srgbClr val="FFFFFF"/>
                  </a:solidFill>
                  <a:latin typeface="Roboto" panose="02000000000000000000" pitchFamily="2" charset="0"/>
                  <a:ea typeface="Roboto" panose="02000000000000000000" pitchFamily="2" charset="0"/>
                  <a:cs typeface="Arial" panose="020B0604020202020204" pitchFamily="34" charset="0"/>
                  <a:sym typeface="Bebas Neue" panose="020B0606020202050201" pitchFamily="34" charset="0"/>
                </a:rPr>
                <a:t>700</a:t>
              </a:r>
              <a:endParaRPr lang="en-US" altLang="id-ID" sz="2000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  <a:sym typeface="Bebas Neue" panose="020B0606020202050201" pitchFamily="34" charset="0"/>
              </a:endParaRPr>
            </a:p>
          </p:txBody>
        </p:sp>
        <p:sp>
          <p:nvSpPr>
            <p:cNvPr id="245" name="Rectangle 31"/>
            <p:cNvSpPr>
              <a:spLocks/>
            </p:cNvSpPr>
            <p:nvPr/>
          </p:nvSpPr>
          <p:spPr bwMode="auto">
            <a:xfrm>
              <a:off x="6752087" y="1786273"/>
              <a:ext cx="665253" cy="426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id-ID" sz="2000" b="1" dirty="0">
                  <a:solidFill>
                    <a:srgbClr val="FFFFFF"/>
                  </a:solidFill>
                  <a:latin typeface="Roboto" panose="02000000000000000000" pitchFamily="2" charset="0"/>
                  <a:ea typeface="Roboto" panose="02000000000000000000" pitchFamily="2" charset="0"/>
                  <a:cs typeface="Arial" panose="020B0604020202020204" pitchFamily="34" charset="0"/>
                  <a:sym typeface="Bebas Neue" panose="020B0606020202050201" pitchFamily="34" charset="0"/>
                </a:rPr>
                <a:t>$</a:t>
              </a:r>
              <a:r>
                <a:rPr lang="id-ID" altLang="id-ID" sz="2000" b="1" dirty="0">
                  <a:solidFill>
                    <a:srgbClr val="FFFFFF"/>
                  </a:solidFill>
                  <a:latin typeface="Roboto" panose="02000000000000000000" pitchFamily="2" charset="0"/>
                  <a:ea typeface="Roboto" panose="02000000000000000000" pitchFamily="2" charset="0"/>
                  <a:cs typeface="Arial" panose="020B0604020202020204" pitchFamily="34" charset="0"/>
                  <a:sym typeface="Bebas Neue" panose="020B0606020202050201" pitchFamily="34" charset="0"/>
                </a:rPr>
                <a:t>400</a:t>
              </a:r>
              <a:endParaRPr lang="en-US" altLang="id-ID" sz="2000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  <a:sym typeface="Bebas Neue" panose="020B0606020202050201" pitchFamily="34" charset="0"/>
              </a:endParaRPr>
            </a:p>
          </p:txBody>
        </p:sp>
        <p:sp>
          <p:nvSpPr>
            <p:cNvPr id="246" name="Rectangle 28"/>
            <p:cNvSpPr>
              <a:spLocks/>
            </p:cNvSpPr>
            <p:nvPr/>
          </p:nvSpPr>
          <p:spPr bwMode="auto">
            <a:xfrm>
              <a:off x="7776246" y="1846737"/>
              <a:ext cx="1010432" cy="276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id-ID" altLang="id-ID" sz="1100" b="1" dirty="0" smtClean="0">
                  <a:solidFill>
                    <a:srgbClr val="FFFFFF"/>
                  </a:solidFill>
                  <a:latin typeface="Roboto" panose="02000000000000000000" pitchFamily="2" charset="0"/>
                  <a:ea typeface="Roboto" panose="02000000000000000000" pitchFamily="2" charset="0"/>
                  <a:cs typeface="Arial" panose="020B0604020202020204" pitchFamily="34" charset="0"/>
                  <a:sym typeface="Bebas Neue" panose="020B0606020202050201" pitchFamily="34" charset="0"/>
                </a:rPr>
                <a:t>Basic</a:t>
              </a:r>
              <a:endParaRPr lang="en-US" altLang="id-ID" sz="1100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  <a:sym typeface="Bebas Neue" panose="020B0606020202050201" pitchFamily="34" charset="0"/>
              </a:endParaRPr>
            </a:p>
          </p:txBody>
        </p:sp>
        <p:sp>
          <p:nvSpPr>
            <p:cNvPr id="247" name="Rectangle 31"/>
            <p:cNvSpPr>
              <a:spLocks/>
            </p:cNvSpPr>
            <p:nvPr/>
          </p:nvSpPr>
          <p:spPr bwMode="auto">
            <a:xfrm>
              <a:off x="9058459" y="1790929"/>
              <a:ext cx="665253" cy="426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id-ID" sz="2000" b="1" dirty="0" smtClean="0">
                  <a:solidFill>
                    <a:srgbClr val="FFFFFF"/>
                  </a:solidFill>
                  <a:latin typeface="Roboto" panose="02000000000000000000" pitchFamily="2" charset="0"/>
                  <a:ea typeface="Roboto" panose="02000000000000000000" pitchFamily="2" charset="0"/>
                  <a:cs typeface="Arial" panose="020B0604020202020204" pitchFamily="34" charset="0"/>
                  <a:sym typeface="Bebas Neue" panose="020B0606020202050201" pitchFamily="34" charset="0"/>
                </a:rPr>
                <a:t>$</a:t>
              </a:r>
              <a:r>
                <a:rPr lang="id-ID" altLang="id-ID" sz="2000" b="1" dirty="0" smtClean="0">
                  <a:solidFill>
                    <a:srgbClr val="FFFFFF"/>
                  </a:solidFill>
                  <a:latin typeface="Roboto" panose="02000000000000000000" pitchFamily="2" charset="0"/>
                  <a:ea typeface="Roboto" panose="02000000000000000000" pitchFamily="2" charset="0"/>
                  <a:cs typeface="Arial" panose="020B0604020202020204" pitchFamily="34" charset="0"/>
                  <a:sym typeface="Bebas Neue" panose="020B0606020202050201" pitchFamily="34" charset="0"/>
                </a:rPr>
                <a:t>250</a:t>
              </a:r>
              <a:endParaRPr lang="en-US" altLang="id-ID" sz="2000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  <a:sym typeface="Bebas Neue" panose="020B0606020202050201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0" animBg="1"/>
      <p:bldP spid="131" grpId="0"/>
      <p:bldP spid="1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Content Placeholder 7"/>
          <p:cNvSpPr txBox="1">
            <a:spLocks/>
          </p:cNvSpPr>
          <p:nvPr/>
        </p:nvSpPr>
        <p:spPr>
          <a:xfrm>
            <a:off x="3814832" y="1407899"/>
            <a:ext cx="4125845" cy="646331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</a:pPr>
            <a:r>
              <a:rPr lang="id-ID" sz="2400" dirty="0" smtClean="0">
                <a:solidFill>
                  <a:srgbClr val="5C5C5C">
                    <a:lumMod val="75000"/>
                  </a:srgb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Pricing Distribution Package</a:t>
            </a:r>
            <a:endParaRPr lang="en-US" sz="2400" dirty="0" smtClean="0">
              <a:solidFill>
                <a:srgbClr val="5C5C5C">
                  <a:lumMod val="75000"/>
                </a:srgb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70" name="Title 1"/>
          <p:cNvSpPr txBox="1">
            <a:spLocks/>
          </p:cNvSpPr>
          <p:nvPr/>
        </p:nvSpPr>
        <p:spPr>
          <a:xfrm>
            <a:off x="3814832" y="1872786"/>
            <a:ext cx="4125845" cy="3635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sz="1100" dirty="0" smtClean="0">
                <a:solidFill>
                  <a:prstClr val="white">
                    <a:lumMod val="75000"/>
                  </a:prst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Put a relevant subtitle in this line</a:t>
            </a:r>
            <a:endParaRPr lang="en-US" sz="1100" dirty="0">
              <a:solidFill>
                <a:prstClr val="white">
                  <a:lumMod val="75000"/>
                </a:prst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grpSp>
        <p:nvGrpSpPr>
          <p:cNvPr id="71" name="Group 16"/>
          <p:cNvGrpSpPr>
            <a:grpSpLocks noChangeAspect="1"/>
          </p:cNvGrpSpPr>
          <p:nvPr/>
        </p:nvGrpSpPr>
        <p:grpSpPr>
          <a:xfrm>
            <a:off x="2024457" y="2741239"/>
            <a:ext cx="761033" cy="750844"/>
            <a:chOff x="4758954" y="1923193"/>
            <a:chExt cx="620305" cy="612000"/>
          </a:xfrm>
        </p:grpSpPr>
        <p:sp>
          <p:nvSpPr>
            <p:cNvPr id="72" name="Flowchart: Off-page Connector 15"/>
            <p:cNvSpPr/>
            <p:nvPr/>
          </p:nvSpPr>
          <p:spPr>
            <a:xfrm>
              <a:off x="4758954" y="1923193"/>
              <a:ext cx="620305" cy="612000"/>
            </a:xfrm>
            <a:prstGeom prst="flowChartOffpageConnector">
              <a:avLst/>
            </a:prstGeom>
            <a:solidFill>
              <a:srgbClr val="1B6AA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73" name="Straight Connector 67"/>
            <p:cNvCxnSpPr/>
            <p:nvPr/>
          </p:nvCxnSpPr>
          <p:spPr>
            <a:xfrm rot="10800000">
              <a:off x="4761162" y="1970074"/>
              <a:ext cx="610334" cy="0"/>
            </a:xfrm>
            <a:prstGeom prst="line">
              <a:avLst/>
            </a:prstGeom>
            <a:noFill/>
            <a:ln w="101600" cap="flat" cmpd="sng" algn="ctr">
              <a:solidFill>
                <a:srgbClr val="1B6AA3">
                  <a:lumMod val="75000"/>
                  <a:alpha val="8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74" name="Group 68"/>
          <p:cNvGrpSpPr>
            <a:grpSpLocks noChangeAspect="1"/>
          </p:cNvGrpSpPr>
          <p:nvPr/>
        </p:nvGrpSpPr>
        <p:grpSpPr>
          <a:xfrm>
            <a:off x="4903461" y="3165182"/>
            <a:ext cx="761033" cy="750844"/>
            <a:chOff x="4758954" y="1923193"/>
            <a:chExt cx="620305" cy="612000"/>
          </a:xfrm>
        </p:grpSpPr>
        <p:sp>
          <p:nvSpPr>
            <p:cNvPr id="75" name="Flowchart: Off-page Connector 69"/>
            <p:cNvSpPr/>
            <p:nvPr/>
          </p:nvSpPr>
          <p:spPr>
            <a:xfrm>
              <a:off x="4758954" y="1923193"/>
              <a:ext cx="620305" cy="612000"/>
            </a:xfrm>
            <a:prstGeom prst="flowChartOffpageConnector">
              <a:avLst/>
            </a:prstGeom>
            <a:solidFill>
              <a:srgbClr val="84CBC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76" name="Straight Connector 70"/>
            <p:cNvCxnSpPr/>
            <p:nvPr/>
          </p:nvCxnSpPr>
          <p:spPr>
            <a:xfrm rot="10800000">
              <a:off x="4759496" y="1962310"/>
              <a:ext cx="612000" cy="0"/>
            </a:xfrm>
            <a:prstGeom prst="line">
              <a:avLst/>
            </a:prstGeom>
            <a:noFill/>
            <a:ln w="101600" cap="flat" cmpd="sng" algn="ctr">
              <a:solidFill>
                <a:srgbClr val="84CBC5">
                  <a:lumMod val="75000"/>
                  <a:alpha val="8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77" name="Group 71"/>
          <p:cNvGrpSpPr>
            <a:grpSpLocks noChangeAspect="1"/>
          </p:cNvGrpSpPr>
          <p:nvPr/>
        </p:nvGrpSpPr>
        <p:grpSpPr>
          <a:xfrm>
            <a:off x="7399409" y="3477566"/>
            <a:ext cx="761033" cy="750844"/>
            <a:chOff x="4758954" y="1923193"/>
            <a:chExt cx="620305" cy="612000"/>
          </a:xfrm>
        </p:grpSpPr>
        <p:sp>
          <p:nvSpPr>
            <p:cNvPr id="78" name="Flowchart: Off-page Connector 72"/>
            <p:cNvSpPr/>
            <p:nvPr/>
          </p:nvSpPr>
          <p:spPr>
            <a:xfrm>
              <a:off x="4758954" y="1923193"/>
              <a:ext cx="620305" cy="612000"/>
            </a:xfrm>
            <a:prstGeom prst="flowChartOffpageConnector">
              <a:avLst/>
            </a:prstGeom>
            <a:solidFill>
              <a:srgbClr val="F8D35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79" name="Straight Connector 73"/>
            <p:cNvCxnSpPr/>
            <p:nvPr/>
          </p:nvCxnSpPr>
          <p:spPr>
            <a:xfrm rot="10800000">
              <a:off x="4759496" y="1962310"/>
              <a:ext cx="612000" cy="0"/>
            </a:xfrm>
            <a:prstGeom prst="line">
              <a:avLst/>
            </a:prstGeom>
            <a:noFill/>
            <a:ln w="101600" cap="flat" cmpd="sng" algn="ctr">
              <a:solidFill>
                <a:srgbClr val="F8D35E">
                  <a:lumMod val="75000"/>
                  <a:alpha val="8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80" name="Group 74"/>
          <p:cNvGrpSpPr>
            <a:grpSpLocks noChangeAspect="1"/>
          </p:cNvGrpSpPr>
          <p:nvPr/>
        </p:nvGrpSpPr>
        <p:grpSpPr>
          <a:xfrm>
            <a:off x="9493547" y="3948734"/>
            <a:ext cx="761033" cy="750844"/>
            <a:chOff x="4758954" y="1923193"/>
            <a:chExt cx="620305" cy="612000"/>
          </a:xfrm>
        </p:grpSpPr>
        <p:sp>
          <p:nvSpPr>
            <p:cNvPr id="81" name="Flowchart: Off-page Connector 75"/>
            <p:cNvSpPr/>
            <p:nvPr/>
          </p:nvSpPr>
          <p:spPr>
            <a:xfrm>
              <a:off x="4758954" y="1923193"/>
              <a:ext cx="620305" cy="612000"/>
            </a:xfrm>
            <a:prstGeom prst="flowChartOffpageConnector">
              <a:avLst/>
            </a:prstGeom>
            <a:solidFill>
              <a:srgbClr val="F4726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82" name="Straight Connector 76"/>
            <p:cNvCxnSpPr/>
            <p:nvPr/>
          </p:nvCxnSpPr>
          <p:spPr>
            <a:xfrm rot="10800000">
              <a:off x="4759496" y="1962310"/>
              <a:ext cx="612000" cy="0"/>
            </a:xfrm>
            <a:prstGeom prst="line">
              <a:avLst/>
            </a:prstGeom>
            <a:noFill/>
            <a:ln w="101600" cap="flat" cmpd="sng" algn="ctr">
              <a:solidFill>
                <a:srgbClr val="F47264">
                  <a:lumMod val="75000"/>
                  <a:alpha val="8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83" name="Group 86"/>
          <p:cNvGrpSpPr/>
          <p:nvPr/>
        </p:nvGrpSpPr>
        <p:grpSpPr>
          <a:xfrm>
            <a:off x="864493" y="3677675"/>
            <a:ext cx="3109991" cy="3018970"/>
            <a:chOff x="827313" y="2554832"/>
            <a:chExt cx="3109991" cy="3018970"/>
          </a:xfrm>
        </p:grpSpPr>
        <p:sp>
          <p:nvSpPr>
            <p:cNvPr id="84" name="Flowchart: Off-page Connector 1"/>
            <p:cNvSpPr/>
            <p:nvPr/>
          </p:nvSpPr>
          <p:spPr>
            <a:xfrm rot="10800000">
              <a:off x="827314" y="2554832"/>
              <a:ext cx="3109990" cy="3018970"/>
            </a:xfrm>
            <a:prstGeom prst="flowChartOffpageConnector">
              <a:avLst/>
            </a:prstGeom>
            <a:solidFill>
              <a:srgbClr val="1B6AA3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85" name="Straight Connector 77"/>
            <p:cNvCxnSpPr/>
            <p:nvPr/>
          </p:nvCxnSpPr>
          <p:spPr>
            <a:xfrm flipH="1">
              <a:off x="827313" y="5496433"/>
              <a:ext cx="3109991" cy="0"/>
            </a:xfrm>
            <a:prstGeom prst="line">
              <a:avLst/>
            </a:prstGeom>
            <a:noFill/>
            <a:ln w="152400" cap="flat" cmpd="sng" algn="ctr">
              <a:solidFill>
                <a:srgbClr val="1B6AA3">
                  <a:lumMod val="75000"/>
                  <a:alpha val="8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86" name="Group 85"/>
          <p:cNvGrpSpPr/>
          <p:nvPr/>
        </p:nvGrpSpPr>
        <p:grpSpPr>
          <a:xfrm>
            <a:off x="3959132" y="4096320"/>
            <a:ext cx="2678723" cy="2600325"/>
            <a:chOff x="3921952" y="2973477"/>
            <a:chExt cx="2678723" cy="2600325"/>
          </a:xfrm>
        </p:grpSpPr>
        <p:sp>
          <p:nvSpPr>
            <p:cNvPr id="87" name="Flowchart: Off-page Connector 61"/>
            <p:cNvSpPr>
              <a:spLocks noChangeAspect="1"/>
            </p:cNvSpPr>
            <p:nvPr/>
          </p:nvSpPr>
          <p:spPr>
            <a:xfrm rot="10800000">
              <a:off x="3921952" y="2973477"/>
              <a:ext cx="2678723" cy="2600325"/>
            </a:xfrm>
            <a:prstGeom prst="flowChartOffpageConnector">
              <a:avLst/>
            </a:prstGeom>
            <a:solidFill>
              <a:srgbClr val="84CBC5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88" name="Straight Connector 78"/>
            <p:cNvCxnSpPr/>
            <p:nvPr/>
          </p:nvCxnSpPr>
          <p:spPr>
            <a:xfrm flipH="1">
              <a:off x="3921952" y="5496433"/>
              <a:ext cx="2678723" cy="0"/>
            </a:xfrm>
            <a:prstGeom prst="line">
              <a:avLst/>
            </a:prstGeom>
            <a:noFill/>
            <a:ln w="152400" cap="flat" cmpd="sng" algn="ctr">
              <a:solidFill>
                <a:srgbClr val="84CBC5">
                  <a:lumMod val="75000"/>
                  <a:alpha val="8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89" name="Group 84"/>
          <p:cNvGrpSpPr/>
          <p:nvPr/>
        </p:nvGrpSpPr>
        <p:grpSpPr>
          <a:xfrm>
            <a:off x="6618805" y="4421361"/>
            <a:ext cx="2347576" cy="2275284"/>
            <a:chOff x="6581625" y="3298518"/>
            <a:chExt cx="2347576" cy="2275284"/>
          </a:xfrm>
        </p:grpSpPr>
        <p:sp>
          <p:nvSpPr>
            <p:cNvPr id="90" name="Flowchart: Off-page Connector 62"/>
            <p:cNvSpPr>
              <a:spLocks noChangeAspect="1"/>
            </p:cNvSpPr>
            <p:nvPr/>
          </p:nvSpPr>
          <p:spPr>
            <a:xfrm rot="10800000">
              <a:off x="6585319" y="3298518"/>
              <a:ext cx="2343882" cy="2275284"/>
            </a:xfrm>
            <a:prstGeom prst="flowChartOffpageConnector">
              <a:avLst/>
            </a:prstGeom>
            <a:solidFill>
              <a:srgbClr val="F8D35E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91" name="Straight Connector 79"/>
            <p:cNvCxnSpPr/>
            <p:nvPr/>
          </p:nvCxnSpPr>
          <p:spPr>
            <a:xfrm flipH="1">
              <a:off x="6581625" y="5496433"/>
              <a:ext cx="2336400" cy="0"/>
            </a:xfrm>
            <a:prstGeom prst="line">
              <a:avLst/>
            </a:prstGeom>
            <a:noFill/>
            <a:ln w="152400" cap="flat" cmpd="sng" algn="ctr">
              <a:solidFill>
                <a:srgbClr val="F8D35E">
                  <a:lumMod val="75000"/>
                  <a:alpha val="8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92" name="Group 83"/>
          <p:cNvGrpSpPr/>
          <p:nvPr/>
        </p:nvGrpSpPr>
        <p:grpSpPr>
          <a:xfrm>
            <a:off x="8951026" y="4876418"/>
            <a:ext cx="1883755" cy="1820227"/>
            <a:chOff x="8913846" y="3753575"/>
            <a:chExt cx="1883755" cy="1820227"/>
          </a:xfrm>
        </p:grpSpPr>
        <p:sp>
          <p:nvSpPr>
            <p:cNvPr id="93" name="Flowchart: Off-page Connector 63"/>
            <p:cNvSpPr>
              <a:spLocks noChangeAspect="1"/>
            </p:cNvSpPr>
            <p:nvPr/>
          </p:nvSpPr>
          <p:spPr>
            <a:xfrm rot="10800000">
              <a:off x="8913846" y="3753575"/>
              <a:ext cx="1875105" cy="1820227"/>
            </a:xfrm>
            <a:prstGeom prst="flowChartOffpageConnector">
              <a:avLst/>
            </a:prstGeom>
            <a:solidFill>
              <a:srgbClr val="F47264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94" name="Straight Connector 80"/>
            <p:cNvCxnSpPr/>
            <p:nvPr/>
          </p:nvCxnSpPr>
          <p:spPr>
            <a:xfrm flipH="1">
              <a:off x="8929201" y="5496433"/>
              <a:ext cx="1868400" cy="0"/>
            </a:xfrm>
            <a:prstGeom prst="line">
              <a:avLst/>
            </a:prstGeom>
            <a:noFill/>
            <a:ln w="152400" cap="flat" cmpd="sng" algn="ctr">
              <a:solidFill>
                <a:srgbClr val="F47264">
                  <a:lumMod val="75000"/>
                  <a:alpha val="8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95" name="Group 87"/>
          <p:cNvGrpSpPr>
            <a:grpSpLocks/>
          </p:cNvGrpSpPr>
          <p:nvPr/>
        </p:nvGrpSpPr>
        <p:grpSpPr bwMode="auto">
          <a:xfrm>
            <a:off x="1537964" y="4008320"/>
            <a:ext cx="1754188" cy="2449543"/>
            <a:chOff x="216" y="-216"/>
            <a:chExt cx="2948" cy="4114"/>
          </a:xfrm>
        </p:grpSpPr>
        <p:sp>
          <p:nvSpPr>
            <p:cNvPr id="96" name="Rectangle 28"/>
            <p:cNvSpPr>
              <a:spLocks/>
            </p:cNvSpPr>
            <p:nvPr/>
          </p:nvSpPr>
          <p:spPr bwMode="auto">
            <a:xfrm>
              <a:off x="220" y="-216"/>
              <a:ext cx="2944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id-ID" altLang="id-ID" sz="120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Bebas Neue" panose="020B0606020202050201" pitchFamily="34" charset="0"/>
                  <a:sym typeface="Bebas Neue" panose="020B0606020202050201" pitchFamily="34" charset="0"/>
                </a:rPr>
                <a:t>Ultimate</a:t>
              </a:r>
              <a:endParaRPr lang="en-US" altLang="id-ID" sz="12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Bebas Neue" panose="020B0606020202050201" pitchFamily="34" charset="0"/>
                <a:sym typeface="Bebas Neue" panose="020B0606020202050201" pitchFamily="34" charset="0"/>
              </a:endParaRPr>
            </a:p>
          </p:txBody>
        </p:sp>
        <p:sp>
          <p:nvSpPr>
            <p:cNvPr id="97" name="Rectangle 29"/>
            <p:cNvSpPr>
              <a:spLocks/>
            </p:cNvSpPr>
            <p:nvPr/>
          </p:nvSpPr>
          <p:spPr bwMode="auto">
            <a:xfrm>
              <a:off x="216" y="232"/>
              <a:ext cx="2945" cy="1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4000" b="1" spc="-15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Bebas Neue" charset="0"/>
                  <a:sym typeface="Bebas Neue" charset="0"/>
                </a:rPr>
                <a:t>$</a:t>
              </a:r>
              <a:r>
                <a:rPr lang="id-ID" sz="4000" b="1" spc="-15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Bebas Neue" charset="0"/>
                  <a:sym typeface="Bebas Neue" charset="0"/>
                </a:rPr>
                <a:t>1000</a:t>
              </a:r>
              <a:endParaRPr lang="en-US" sz="4000" b="1" spc="-15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Bebas Neue" charset="0"/>
                <a:sym typeface="Bebas Neue" charset="0"/>
              </a:endParaRPr>
            </a:p>
          </p:txBody>
        </p:sp>
        <p:sp>
          <p:nvSpPr>
            <p:cNvPr id="98" name="Rectangle 30"/>
            <p:cNvSpPr>
              <a:spLocks/>
            </p:cNvSpPr>
            <p:nvPr/>
          </p:nvSpPr>
          <p:spPr bwMode="auto">
            <a:xfrm>
              <a:off x="762" y="1314"/>
              <a:ext cx="1928" cy="2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fontAlgn="auto">
                <a:lnSpc>
                  <a:spcPct val="17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id-ID" altLang="id-ID" sz="100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Description One</a:t>
              </a:r>
              <a:endParaRPr lang="en-US" altLang="id-ID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Lato Light"/>
                <a:sym typeface="Lato Light"/>
              </a:endParaRPr>
            </a:p>
            <a:p>
              <a:pPr algn="ctr" fontAlgn="auto">
                <a:lnSpc>
                  <a:spcPct val="17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id-ID" altLang="id-ID" sz="100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Description Two</a:t>
              </a:r>
            </a:p>
            <a:p>
              <a:pPr algn="ctr" fontAlgn="auto">
                <a:lnSpc>
                  <a:spcPct val="17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id-ID" altLang="id-ID" sz="100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Description Three</a:t>
              </a:r>
            </a:p>
            <a:p>
              <a:pPr algn="ctr" fontAlgn="auto">
                <a:lnSpc>
                  <a:spcPct val="17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id-ID" altLang="id-ID" sz="100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Description Four</a:t>
              </a:r>
            </a:p>
            <a:p>
              <a:pPr algn="ctr" fontAlgn="auto">
                <a:lnSpc>
                  <a:spcPct val="17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id-ID" altLang="id-ID" sz="100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Description Five</a:t>
              </a:r>
            </a:p>
            <a:p>
              <a:pPr algn="ctr" fontAlgn="auto">
                <a:lnSpc>
                  <a:spcPct val="17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id-ID" altLang="id-ID" sz="100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Description Six</a:t>
              </a:r>
            </a:p>
          </p:txBody>
        </p:sp>
      </p:grpSp>
      <p:grpSp>
        <p:nvGrpSpPr>
          <p:cNvPr id="99" name="Group 31"/>
          <p:cNvGrpSpPr>
            <a:grpSpLocks/>
          </p:cNvGrpSpPr>
          <p:nvPr/>
        </p:nvGrpSpPr>
        <p:grpSpPr bwMode="auto">
          <a:xfrm>
            <a:off x="1117972" y="4890278"/>
            <a:ext cx="2573573" cy="1343025"/>
            <a:chOff x="-260" y="0"/>
            <a:chExt cx="3274" cy="2256"/>
          </a:xfrm>
        </p:grpSpPr>
        <p:sp>
          <p:nvSpPr>
            <p:cNvPr id="100" name="Line 32"/>
            <p:cNvSpPr>
              <a:spLocks noChangeShapeType="1"/>
            </p:cNvSpPr>
            <p:nvPr/>
          </p:nvSpPr>
          <p:spPr bwMode="auto">
            <a:xfrm rot="10800000" flipH="1">
              <a:off x="-260" y="0"/>
              <a:ext cx="3274" cy="0"/>
            </a:xfrm>
            <a:prstGeom prst="line">
              <a:avLst/>
            </a:prstGeom>
            <a:noFill/>
            <a:ln w="12700">
              <a:solidFill>
                <a:sysClr val="window" lastClr="FFFFFF">
                  <a:lumMod val="85000"/>
                </a:sys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01" name="Line 33"/>
            <p:cNvSpPr>
              <a:spLocks noChangeShapeType="1"/>
            </p:cNvSpPr>
            <p:nvPr/>
          </p:nvSpPr>
          <p:spPr bwMode="auto">
            <a:xfrm rot="10800000" flipH="1">
              <a:off x="0" y="456"/>
              <a:ext cx="2789" cy="0"/>
            </a:xfrm>
            <a:prstGeom prst="line">
              <a:avLst/>
            </a:prstGeom>
            <a:noFill/>
            <a:ln w="12700">
              <a:solidFill>
                <a:sysClr val="window" lastClr="FFFFFF">
                  <a:lumMod val="85000"/>
                </a:sys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02" name="Line 34"/>
            <p:cNvSpPr>
              <a:spLocks noChangeShapeType="1"/>
            </p:cNvSpPr>
            <p:nvPr/>
          </p:nvSpPr>
          <p:spPr bwMode="auto">
            <a:xfrm rot="10800000" flipH="1">
              <a:off x="0" y="904"/>
              <a:ext cx="2789" cy="0"/>
            </a:xfrm>
            <a:prstGeom prst="line">
              <a:avLst/>
            </a:prstGeom>
            <a:noFill/>
            <a:ln w="12700">
              <a:solidFill>
                <a:sysClr val="window" lastClr="FFFFFF">
                  <a:lumMod val="85000"/>
                </a:sys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03" name="Line 35"/>
            <p:cNvSpPr>
              <a:spLocks noChangeShapeType="1"/>
            </p:cNvSpPr>
            <p:nvPr/>
          </p:nvSpPr>
          <p:spPr bwMode="auto">
            <a:xfrm rot="10800000" flipH="1">
              <a:off x="0" y="1360"/>
              <a:ext cx="2789" cy="0"/>
            </a:xfrm>
            <a:prstGeom prst="line">
              <a:avLst/>
            </a:prstGeom>
            <a:noFill/>
            <a:ln w="12700">
              <a:solidFill>
                <a:sysClr val="window" lastClr="FFFFFF">
                  <a:lumMod val="85000"/>
                </a:sys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04" name="Line 36"/>
            <p:cNvSpPr>
              <a:spLocks noChangeShapeType="1"/>
            </p:cNvSpPr>
            <p:nvPr/>
          </p:nvSpPr>
          <p:spPr bwMode="auto">
            <a:xfrm rot="10800000" flipH="1">
              <a:off x="0" y="1808"/>
              <a:ext cx="2789" cy="0"/>
            </a:xfrm>
            <a:prstGeom prst="line">
              <a:avLst/>
            </a:prstGeom>
            <a:noFill/>
            <a:ln w="12700">
              <a:solidFill>
                <a:sysClr val="window" lastClr="FFFFFF">
                  <a:lumMod val="85000"/>
                </a:sys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05" name="Line 37"/>
            <p:cNvSpPr>
              <a:spLocks noChangeShapeType="1"/>
            </p:cNvSpPr>
            <p:nvPr/>
          </p:nvSpPr>
          <p:spPr bwMode="auto">
            <a:xfrm rot="10800000" flipH="1">
              <a:off x="0" y="2256"/>
              <a:ext cx="2789" cy="0"/>
            </a:xfrm>
            <a:prstGeom prst="line">
              <a:avLst/>
            </a:prstGeom>
            <a:noFill/>
            <a:ln w="12700">
              <a:solidFill>
                <a:sysClr val="window" lastClr="FFFFFF">
                  <a:lumMod val="85000"/>
                </a:sys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</p:grpSp>
      <p:grpSp>
        <p:nvGrpSpPr>
          <p:cNvPr id="106" name="Group 31"/>
          <p:cNvGrpSpPr>
            <a:grpSpLocks/>
          </p:cNvGrpSpPr>
          <p:nvPr/>
        </p:nvGrpSpPr>
        <p:grpSpPr bwMode="auto">
          <a:xfrm>
            <a:off x="4204217" y="5169828"/>
            <a:ext cx="2162552" cy="1076325"/>
            <a:chOff x="-260" y="0"/>
            <a:chExt cx="3274" cy="1808"/>
          </a:xfrm>
        </p:grpSpPr>
        <p:sp>
          <p:nvSpPr>
            <p:cNvPr id="107" name="Line 32"/>
            <p:cNvSpPr>
              <a:spLocks noChangeShapeType="1"/>
            </p:cNvSpPr>
            <p:nvPr/>
          </p:nvSpPr>
          <p:spPr bwMode="auto">
            <a:xfrm rot="10800000" flipH="1">
              <a:off x="-260" y="0"/>
              <a:ext cx="3274" cy="0"/>
            </a:xfrm>
            <a:prstGeom prst="line">
              <a:avLst/>
            </a:prstGeom>
            <a:noFill/>
            <a:ln w="12700">
              <a:solidFill>
                <a:sysClr val="window" lastClr="FFFFFF">
                  <a:lumMod val="85000"/>
                </a:sys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08" name="Line 33"/>
            <p:cNvSpPr>
              <a:spLocks noChangeShapeType="1"/>
            </p:cNvSpPr>
            <p:nvPr/>
          </p:nvSpPr>
          <p:spPr bwMode="auto">
            <a:xfrm rot="10800000" flipH="1">
              <a:off x="0" y="456"/>
              <a:ext cx="2789" cy="0"/>
            </a:xfrm>
            <a:prstGeom prst="line">
              <a:avLst/>
            </a:prstGeom>
            <a:noFill/>
            <a:ln w="12700">
              <a:solidFill>
                <a:sysClr val="window" lastClr="FFFFFF">
                  <a:lumMod val="85000"/>
                </a:sys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09" name="Line 34"/>
            <p:cNvSpPr>
              <a:spLocks noChangeShapeType="1"/>
            </p:cNvSpPr>
            <p:nvPr/>
          </p:nvSpPr>
          <p:spPr bwMode="auto">
            <a:xfrm rot="10800000" flipH="1">
              <a:off x="0" y="904"/>
              <a:ext cx="2789" cy="0"/>
            </a:xfrm>
            <a:prstGeom prst="line">
              <a:avLst/>
            </a:prstGeom>
            <a:noFill/>
            <a:ln w="12700">
              <a:solidFill>
                <a:sysClr val="window" lastClr="FFFFFF">
                  <a:lumMod val="85000"/>
                </a:sys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10" name="Line 35"/>
            <p:cNvSpPr>
              <a:spLocks noChangeShapeType="1"/>
            </p:cNvSpPr>
            <p:nvPr/>
          </p:nvSpPr>
          <p:spPr bwMode="auto">
            <a:xfrm rot="10800000" flipH="1">
              <a:off x="0" y="1360"/>
              <a:ext cx="2789" cy="0"/>
            </a:xfrm>
            <a:prstGeom prst="line">
              <a:avLst/>
            </a:prstGeom>
            <a:noFill/>
            <a:ln w="12700">
              <a:solidFill>
                <a:sysClr val="window" lastClr="FFFFFF">
                  <a:lumMod val="85000"/>
                </a:sys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11" name="Line 36"/>
            <p:cNvSpPr>
              <a:spLocks noChangeShapeType="1"/>
            </p:cNvSpPr>
            <p:nvPr/>
          </p:nvSpPr>
          <p:spPr bwMode="auto">
            <a:xfrm rot="10800000" flipH="1">
              <a:off x="0" y="1808"/>
              <a:ext cx="2789" cy="0"/>
            </a:xfrm>
            <a:prstGeom prst="line">
              <a:avLst/>
            </a:prstGeom>
            <a:noFill/>
            <a:ln w="12700">
              <a:solidFill>
                <a:sysClr val="window" lastClr="FFFFFF">
                  <a:lumMod val="85000"/>
                </a:sys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</p:grpSp>
      <p:grpSp>
        <p:nvGrpSpPr>
          <p:cNvPr id="112" name="Group 31"/>
          <p:cNvGrpSpPr>
            <a:grpSpLocks/>
          </p:cNvGrpSpPr>
          <p:nvPr/>
        </p:nvGrpSpPr>
        <p:grpSpPr bwMode="auto">
          <a:xfrm>
            <a:off x="6780034" y="5430054"/>
            <a:ext cx="2012740" cy="809625"/>
            <a:chOff x="-260" y="0"/>
            <a:chExt cx="3274" cy="1360"/>
          </a:xfrm>
        </p:grpSpPr>
        <p:sp>
          <p:nvSpPr>
            <p:cNvPr id="113" name="Line 32"/>
            <p:cNvSpPr>
              <a:spLocks noChangeShapeType="1"/>
            </p:cNvSpPr>
            <p:nvPr/>
          </p:nvSpPr>
          <p:spPr bwMode="auto">
            <a:xfrm rot="10800000" flipH="1">
              <a:off x="-260" y="0"/>
              <a:ext cx="3274" cy="0"/>
            </a:xfrm>
            <a:prstGeom prst="line">
              <a:avLst/>
            </a:prstGeom>
            <a:noFill/>
            <a:ln w="12700">
              <a:solidFill>
                <a:sysClr val="window" lastClr="FFFFFF">
                  <a:lumMod val="85000"/>
                </a:sys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14" name="Line 33"/>
            <p:cNvSpPr>
              <a:spLocks noChangeShapeType="1"/>
            </p:cNvSpPr>
            <p:nvPr/>
          </p:nvSpPr>
          <p:spPr bwMode="auto">
            <a:xfrm rot="10800000" flipH="1">
              <a:off x="0" y="456"/>
              <a:ext cx="2789" cy="0"/>
            </a:xfrm>
            <a:prstGeom prst="line">
              <a:avLst/>
            </a:prstGeom>
            <a:noFill/>
            <a:ln w="12700">
              <a:solidFill>
                <a:sysClr val="window" lastClr="FFFFFF">
                  <a:lumMod val="85000"/>
                </a:sys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15" name="Line 34"/>
            <p:cNvSpPr>
              <a:spLocks noChangeShapeType="1"/>
            </p:cNvSpPr>
            <p:nvPr/>
          </p:nvSpPr>
          <p:spPr bwMode="auto">
            <a:xfrm rot="10800000" flipH="1">
              <a:off x="0" y="904"/>
              <a:ext cx="2789" cy="0"/>
            </a:xfrm>
            <a:prstGeom prst="line">
              <a:avLst/>
            </a:prstGeom>
            <a:noFill/>
            <a:ln w="12700">
              <a:solidFill>
                <a:sysClr val="window" lastClr="FFFFFF">
                  <a:lumMod val="85000"/>
                </a:sys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16" name="Line 35"/>
            <p:cNvSpPr>
              <a:spLocks noChangeShapeType="1"/>
            </p:cNvSpPr>
            <p:nvPr/>
          </p:nvSpPr>
          <p:spPr bwMode="auto">
            <a:xfrm rot="10800000" flipH="1">
              <a:off x="0" y="1360"/>
              <a:ext cx="2789" cy="0"/>
            </a:xfrm>
            <a:prstGeom prst="line">
              <a:avLst/>
            </a:prstGeom>
            <a:noFill/>
            <a:ln w="12700">
              <a:solidFill>
                <a:sysClr val="window" lastClr="FFFFFF">
                  <a:lumMod val="85000"/>
                </a:sys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</p:grpSp>
      <p:grpSp>
        <p:nvGrpSpPr>
          <p:cNvPr id="117" name="Group 31"/>
          <p:cNvGrpSpPr>
            <a:grpSpLocks/>
          </p:cNvGrpSpPr>
          <p:nvPr/>
        </p:nvGrpSpPr>
        <p:grpSpPr bwMode="auto">
          <a:xfrm>
            <a:off x="9066839" y="5968784"/>
            <a:ext cx="1616363" cy="271463"/>
            <a:chOff x="-260" y="0"/>
            <a:chExt cx="3274" cy="456"/>
          </a:xfrm>
        </p:grpSpPr>
        <p:sp>
          <p:nvSpPr>
            <p:cNvPr id="118" name="Line 32"/>
            <p:cNvSpPr>
              <a:spLocks noChangeShapeType="1"/>
            </p:cNvSpPr>
            <p:nvPr/>
          </p:nvSpPr>
          <p:spPr bwMode="auto">
            <a:xfrm rot="10800000" flipH="1">
              <a:off x="-260" y="0"/>
              <a:ext cx="3274" cy="0"/>
            </a:xfrm>
            <a:prstGeom prst="line">
              <a:avLst/>
            </a:prstGeom>
            <a:noFill/>
            <a:ln w="12700">
              <a:solidFill>
                <a:sysClr val="window" lastClr="FFFFFF">
                  <a:lumMod val="85000"/>
                </a:sys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119" name="Line 33"/>
            <p:cNvSpPr>
              <a:spLocks noChangeShapeType="1"/>
            </p:cNvSpPr>
            <p:nvPr/>
          </p:nvSpPr>
          <p:spPr bwMode="auto">
            <a:xfrm rot="10800000" flipH="1">
              <a:off x="0" y="456"/>
              <a:ext cx="2789" cy="0"/>
            </a:xfrm>
            <a:prstGeom prst="line">
              <a:avLst/>
            </a:prstGeom>
            <a:noFill/>
            <a:ln w="12700">
              <a:solidFill>
                <a:sysClr val="window" lastClr="FFFFFF">
                  <a:lumMod val="85000"/>
                </a:sys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0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</p:grpSp>
      <p:grpSp>
        <p:nvGrpSpPr>
          <p:cNvPr id="120" name="Group 128"/>
          <p:cNvGrpSpPr>
            <a:grpSpLocks/>
          </p:cNvGrpSpPr>
          <p:nvPr/>
        </p:nvGrpSpPr>
        <p:grpSpPr bwMode="auto">
          <a:xfrm>
            <a:off x="9007866" y="5087722"/>
            <a:ext cx="1754188" cy="1441503"/>
            <a:chOff x="216" y="-312"/>
            <a:chExt cx="2948" cy="2421"/>
          </a:xfrm>
        </p:grpSpPr>
        <p:sp>
          <p:nvSpPr>
            <p:cNvPr id="121" name="Rectangle 28"/>
            <p:cNvSpPr>
              <a:spLocks/>
            </p:cNvSpPr>
            <p:nvPr/>
          </p:nvSpPr>
          <p:spPr bwMode="auto">
            <a:xfrm>
              <a:off x="220" y="-312"/>
              <a:ext cx="2944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id-ID" altLang="id-ID" sz="120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Bebas Neue" panose="020B0606020202050201" pitchFamily="34" charset="0"/>
                  <a:sym typeface="Bebas Neue" panose="020B0606020202050201" pitchFamily="34" charset="0"/>
                </a:rPr>
                <a:t>Basic</a:t>
              </a:r>
              <a:endParaRPr lang="en-US" altLang="id-ID" sz="12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Bebas Neue" panose="020B0606020202050201" pitchFamily="34" charset="0"/>
                <a:sym typeface="Bebas Neue" panose="020B0606020202050201" pitchFamily="34" charset="0"/>
              </a:endParaRPr>
            </a:p>
          </p:txBody>
        </p:sp>
        <p:sp>
          <p:nvSpPr>
            <p:cNvPr id="122" name="Rectangle 29"/>
            <p:cNvSpPr>
              <a:spLocks/>
            </p:cNvSpPr>
            <p:nvPr/>
          </p:nvSpPr>
          <p:spPr bwMode="auto">
            <a:xfrm>
              <a:off x="216" y="136"/>
              <a:ext cx="2945" cy="1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4000" b="1" spc="-15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Bebas Neue" charset="0"/>
                  <a:sym typeface="Bebas Neue" charset="0"/>
                </a:rPr>
                <a:t>$</a:t>
              </a:r>
              <a:r>
                <a:rPr lang="id-ID" sz="4000" b="1" spc="-15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Bebas Neue" charset="0"/>
                  <a:sym typeface="Bebas Neue" charset="0"/>
                </a:rPr>
                <a:t>250</a:t>
              </a:r>
              <a:endParaRPr lang="en-US" sz="4000" b="1" spc="-15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Bebas Neue" charset="0"/>
                <a:sym typeface="Bebas Neue" charset="0"/>
              </a:endParaRPr>
            </a:p>
          </p:txBody>
        </p:sp>
        <p:sp>
          <p:nvSpPr>
            <p:cNvPr id="123" name="Rectangle 30"/>
            <p:cNvSpPr>
              <a:spLocks/>
            </p:cNvSpPr>
            <p:nvPr/>
          </p:nvSpPr>
          <p:spPr bwMode="auto">
            <a:xfrm>
              <a:off x="762" y="1121"/>
              <a:ext cx="1928" cy="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fontAlgn="auto">
                <a:lnSpc>
                  <a:spcPct val="17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id-ID" altLang="id-ID" sz="100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Description One</a:t>
              </a:r>
              <a:endParaRPr lang="en-US" altLang="id-ID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Lato Light"/>
                <a:sym typeface="Lato Light"/>
              </a:endParaRPr>
            </a:p>
            <a:p>
              <a:pPr algn="ctr" fontAlgn="auto">
                <a:lnSpc>
                  <a:spcPct val="17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id-ID" altLang="id-ID" sz="100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Description </a:t>
              </a:r>
              <a:r>
                <a:rPr lang="id-ID" altLang="id-ID" sz="100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Two</a:t>
              </a:r>
              <a:endParaRPr lang="id-ID" altLang="id-ID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Lato Light"/>
                <a:sym typeface="Lato Light"/>
              </a:endParaRPr>
            </a:p>
          </p:txBody>
        </p:sp>
      </p:grpSp>
      <p:sp>
        <p:nvSpPr>
          <p:cNvPr id="124" name="TextBox 123"/>
          <p:cNvSpPr txBox="1"/>
          <p:nvPr/>
        </p:nvSpPr>
        <p:spPr>
          <a:xfrm>
            <a:off x="2149893" y="2866459"/>
            <a:ext cx="4935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2800" dirty="0">
                <a:solidFill>
                  <a:prstClr val="white"/>
                </a:solidFill>
                <a:latin typeface="FontAwesome" pitchFamily="2" charset="0"/>
                <a:ea typeface="+mn-ea"/>
              </a:rPr>
              <a:t>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5061875" y="3227315"/>
            <a:ext cx="4302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3200" dirty="0">
                <a:solidFill>
                  <a:prstClr val="white"/>
                </a:solidFill>
                <a:latin typeface="FontAwesome" pitchFamily="2" charset="0"/>
                <a:ea typeface="+mn-ea"/>
              </a:rPr>
              <a:t>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7531043" y="3558444"/>
            <a:ext cx="4935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3200" dirty="0">
                <a:solidFill>
                  <a:prstClr val="white"/>
                </a:solidFill>
                <a:latin typeface="FontAwesome" pitchFamily="2" charset="0"/>
                <a:ea typeface="+mn-ea"/>
              </a:rPr>
              <a:t>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9635957" y="3995117"/>
            <a:ext cx="4935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3600" dirty="0">
                <a:solidFill>
                  <a:prstClr val="white"/>
                </a:solidFill>
                <a:latin typeface="FontAwesome" pitchFamily="2" charset="0"/>
                <a:ea typeface="+mn-ea"/>
              </a:rPr>
              <a:t></a:t>
            </a:r>
          </a:p>
        </p:txBody>
      </p:sp>
      <p:grpSp>
        <p:nvGrpSpPr>
          <p:cNvPr id="128" name="Group 98"/>
          <p:cNvGrpSpPr>
            <a:grpSpLocks/>
          </p:cNvGrpSpPr>
          <p:nvPr/>
        </p:nvGrpSpPr>
        <p:grpSpPr bwMode="auto">
          <a:xfrm>
            <a:off x="4362952" y="4330740"/>
            <a:ext cx="1754188" cy="2263773"/>
            <a:chOff x="216" y="-144"/>
            <a:chExt cx="2948" cy="3802"/>
          </a:xfrm>
        </p:grpSpPr>
        <p:sp>
          <p:nvSpPr>
            <p:cNvPr id="129" name="Rectangle 28"/>
            <p:cNvSpPr>
              <a:spLocks/>
            </p:cNvSpPr>
            <p:nvPr/>
          </p:nvSpPr>
          <p:spPr bwMode="auto">
            <a:xfrm>
              <a:off x="220" y="-144"/>
              <a:ext cx="2944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id-ID" altLang="id-ID" sz="120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Bebas Neue" panose="020B0606020202050201" pitchFamily="34" charset="0"/>
                  <a:sym typeface="Bebas Neue" panose="020B0606020202050201" pitchFamily="34" charset="0"/>
                </a:rPr>
                <a:t>Professional</a:t>
              </a:r>
              <a:endParaRPr lang="en-US" altLang="id-ID" sz="12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Bebas Neue" panose="020B0606020202050201" pitchFamily="34" charset="0"/>
                <a:sym typeface="Bebas Neue" panose="020B0606020202050201" pitchFamily="34" charset="0"/>
              </a:endParaRPr>
            </a:p>
          </p:txBody>
        </p:sp>
        <p:sp>
          <p:nvSpPr>
            <p:cNvPr id="130" name="Rectangle 29"/>
            <p:cNvSpPr>
              <a:spLocks/>
            </p:cNvSpPr>
            <p:nvPr/>
          </p:nvSpPr>
          <p:spPr bwMode="auto">
            <a:xfrm>
              <a:off x="216" y="232"/>
              <a:ext cx="2945" cy="1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4000" b="1" spc="-15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Bebas Neue" charset="0"/>
                  <a:sym typeface="Bebas Neue" charset="0"/>
                </a:rPr>
                <a:t>$</a:t>
              </a:r>
              <a:r>
                <a:rPr lang="id-ID" sz="4000" b="1" spc="-15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Bebas Neue" charset="0"/>
                  <a:sym typeface="Bebas Neue" charset="0"/>
                </a:rPr>
                <a:t>700</a:t>
              </a:r>
              <a:endParaRPr lang="en-US" sz="4000" b="1" spc="-15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Bebas Neue" charset="0"/>
                <a:sym typeface="Bebas Neue" charset="0"/>
              </a:endParaRPr>
            </a:p>
          </p:txBody>
        </p:sp>
        <p:sp>
          <p:nvSpPr>
            <p:cNvPr id="131" name="Rectangle 30"/>
            <p:cNvSpPr>
              <a:spLocks/>
            </p:cNvSpPr>
            <p:nvPr/>
          </p:nvSpPr>
          <p:spPr bwMode="auto">
            <a:xfrm>
              <a:off x="762" y="1074"/>
              <a:ext cx="1928" cy="2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fontAlgn="auto">
                <a:lnSpc>
                  <a:spcPct val="17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id-ID" altLang="id-ID" sz="100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Description One</a:t>
              </a:r>
              <a:endParaRPr lang="en-US" altLang="id-ID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Lato Light"/>
                <a:sym typeface="Lato Light"/>
              </a:endParaRPr>
            </a:p>
            <a:p>
              <a:pPr algn="ctr" fontAlgn="auto">
                <a:lnSpc>
                  <a:spcPct val="17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id-ID" altLang="id-ID" sz="100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Description Two</a:t>
              </a:r>
            </a:p>
            <a:p>
              <a:pPr algn="ctr" fontAlgn="auto">
                <a:lnSpc>
                  <a:spcPct val="17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id-ID" altLang="id-ID" sz="100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Description Three</a:t>
              </a:r>
            </a:p>
            <a:p>
              <a:pPr algn="ctr" fontAlgn="auto">
                <a:lnSpc>
                  <a:spcPct val="17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id-ID" altLang="id-ID" sz="100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Description Four</a:t>
              </a:r>
            </a:p>
            <a:p>
              <a:pPr algn="ctr" fontAlgn="auto">
                <a:lnSpc>
                  <a:spcPct val="17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id-ID" altLang="id-ID" sz="100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Description </a:t>
              </a:r>
              <a:r>
                <a:rPr lang="id-ID" altLang="id-ID" sz="100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Five</a:t>
              </a:r>
              <a:endParaRPr lang="id-ID" altLang="id-ID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Lato Light"/>
                <a:sym typeface="Lato Light"/>
              </a:endParaRPr>
            </a:p>
          </p:txBody>
        </p:sp>
      </p:grpSp>
      <p:grpSp>
        <p:nvGrpSpPr>
          <p:cNvPr id="132" name="Group 119"/>
          <p:cNvGrpSpPr>
            <a:grpSpLocks/>
          </p:cNvGrpSpPr>
          <p:nvPr/>
        </p:nvGrpSpPr>
        <p:grpSpPr bwMode="auto">
          <a:xfrm>
            <a:off x="6924259" y="4635852"/>
            <a:ext cx="1754188" cy="1992859"/>
            <a:chOff x="216" y="-288"/>
            <a:chExt cx="2948" cy="3347"/>
          </a:xfrm>
        </p:grpSpPr>
        <p:sp>
          <p:nvSpPr>
            <p:cNvPr id="133" name="Rectangle 28"/>
            <p:cNvSpPr>
              <a:spLocks/>
            </p:cNvSpPr>
            <p:nvPr/>
          </p:nvSpPr>
          <p:spPr bwMode="auto">
            <a:xfrm>
              <a:off x="220" y="-288"/>
              <a:ext cx="2944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id-ID" altLang="id-ID" sz="120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Bebas Neue" panose="020B0606020202050201" pitchFamily="34" charset="0"/>
                  <a:sym typeface="Bebas Neue" panose="020B0606020202050201" pitchFamily="34" charset="0"/>
                </a:rPr>
                <a:t>Semi Pro</a:t>
              </a:r>
              <a:endParaRPr lang="en-US" altLang="id-ID" sz="12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Bebas Neue" panose="020B0606020202050201" pitchFamily="34" charset="0"/>
                <a:sym typeface="Bebas Neue" panose="020B0606020202050201" pitchFamily="34" charset="0"/>
              </a:endParaRPr>
            </a:p>
          </p:txBody>
        </p:sp>
        <p:sp>
          <p:nvSpPr>
            <p:cNvPr id="134" name="Rectangle 29"/>
            <p:cNvSpPr>
              <a:spLocks/>
            </p:cNvSpPr>
            <p:nvPr/>
          </p:nvSpPr>
          <p:spPr bwMode="auto">
            <a:xfrm>
              <a:off x="216" y="64"/>
              <a:ext cx="2945" cy="1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4000" b="1" spc="-15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Bebas Neue" charset="0"/>
                  <a:sym typeface="Bebas Neue" charset="0"/>
                </a:rPr>
                <a:t>$</a:t>
              </a:r>
              <a:r>
                <a:rPr lang="id-ID" sz="4000" b="1" spc="-15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Bebas Neue" charset="0"/>
                  <a:sym typeface="Bebas Neue" charset="0"/>
                </a:rPr>
                <a:t>400</a:t>
              </a:r>
              <a:endParaRPr lang="en-US" sz="4000" b="1" spc="-15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Bebas Neue" charset="0"/>
                <a:sym typeface="Bebas Neue" charset="0"/>
              </a:endParaRPr>
            </a:p>
          </p:txBody>
        </p:sp>
        <p:sp>
          <p:nvSpPr>
            <p:cNvPr id="135" name="Rectangle 30"/>
            <p:cNvSpPr>
              <a:spLocks/>
            </p:cNvSpPr>
            <p:nvPr/>
          </p:nvSpPr>
          <p:spPr bwMode="auto">
            <a:xfrm>
              <a:off x="762" y="809"/>
              <a:ext cx="1928" cy="2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fontAlgn="auto">
                <a:lnSpc>
                  <a:spcPct val="17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id-ID" altLang="id-ID" sz="100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Description One</a:t>
              </a:r>
              <a:endParaRPr lang="en-US" altLang="id-ID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Lato Light"/>
                <a:sym typeface="Lato Light"/>
              </a:endParaRPr>
            </a:p>
            <a:p>
              <a:pPr algn="ctr" fontAlgn="auto">
                <a:lnSpc>
                  <a:spcPct val="17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id-ID" altLang="id-ID" sz="100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Description Two</a:t>
              </a:r>
            </a:p>
            <a:p>
              <a:pPr algn="ctr" fontAlgn="auto">
                <a:lnSpc>
                  <a:spcPct val="17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id-ID" altLang="id-ID" sz="100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Description Three</a:t>
              </a:r>
            </a:p>
            <a:p>
              <a:pPr algn="ctr" fontAlgn="auto">
                <a:lnSpc>
                  <a:spcPct val="17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id-ID" altLang="id-ID" sz="1000" dirty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Description </a:t>
              </a:r>
              <a:r>
                <a:rPr lang="id-ID" altLang="id-ID" sz="1000" dirty="0" smtClean="0">
                  <a:solidFill>
                    <a:prstClr val="white"/>
                  </a:solidFill>
                  <a:latin typeface="Roboto" panose="02000000000000000000" pitchFamily="2" charset="0"/>
                  <a:ea typeface="Roboto" panose="02000000000000000000" pitchFamily="2" charset="0"/>
                  <a:cs typeface="Lato Light"/>
                  <a:sym typeface="Lato Light"/>
                </a:rPr>
                <a:t>Four</a:t>
              </a:r>
              <a:endParaRPr lang="id-ID" altLang="id-ID" sz="100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Lato Light"/>
                <a:sym typeface="Lato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1" presetClass="entr" presetSubtype="1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2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1" presetClass="entr" presetSubtype="1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6" dur="2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1" presetClass="entr" presetSubtype="1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9" dur="2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1" presetClass="entr" presetSubtype="1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2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0" grpId="0"/>
      <p:bldP spid="124" grpId="0"/>
      <p:bldP spid="125" grpId="0"/>
      <p:bldP spid="126" grpId="0"/>
      <p:bldP spid="1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23089</TotalTime>
  <Words>432</Words>
  <Application>Microsoft Office PowerPoint</Application>
  <PresentationFormat>自定义</PresentationFormat>
  <Paragraphs>144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2019-08-24T12:53:10Z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