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36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C55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827198"/>
              </p:ext>
            </p:extLst>
          </p:nvPr>
        </p:nvGraphicFramePr>
        <p:xfrm>
          <a:off x="1073336" y="2440599"/>
          <a:ext cx="9641842" cy="3042606"/>
        </p:xfrm>
        <a:graphic>
          <a:graphicData uri="http://schemas.openxmlformats.org/drawingml/2006/table">
            <a:tbl>
              <a:tblPr firstRow="1" bandRow="1"/>
              <a:tblGrid>
                <a:gridCol w="1377406"/>
                <a:gridCol w="1377406"/>
                <a:gridCol w="1377406"/>
                <a:gridCol w="1377406"/>
                <a:gridCol w="1377406"/>
                <a:gridCol w="1377406"/>
                <a:gridCol w="1377406"/>
              </a:tblGrid>
              <a:tr h="50710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zh-CN" altLang="en-US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项目一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项目二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项目三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项目四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项目五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项目六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959"/>
                    </a:solidFill>
                  </a:tcPr>
                </a:tc>
              </a:tr>
              <a:tr h="50710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数据一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</a:tr>
              <a:tr h="50710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zh-CN" altLang="en-US" dirty="0" smtClean="0">
                          <a:solidFill>
                            <a:srgbClr val="DB5355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数据二</a:t>
                      </a:r>
                      <a:endParaRPr lang="zh-CN" altLang="en-US" dirty="0">
                        <a:solidFill>
                          <a:srgbClr val="DB5355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DB5355"/>
                          </a:solidFill>
                        </a:rPr>
                        <a:t>16</a:t>
                      </a:r>
                      <a:endParaRPr lang="zh-CN" altLang="en-US" dirty="0">
                        <a:solidFill>
                          <a:srgbClr val="DB5355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DB5355"/>
                          </a:solidFill>
                        </a:rPr>
                        <a:t>17</a:t>
                      </a:r>
                      <a:endParaRPr lang="zh-CN" altLang="en-US" dirty="0">
                        <a:solidFill>
                          <a:srgbClr val="DB5355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DB5355"/>
                          </a:solidFill>
                        </a:rPr>
                        <a:t>18</a:t>
                      </a:r>
                      <a:endParaRPr lang="zh-CN" altLang="en-US" dirty="0">
                        <a:solidFill>
                          <a:srgbClr val="DB5355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DB5355"/>
                          </a:solidFill>
                        </a:rPr>
                        <a:t>19</a:t>
                      </a:r>
                      <a:endParaRPr lang="zh-CN" altLang="en-US" dirty="0">
                        <a:solidFill>
                          <a:srgbClr val="DB5355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DB5355"/>
                          </a:solidFill>
                        </a:rPr>
                        <a:t>20</a:t>
                      </a:r>
                      <a:endParaRPr lang="zh-CN" altLang="en-US" dirty="0">
                        <a:solidFill>
                          <a:srgbClr val="DB5355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DB5355"/>
                          </a:solidFill>
                        </a:rPr>
                        <a:t>21</a:t>
                      </a:r>
                      <a:endParaRPr lang="zh-CN" altLang="en-US" dirty="0">
                        <a:solidFill>
                          <a:srgbClr val="DB5355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0710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数据三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</a:tr>
              <a:tr h="50710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zh-CN" altLang="en-US" dirty="0" smtClean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数据四</a:t>
                      </a:r>
                      <a:endParaRPr lang="zh-CN" altLang="en-US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C00000"/>
                          </a:solidFill>
                        </a:rPr>
                        <a:t>28</a:t>
                      </a:r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C00000"/>
                          </a:solidFill>
                        </a:rPr>
                        <a:t>28</a:t>
                      </a:r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C00000"/>
                          </a:solidFill>
                        </a:rPr>
                        <a:t>30</a:t>
                      </a:r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C00000"/>
                          </a:solidFill>
                        </a:rPr>
                        <a:t>31</a:t>
                      </a:r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C00000"/>
                          </a:solidFill>
                        </a:rPr>
                        <a:t>32</a:t>
                      </a:r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rgbClr val="C00000"/>
                          </a:solidFill>
                        </a:rPr>
                        <a:t>33</a:t>
                      </a:r>
                      <a:endParaRPr lang="zh-CN" alt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50710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数据五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34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35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36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37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38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39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5355"/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964821" y="5680686"/>
            <a:ext cx="12419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dirty="0" smtClean="0">
                <a:solidFill>
                  <a:srgbClr val="DB5355"/>
                </a:solidFill>
                <a:latin typeface="Broadway" panose="04040905080B02020502" pitchFamily="82" charset="0"/>
                <a:ea typeface="宋体"/>
              </a:rPr>
              <a:t>01</a:t>
            </a:r>
            <a:endParaRPr lang="zh-CN" altLang="en-US" sz="6600" dirty="0">
              <a:solidFill>
                <a:srgbClr val="DB5355"/>
              </a:solidFill>
              <a:latin typeface="Broadway" panose="04040905080B02020502" pitchFamily="82" charset="0"/>
              <a:ea typeface="宋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01072" y="5856975"/>
            <a:ext cx="403034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请在此处添加内容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</a:t>
            </a: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</a:t>
            </a: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</a:t>
            </a: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72337" y="5680051"/>
            <a:ext cx="16459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600" dirty="0" smtClean="0">
                <a:solidFill>
                  <a:srgbClr val="DB5355"/>
                </a:solidFill>
                <a:latin typeface="Broadway" panose="04040905080B02020502" pitchFamily="82" charset="0"/>
                <a:ea typeface="宋体"/>
              </a:rPr>
              <a:t>02</a:t>
            </a:r>
            <a:endParaRPr lang="zh-CN" altLang="en-US" sz="6600" dirty="0">
              <a:solidFill>
                <a:srgbClr val="DB5355"/>
              </a:solidFill>
              <a:latin typeface="Broadway" panose="04040905080B02020502" pitchFamily="82" charset="0"/>
              <a:ea typeface="宋体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915268" y="5856975"/>
            <a:ext cx="403034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请在此处添加内容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</a:t>
            </a: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</a:t>
            </a: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</a:t>
            </a:r>
            <a:r>
              <a:rPr lang="zh-CN" altLang="en-US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95232" y="1872109"/>
            <a:ext cx="4358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请在此处输入表格小标题</a:t>
            </a:r>
            <a:endParaRPr lang="zh-CN" altLang="en-US" sz="20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376</Words>
  <Application>Microsoft Office PowerPoint</Application>
  <PresentationFormat>自定义</PresentationFormat>
  <Paragraphs>63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2019-08-24T12:32:42Z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