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4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359035"/>
              </p:ext>
            </p:extLst>
          </p:nvPr>
        </p:nvGraphicFramePr>
        <p:xfrm>
          <a:off x="1858117" y="3549210"/>
          <a:ext cx="1878216" cy="2542332"/>
        </p:xfrm>
        <a:graphic>
          <a:graphicData uri="http://schemas.openxmlformats.org/drawingml/2006/table">
            <a:tbl>
              <a:tblPr firstRow="1" bandRow="1"/>
              <a:tblGrid>
                <a:gridCol w="1878216"/>
              </a:tblGrid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400" b="0" dirty="0">
                        <a:solidFill>
                          <a:schemeClr val="tx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81B94F"/>
                      </a:solidFill>
                    </a:lnL>
                    <a:lnR w="12700" cmpd="sng">
                      <a:solidFill>
                        <a:srgbClr val="81B94F"/>
                      </a:solidFill>
                    </a:lnR>
                    <a:lnT w="12700" cmpd="sng">
                      <a:solidFill>
                        <a:srgbClr val="81B94F"/>
                      </a:solidFill>
                    </a:lnT>
                    <a:lnB w="12700" cmpd="sng">
                      <a:solidFill>
                        <a:srgbClr val="81B94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B94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1828434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  <a:cs typeface="Calibri Light"/>
                        </a:rPr>
                        <a:t>1 User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81B94F"/>
                      </a:solidFill>
                    </a:lnL>
                    <a:lnR w="12700" cmpd="sng">
                      <a:solidFill>
                        <a:srgbClr val="81B94F"/>
                      </a:solidFill>
                    </a:lnR>
                    <a:lnT w="12700" cmpd="sng">
                      <a:solidFill>
                        <a:srgbClr val="81B94F"/>
                      </a:solidFill>
                    </a:lnT>
                    <a:lnB w="12700" cmpd="sng">
                      <a:solidFill>
                        <a:srgbClr val="81B94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B94F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  <a:cs typeface="Calibri Light"/>
                        </a:rPr>
                        <a:t>500MB</a:t>
                      </a:r>
                      <a:endParaRPr lang="bg-BG" sz="1400" b="0" dirty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81B94F"/>
                      </a:solidFill>
                    </a:lnL>
                    <a:lnR w="12700" cmpd="sng">
                      <a:solidFill>
                        <a:srgbClr val="81B94F"/>
                      </a:solidFill>
                    </a:lnR>
                    <a:lnT w="12700" cmpd="sng">
                      <a:solidFill>
                        <a:srgbClr val="81B94F"/>
                      </a:solidFill>
                    </a:lnT>
                    <a:lnB w="12700" cmpd="sng">
                      <a:solidFill>
                        <a:srgbClr val="81B94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  <a:cs typeface="Calibri Light"/>
                        </a:rPr>
                        <a:t>Free</a:t>
                      </a: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  <a:cs typeface="Calibri Light"/>
                        </a:rPr>
                        <a:t> E-Mails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81B94F"/>
                      </a:solidFill>
                    </a:lnL>
                    <a:lnR w="12700" cmpd="sng">
                      <a:solidFill>
                        <a:srgbClr val="81B94F"/>
                      </a:solidFill>
                    </a:lnR>
                    <a:lnT w="12700" cmpd="sng">
                      <a:solidFill>
                        <a:srgbClr val="81B94F"/>
                      </a:solidFill>
                    </a:lnT>
                    <a:lnB w="12700" cmpd="sng">
                      <a:solidFill>
                        <a:srgbClr val="81B94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B94F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  <a:cs typeface="Calibri Light"/>
                        </a:rPr>
                        <a:t>1 PC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81B94F"/>
                      </a:solidFill>
                    </a:lnL>
                    <a:lnR w="12700" cmpd="sng">
                      <a:solidFill>
                        <a:srgbClr val="81B94F"/>
                      </a:solidFill>
                    </a:lnR>
                    <a:lnT w="12700" cmpd="sng">
                      <a:solidFill>
                        <a:srgbClr val="81B94F"/>
                      </a:solidFill>
                    </a:lnT>
                    <a:lnB w="12700" cmpd="sng">
                      <a:solidFill>
                        <a:srgbClr val="81B94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  <a:cs typeface="Calibri Light"/>
                        </a:rPr>
                        <a:t>1 Server</a:t>
                      </a:r>
                    </a:p>
                  </a:txBody>
                  <a:tcPr marL="103699" marR="103699" marT="51841" marB="51841">
                    <a:lnL w="12700" cmpd="sng">
                      <a:solidFill>
                        <a:srgbClr val="81B94F"/>
                      </a:solidFill>
                    </a:lnL>
                    <a:lnR w="12700" cmpd="sng">
                      <a:solidFill>
                        <a:srgbClr val="81B94F"/>
                      </a:solidFill>
                    </a:lnR>
                    <a:lnT w="12700" cmpd="sng">
                      <a:solidFill>
                        <a:srgbClr val="81B94F"/>
                      </a:solidFill>
                    </a:lnT>
                    <a:lnB w="12700" cmpd="sng">
                      <a:solidFill>
                        <a:srgbClr val="81B94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B94F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" name="Round Same Side Corner Rectangle 151"/>
          <p:cNvSpPr/>
          <p:nvPr/>
        </p:nvSpPr>
        <p:spPr>
          <a:xfrm rot="10800000">
            <a:off x="1858120" y="6041916"/>
            <a:ext cx="1878216" cy="434880"/>
          </a:xfrm>
          <a:prstGeom prst="round2SameRect">
            <a:avLst/>
          </a:prstGeom>
          <a:solidFill>
            <a:srgbClr val="81B9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30" name="Rectangle 198"/>
          <p:cNvSpPr/>
          <p:nvPr/>
        </p:nvSpPr>
        <p:spPr>
          <a:xfrm>
            <a:off x="2333469" y="3559740"/>
            <a:ext cx="927520" cy="350910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Economy</a:t>
            </a:r>
          </a:p>
        </p:txBody>
      </p:sp>
      <p:sp>
        <p:nvSpPr>
          <p:cNvPr id="31" name="Rectangle 199"/>
          <p:cNvSpPr/>
          <p:nvPr/>
        </p:nvSpPr>
        <p:spPr>
          <a:xfrm>
            <a:off x="2275762" y="6059657"/>
            <a:ext cx="1042936" cy="350910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 Buy Now</a:t>
            </a:r>
          </a:p>
        </p:txBody>
      </p:sp>
      <p:graphicFrame>
        <p:nvGraphicFramePr>
          <p:cNvPr id="32" name="Table 2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590009"/>
              </p:ext>
            </p:extLst>
          </p:nvPr>
        </p:nvGraphicFramePr>
        <p:xfrm>
          <a:off x="3901814" y="3549210"/>
          <a:ext cx="1878216" cy="2542332"/>
        </p:xfrm>
        <a:graphic>
          <a:graphicData uri="http://schemas.openxmlformats.org/drawingml/2006/table">
            <a:tbl>
              <a:tblPr firstRow="1" bandRow="1"/>
              <a:tblGrid>
                <a:gridCol w="1878216"/>
              </a:tblGrid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400" b="0" dirty="0">
                        <a:solidFill>
                          <a:schemeClr val="tx2"/>
                        </a:solidFill>
                        <a:latin typeface="Lato Regular"/>
                        <a:ea typeface="Open Sans Light" panose="020B0306030504020204" pitchFamily="34" charset="0"/>
                        <a:cs typeface="Lato Regular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46A4DB"/>
                      </a:solidFill>
                    </a:lnL>
                    <a:lnR w="12700" cmpd="sng">
                      <a:solidFill>
                        <a:srgbClr val="46A4DB"/>
                      </a:solidFill>
                    </a:lnR>
                    <a:lnT w="12700" cmpd="sng">
                      <a:solidFill>
                        <a:srgbClr val="46A4DB"/>
                      </a:solidFill>
                    </a:lnT>
                    <a:lnB w="12700" cmpd="sng">
                      <a:solidFill>
                        <a:srgbClr val="46A4D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A4DB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1828434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1 User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46A4DB"/>
                      </a:solidFill>
                    </a:lnL>
                    <a:lnR w="12700" cmpd="sng">
                      <a:solidFill>
                        <a:srgbClr val="46A4DB"/>
                      </a:solidFill>
                    </a:lnR>
                    <a:lnT w="12700" cmpd="sng">
                      <a:solidFill>
                        <a:srgbClr val="46A4DB"/>
                      </a:solidFill>
                    </a:lnT>
                    <a:lnB w="12700" cmpd="sng">
                      <a:solidFill>
                        <a:srgbClr val="46A4D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A4DB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500MB</a:t>
                      </a:r>
                      <a:endParaRPr lang="bg-BG" sz="1400" b="0" dirty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46A4DB"/>
                      </a:solidFill>
                    </a:lnL>
                    <a:lnR w="12700" cmpd="sng">
                      <a:solidFill>
                        <a:srgbClr val="46A4DB"/>
                      </a:solidFill>
                    </a:lnR>
                    <a:lnT w="12700" cmpd="sng">
                      <a:solidFill>
                        <a:srgbClr val="46A4DB"/>
                      </a:solidFill>
                    </a:lnT>
                    <a:lnB w="12700" cmpd="sng">
                      <a:solidFill>
                        <a:srgbClr val="46A4D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Free</a:t>
                      </a: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 E-Mails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46A4DB"/>
                      </a:solidFill>
                    </a:lnL>
                    <a:lnR w="12700" cmpd="sng">
                      <a:solidFill>
                        <a:srgbClr val="46A4DB"/>
                      </a:solidFill>
                    </a:lnR>
                    <a:lnT w="12700" cmpd="sng">
                      <a:solidFill>
                        <a:srgbClr val="46A4DB"/>
                      </a:solidFill>
                    </a:lnT>
                    <a:lnB w="12700" cmpd="sng">
                      <a:solidFill>
                        <a:srgbClr val="46A4D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A4DB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1 PC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46A4DB"/>
                      </a:solidFill>
                    </a:lnL>
                    <a:lnR w="12700" cmpd="sng">
                      <a:solidFill>
                        <a:srgbClr val="46A4DB"/>
                      </a:solidFill>
                    </a:lnR>
                    <a:lnT w="12700" cmpd="sng">
                      <a:solidFill>
                        <a:srgbClr val="46A4DB"/>
                      </a:solidFill>
                    </a:lnT>
                    <a:lnB w="12700" cmpd="sng">
                      <a:solidFill>
                        <a:srgbClr val="46A4D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10 Server</a:t>
                      </a:r>
                      <a:endParaRPr lang="en-US" sz="1400" baseline="0" dirty="0" smtClean="0">
                        <a:solidFill>
                          <a:schemeClr val="accent6"/>
                        </a:solidFill>
                        <a:latin typeface="Calibri Light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46A4DB"/>
                      </a:solidFill>
                    </a:lnL>
                    <a:lnR w="12700" cmpd="sng">
                      <a:solidFill>
                        <a:srgbClr val="46A4DB"/>
                      </a:solidFill>
                    </a:lnR>
                    <a:lnT w="12700" cmpd="sng">
                      <a:solidFill>
                        <a:srgbClr val="46A4DB"/>
                      </a:solidFill>
                    </a:lnT>
                    <a:lnB w="12700" cmpd="sng">
                      <a:solidFill>
                        <a:srgbClr val="46A4D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A4DB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3" name="Round Same Side Corner Rectangle 201"/>
          <p:cNvSpPr/>
          <p:nvPr/>
        </p:nvSpPr>
        <p:spPr>
          <a:xfrm rot="10800000">
            <a:off x="3901817" y="6041916"/>
            <a:ext cx="1878216" cy="434880"/>
          </a:xfrm>
          <a:prstGeom prst="round2SameRect">
            <a:avLst/>
          </a:prstGeom>
          <a:solidFill>
            <a:srgbClr val="46A4D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34" name="Rectangle 202"/>
          <p:cNvSpPr/>
          <p:nvPr/>
        </p:nvSpPr>
        <p:spPr>
          <a:xfrm>
            <a:off x="4268403" y="3559740"/>
            <a:ext cx="1145047" cy="351875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Corporate</a:t>
            </a:r>
          </a:p>
        </p:txBody>
      </p:sp>
      <p:sp>
        <p:nvSpPr>
          <p:cNvPr id="35" name="Rectangle 203"/>
          <p:cNvSpPr/>
          <p:nvPr/>
        </p:nvSpPr>
        <p:spPr>
          <a:xfrm>
            <a:off x="4371556" y="6059657"/>
            <a:ext cx="938742" cy="350910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Buy Now</a:t>
            </a:r>
          </a:p>
        </p:txBody>
      </p:sp>
      <p:graphicFrame>
        <p:nvGraphicFramePr>
          <p:cNvPr id="36" name="Table 2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25438"/>
              </p:ext>
            </p:extLst>
          </p:nvPr>
        </p:nvGraphicFramePr>
        <p:xfrm>
          <a:off x="5944806" y="3549210"/>
          <a:ext cx="1878216" cy="2542332"/>
        </p:xfrm>
        <a:graphic>
          <a:graphicData uri="http://schemas.openxmlformats.org/drawingml/2006/table">
            <a:tbl>
              <a:tblPr firstRow="1" bandRow="1"/>
              <a:tblGrid>
                <a:gridCol w="1878216"/>
              </a:tblGrid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400" b="0" dirty="0">
                        <a:solidFill>
                          <a:schemeClr val="tx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E5583A"/>
                      </a:solidFill>
                    </a:lnL>
                    <a:lnR w="12700" cmpd="sng">
                      <a:solidFill>
                        <a:srgbClr val="E5583A"/>
                      </a:solidFill>
                    </a:lnR>
                    <a:lnT w="12700" cmpd="sng">
                      <a:solidFill>
                        <a:srgbClr val="E5583A"/>
                      </a:solidFill>
                    </a:lnT>
                    <a:lnB w="12700" cmpd="sng">
                      <a:solidFill>
                        <a:srgbClr val="E5583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583A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1828434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1 User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E5583A"/>
                      </a:solidFill>
                    </a:lnL>
                    <a:lnR w="12700" cmpd="sng">
                      <a:solidFill>
                        <a:srgbClr val="E5583A"/>
                      </a:solidFill>
                    </a:lnR>
                    <a:lnT w="12700" cmpd="sng">
                      <a:solidFill>
                        <a:srgbClr val="E5583A"/>
                      </a:solidFill>
                    </a:lnT>
                    <a:lnB w="12700" cmpd="sng">
                      <a:solidFill>
                        <a:srgbClr val="E5583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583A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500MB</a:t>
                      </a:r>
                      <a:endParaRPr lang="bg-BG" sz="1400" b="0" dirty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E5583A"/>
                      </a:solidFill>
                    </a:lnL>
                    <a:lnR w="12700" cmpd="sng">
                      <a:solidFill>
                        <a:srgbClr val="E5583A"/>
                      </a:solidFill>
                    </a:lnR>
                    <a:lnT w="12700" cmpd="sng">
                      <a:solidFill>
                        <a:srgbClr val="E5583A"/>
                      </a:solidFill>
                    </a:lnT>
                    <a:lnB w="12700" cmpd="sng">
                      <a:solidFill>
                        <a:srgbClr val="E5583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Free</a:t>
                      </a: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 E-Mails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E5583A"/>
                      </a:solidFill>
                    </a:lnL>
                    <a:lnR w="12700" cmpd="sng">
                      <a:solidFill>
                        <a:srgbClr val="E5583A"/>
                      </a:solidFill>
                    </a:lnR>
                    <a:lnT w="12700" cmpd="sng">
                      <a:solidFill>
                        <a:srgbClr val="E5583A"/>
                      </a:solidFill>
                    </a:lnT>
                    <a:lnB w="12700" cmpd="sng">
                      <a:solidFill>
                        <a:srgbClr val="E5583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583A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1 PC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E5583A"/>
                      </a:solidFill>
                    </a:lnL>
                    <a:lnR w="12700" cmpd="sng">
                      <a:solidFill>
                        <a:srgbClr val="E5583A"/>
                      </a:solidFill>
                    </a:lnR>
                    <a:lnT w="12700" cmpd="sng">
                      <a:solidFill>
                        <a:srgbClr val="E5583A"/>
                      </a:solidFill>
                    </a:lnT>
                    <a:lnB w="12700" cmpd="sng">
                      <a:solidFill>
                        <a:srgbClr val="E5583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20 Server</a:t>
                      </a:r>
                      <a:endParaRPr lang="en-US" sz="1400" baseline="0" dirty="0" smtClean="0">
                        <a:solidFill>
                          <a:schemeClr val="accent6"/>
                        </a:solidFill>
                        <a:latin typeface="Calibri Light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E5583A"/>
                      </a:solidFill>
                    </a:lnL>
                    <a:lnR w="12700" cmpd="sng">
                      <a:solidFill>
                        <a:srgbClr val="E5583A"/>
                      </a:solidFill>
                    </a:lnR>
                    <a:lnT w="12700" cmpd="sng">
                      <a:solidFill>
                        <a:srgbClr val="E5583A"/>
                      </a:solidFill>
                    </a:lnT>
                    <a:lnB w="12700" cmpd="sng">
                      <a:solidFill>
                        <a:srgbClr val="E5583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583A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7" name="Round Same Side Corner Rectangle 205"/>
          <p:cNvSpPr/>
          <p:nvPr/>
        </p:nvSpPr>
        <p:spPr>
          <a:xfrm rot="10800000">
            <a:off x="5944808" y="6041916"/>
            <a:ext cx="1878216" cy="434880"/>
          </a:xfrm>
          <a:prstGeom prst="round2SameRect">
            <a:avLst/>
          </a:prstGeom>
          <a:solidFill>
            <a:srgbClr val="E5583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38" name="Rectangle 206"/>
          <p:cNvSpPr/>
          <p:nvPr/>
        </p:nvSpPr>
        <p:spPr>
          <a:xfrm>
            <a:off x="6368863" y="3559740"/>
            <a:ext cx="1030112" cy="350910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Business</a:t>
            </a:r>
          </a:p>
        </p:txBody>
      </p:sp>
      <p:sp>
        <p:nvSpPr>
          <p:cNvPr id="39" name="Rectangle 207"/>
          <p:cNvSpPr/>
          <p:nvPr/>
        </p:nvSpPr>
        <p:spPr>
          <a:xfrm>
            <a:off x="6414547" y="6059657"/>
            <a:ext cx="938742" cy="350910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Buy Now</a:t>
            </a:r>
          </a:p>
        </p:txBody>
      </p:sp>
      <p:graphicFrame>
        <p:nvGraphicFramePr>
          <p:cNvPr id="40" name="Table 2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758803"/>
              </p:ext>
            </p:extLst>
          </p:nvPr>
        </p:nvGraphicFramePr>
        <p:xfrm>
          <a:off x="7987798" y="3553034"/>
          <a:ext cx="1878216" cy="2542332"/>
        </p:xfrm>
        <a:graphic>
          <a:graphicData uri="http://schemas.openxmlformats.org/drawingml/2006/table">
            <a:tbl>
              <a:tblPr firstRow="1" bandRow="1"/>
              <a:tblGrid>
                <a:gridCol w="1878216"/>
              </a:tblGrid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400" b="0" dirty="0">
                        <a:solidFill>
                          <a:schemeClr val="tx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F9B439"/>
                      </a:solidFill>
                    </a:lnL>
                    <a:lnR w="12700" cmpd="sng">
                      <a:solidFill>
                        <a:srgbClr val="F9B439"/>
                      </a:solidFill>
                    </a:lnR>
                    <a:lnT w="12700" cmpd="sng">
                      <a:solidFill>
                        <a:srgbClr val="F9B439"/>
                      </a:solidFill>
                    </a:lnT>
                    <a:lnB w="12700" cmpd="sng">
                      <a:solidFill>
                        <a:srgbClr val="F9B43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39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1828434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1 User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F9B439"/>
                      </a:solidFill>
                    </a:lnL>
                    <a:lnR w="12700" cmpd="sng">
                      <a:solidFill>
                        <a:srgbClr val="F9B439"/>
                      </a:solidFill>
                    </a:lnR>
                    <a:lnT w="12700" cmpd="sng">
                      <a:solidFill>
                        <a:srgbClr val="F9B439"/>
                      </a:solidFill>
                    </a:lnT>
                    <a:lnB w="12700" cmpd="sng">
                      <a:solidFill>
                        <a:srgbClr val="F9B43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39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500MB</a:t>
                      </a:r>
                      <a:endParaRPr lang="bg-BG" sz="1400" b="0" dirty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F9B439"/>
                      </a:solidFill>
                    </a:lnL>
                    <a:lnR w="12700" cmpd="sng">
                      <a:solidFill>
                        <a:srgbClr val="F9B439"/>
                      </a:solidFill>
                    </a:lnR>
                    <a:lnT w="12700" cmpd="sng">
                      <a:solidFill>
                        <a:srgbClr val="F9B439"/>
                      </a:solidFill>
                    </a:lnT>
                    <a:lnB w="12700" cmpd="sng">
                      <a:solidFill>
                        <a:srgbClr val="F9B43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Free</a:t>
                      </a: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 E-Mails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F9B439"/>
                      </a:solidFill>
                    </a:lnL>
                    <a:lnR w="12700" cmpd="sng">
                      <a:solidFill>
                        <a:srgbClr val="F9B439"/>
                      </a:solidFill>
                    </a:lnR>
                    <a:lnT w="12700" cmpd="sng">
                      <a:solidFill>
                        <a:srgbClr val="F9B439"/>
                      </a:solidFill>
                    </a:lnT>
                    <a:lnB w="12700" cmpd="sng">
                      <a:solidFill>
                        <a:srgbClr val="F9B43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39">
                        <a:tint val="20000"/>
                      </a:srgbClr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1 PC</a:t>
                      </a:r>
                      <a:endParaRPr lang="bg-BG" sz="1400" b="0" dirty="0" smtClean="0">
                        <a:solidFill>
                          <a:schemeClr val="accent6"/>
                        </a:solidFill>
                        <a:latin typeface="Calibri Light"/>
                        <a:ea typeface="Open Sans Light" panose="020B0306030504020204" pitchFamily="34" charset="0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F9B439"/>
                      </a:solidFill>
                    </a:lnL>
                    <a:lnR w="12700" cmpd="sng">
                      <a:solidFill>
                        <a:srgbClr val="F9B439"/>
                      </a:solidFill>
                    </a:lnR>
                    <a:lnT w="12700" cmpd="sng">
                      <a:solidFill>
                        <a:srgbClr val="F9B439"/>
                      </a:solidFill>
                    </a:lnT>
                    <a:lnB w="12700" cmpd="sng">
                      <a:solidFill>
                        <a:srgbClr val="F9B43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689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Lato Light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accent6"/>
                          </a:solidFill>
                          <a:latin typeface="Calibri Light"/>
                        </a:rPr>
                        <a:t>50 Server</a:t>
                      </a:r>
                      <a:endParaRPr lang="en-US" sz="1400" baseline="0" dirty="0" smtClean="0">
                        <a:solidFill>
                          <a:schemeClr val="accent6"/>
                        </a:solidFill>
                        <a:latin typeface="Calibri Light"/>
                        <a:cs typeface="Calibri Light"/>
                      </a:endParaRPr>
                    </a:p>
                  </a:txBody>
                  <a:tcPr marL="103699" marR="103699" marT="51841" marB="51841">
                    <a:lnL w="12700" cmpd="sng">
                      <a:solidFill>
                        <a:srgbClr val="F9B439"/>
                      </a:solidFill>
                    </a:lnL>
                    <a:lnR w="12700" cmpd="sng">
                      <a:solidFill>
                        <a:srgbClr val="F9B439"/>
                      </a:solidFill>
                    </a:lnR>
                    <a:lnT w="12700" cmpd="sng">
                      <a:solidFill>
                        <a:srgbClr val="F9B439"/>
                      </a:solidFill>
                    </a:lnT>
                    <a:lnB w="12700" cmpd="sng">
                      <a:solidFill>
                        <a:srgbClr val="F9B43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39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1" name="Round Same Side Corner Rectangle 209"/>
          <p:cNvSpPr/>
          <p:nvPr/>
        </p:nvSpPr>
        <p:spPr>
          <a:xfrm rot="10800000">
            <a:off x="7987800" y="6045740"/>
            <a:ext cx="1878216" cy="434880"/>
          </a:xfrm>
          <a:prstGeom prst="round2SameRect">
            <a:avLst/>
          </a:prstGeom>
          <a:solidFill>
            <a:srgbClr val="F9B43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2" name="Rectangle 210"/>
          <p:cNvSpPr/>
          <p:nvPr/>
        </p:nvSpPr>
        <p:spPr>
          <a:xfrm>
            <a:off x="8257967" y="3563564"/>
            <a:ext cx="1337889" cy="350910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ProBusiness</a:t>
            </a:r>
            <a:endParaRPr lang="en-US" sz="1600" dirty="0">
              <a:solidFill>
                <a:prstClr val="white"/>
              </a:solidFill>
              <a:latin typeface="Lato Regular"/>
              <a:ea typeface="Open Sans Light" panose="020B0306030504020204" pitchFamily="34" charset="0"/>
              <a:cs typeface="Lato Regular"/>
            </a:endParaRPr>
          </a:p>
        </p:txBody>
      </p:sp>
      <p:sp>
        <p:nvSpPr>
          <p:cNvPr id="43" name="Rectangle 211"/>
          <p:cNvSpPr/>
          <p:nvPr/>
        </p:nvSpPr>
        <p:spPr>
          <a:xfrm>
            <a:off x="8457540" y="6063481"/>
            <a:ext cx="938742" cy="350910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Buy Now</a:t>
            </a:r>
          </a:p>
        </p:txBody>
      </p:sp>
      <p:grpSp>
        <p:nvGrpSpPr>
          <p:cNvPr id="44" name="Group 25"/>
          <p:cNvGrpSpPr/>
          <p:nvPr/>
        </p:nvGrpSpPr>
        <p:grpSpPr>
          <a:xfrm>
            <a:off x="905488" y="1807484"/>
            <a:ext cx="9896109" cy="1089123"/>
            <a:chOff x="1739573" y="511491"/>
            <a:chExt cx="20937538" cy="2305248"/>
          </a:xfrm>
        </p:grpSpPr>
        <p:sp>
          <p:nvSpPr>
            <p:cNvPr id="45" name="TextBox 44"/>
            <p:cNvSpPr txBox="1"/>
            <p:nvPr/>
          </p:nvSpPr>
          <p:spPr>
            <a:xfrm>
              <a:off x="1739573" y="511491"/>
              <a:ext cx="20937538" cy="156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B6B6B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PRICE TABLE</a:t>
              </a:r>
            </a:p>
          </p:txBody>
        </p:sp>
        <p:grpSp>
          <p:nvGrpSpPr>
            <p:cNvPr id="46" name="Group 27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48" name="Rectangle 29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rgbClr val="81B94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49" name="Rectangle 30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rgbClr val="46A4DB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50" name="Rectangle 31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rgbClr val="E5583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51" name="Rectangle 32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rgbClr val="F9B439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52" name="Rectangle 33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rgbClr val="7C69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53" name="Rectangle 34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rgbClr val="404F6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739573" y="2035007"/>
              <a:ext cx="20937538" cy="78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Your great subtitle </a:t>
              </a: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B94F"/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in this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3" grpId="0" animBg="1"/>
      <p:bldP spid="34" grpId="0"/>
      <p:bldP spid="35" grpId="0"/>
      <p:bldP spid="37" grpId="0" animBg="1"/>
      <p:bldP spid="38" grpId="0"/>
      <p:bldP spid="39" grpId="0"/>
      <p:bldP spid="41" grpId="0" animBg="1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293</Words>
  <Application>Microsoft Office PowerPoint</Application>
  <PresentationFormat>自定义</PresentationFormat>
  <Paragraphs>47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2019-08-24T12:17:11Z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