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33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C55"/>
    <a:srgbClr val="FF6600"/>
    <a:srgbClr val="990099"/>
    <a:srgbClr val="FF3399"/>
    <a:srgbClr val="66FF33"/>
    <a:srgbClr val="99FF66"/>
    <a:srgbClr val="FFCC66"/>
    <a:srgbClr val="FF9900"/>
    <a:srgbClr val="FFFF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73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1"/>
          <p:cNvGrpSpPr/>
          <p:nvPr/>
        </p:nvGrpSpPr>
        <p:grpSpPr>
          <a:xfrm>
            <a:off x="1602459" y="3138561"/>
            <a:ext cx="1710310" cy="3702100"/>
            <a:chOff x="3390378" y="3544496"/>
            <a:chExt cx="3618561" cy="7835900"/>
          </a:xfrm>
        </p:grpSpPr>
        <p:sp>
          <p:nvSpPr>
            <p:cNvPr id="73" name="Rectangle 4"/>
            <p:cNvSpPr>
              <a:spLocks/>
            </p:cNvSpPr>
            <p:nvPr/>
          </p:nvSpPr>
          <p:spPr bwMode="auto">
            <a:xfrm>
              <a:off x="3390381" y="4274746"/>
              <a:ext cx="3618558" cy="6464300"/>
            </a:xfrm>
            <a:prstGeom prst="rect">
              <a:avLst/>
            </a:pr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 Light"/>
                <a:ea typeface="+mn-ea"/>
              </a:endParaRPr>
            </a:p>
          </p:txBody>
        </p:sp>
        <p:sp>
          <p:nvSpPr>
            <p:cNvPr id="74" name="Round Same Side Corner Rectangle 77"/>
            <p:cNvSpPr/>
            <p:nvPr/>
          </p:nvSpPr>
          <p:spPr>
            <a:xfrm rot="10800000">
              <a:off x="3390378" y="4261934"/>
              <a:ext cx="3618560" cy="144169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81B94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219419" tIns="109710" rIns="219419" bIns="109710" rtlCol="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bg-BG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75" name="Rectangle 3"/>
            <p:cNvSpPr>
              <a:spLocks/>
            </p:cNvSpPr>
            <p:nvPr/>
          </p:nvSpPr>
          <p:spPr bwMode="auto">
            <a:xfrm>
              <a:off x="3390381" y="3544496"/>
              <a:ext cx="3618558" cy="736600"/>
            </a:xfrm>
            <a:prstGeom prst="rect">
              <a:avLst/>
            </a:prstGeom>
            <a:solidFill>
              <a:srgbClr val="81B94F">
                <a:lumMod val="75000"/>
              </a:srgbClr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 Light"/>
                <a:ea typeface="+mn-ea"/>
              </a:endParaRPr>
            </a:p>
          </p:txBody>
        </p:sp>
        <p:sp>
          <p:nvSpPr>
            <p:cNvPr id="76" name="Rectangle 6"/>
            <p:cNvSpPr>
              <a:spLocks/>
            </p:cNvSpPr>
            <p:nvPr/>
          </p:nvSpPr>
          <p:spPr bwMode="auto">
            <a:xfrm>
              <a:off x="4266453" y="3620696"/>
              <a:ext cx="1866414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Regular"/>
                  <a:ea typeface="ＭＳ Ｐゴシック" charset="0"/>
                  <a:cs typeface="Lato Regular"/>
                  <a:sym typeface="Lato Bold" charset="0"/>
                </a:rPr>
                <a:t>Basic</a:t>
              </a:r>
            </a:p>
          </p:txBody>
        </p:sp>
        <p:sp>
          <p:nvSpPr>
            <p:cNvPr id="77" name="Rectangle 7"/>
            <p:cNvSpPr>
              <a:spLocks/>
            </p:cNvSpPr>
            <p:nvPr/>
          </p:nvSpPr>
          <p:spPr bwMode="auto">
            <a:xfrm>
              <a:off x="3390381" y="10034196"/>
              <a:ext cx="3618558" cy="1346200"/>
            </a:xfrm>
            <a:prstGeom prst="rect">
              <a:avLst/>
            </a:prstGeom>
            <a:solidFill>
              <a:srgbClr val="81B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 Light"/>
                <a:ea typeface="+mn-ea"/>
              </a:endParaRPr>
            </a:p>
          </p:txBody>
        </p:sp>
        <p:sp>
          <p:nvSpPr>
            <p:cNvPr id="78" name="Rectangle 8"/>
            <p:cNvSpPr>
              <a:spLocks/>
            </p:cNvSpPr>
            <p:nvPr/>
          </p:nvSpPr>
          <p:spPr bwMode="auto">
            <a:xfrm>
              <a:off x="4241060" y="4535096"/>
              <a:ext cx="1866414" cy="73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Bold" charset="0"/>
                  <a:ea typeface="ＭＳ Ｐゴシック" charset="0"/>
                  <a:cs typeface="ＭＳ Ｐゴシック" charset="0"/>
                  <a:sym typeface="Lato Bold" charset="0"/>
                </a:rPr>
                <a:t>$10</a:t>
              </a:r>
            </a:p>
          </p:txBody>
        </p:sp>
        <p:sp>
          <p:nvSpPr>
            <p:cNvPr id="79" name="Rectangle 9"/>
            <p:cNvSpPr>
              <a:spLocks/>
            </p:cNvSpPr>
            <p:nvPr/>
          </p:nvSpPr>
          <p:spPr bwMode="auto">
            <a:xfrm>
              <a:off x="4266453" y="6097196"/>
              <a:ext cx="1866414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Monthly</a:t>
              </a:r>
            </a:p>
          </p:txBody>
        </p:sp>
        <p:sp>
          <p:nvSpPr>
            <p:cNvPr id="80" name="Rectangle 11"/>
            <p:cNvSpPr>
              <a:spLocks/>
            </p:cNvSpPr>
            <p:nvPr/>
          </p:nvSpPr>
          <p:spPr bwMode="auto">
            <a:xfrm>
              <a:off x="3657012" y="70369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1 GB Bandwith</a:t>
              </a:r>
            </a:p>
          </p:txBody>
        </p:sp>
        <p:sp>
          <p:nvSpPr>
            <p:cNvPr id="81" name="Rectangle 12"/>
            <p:cNvSpPr>
              <a:spLocks/>
            </p:cNvSpPr>
            <p:nvPr/>
          </p:nvSpPr>
          <p:spPr bwMode="auto">
            <a:xfrm>
              <a:off x="3657012" y="75576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10 MB Max File Size</a:t>
              </a:r>
            </a:p>
          </p:txBody>
        </p:sp>
        <p:sp>
          <p:nvSpPr>
            <p:cNvPr id="82" name="Rectangle 13"/>
            <p:cNvSpPr>
              <a:spLocks/>
            </p:cNvSpPr>
            <p:nvPr/>
          </p:nvSpPr>
          <p:spPr bwMode="auto">
            <a:xfrm>
              <a:off x="3657012" y="80656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3 GHZ CPU </a:t>
              </a:r>
            </a:p>
          </p:txBody>
        </p:sp>
        <p:sp>
          <p:nvSpPr>
            <p:cNvPr id="83" name="Rectangle 14"/>
            <p:cNvSpPr>
              <a:spLocks/>
            </p:cNvSpPr>
            <p:nvPr/>
          </p:nvSpPr>
          <p:spPr bwMode="auto">
            <a:xfrm>
              <a:off x="3657012" y="85736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2 GB Memory Ram</a:t>
              </a:r>
            </a:p>
          </p:txBody>
        </p:sp>
        <p:sp>
          <p:nvSpPr>
            <p:cNvPr id="84" name="Rectangle 15"/>
            <p:cNvSpPr>
              <a:spLocks/>
            </p:cNvSpPr>
            <p:nvPr/>
          </p:nvSpPr>
          <p:spPr bwMode="auto">
            <a:xfrm>
              <a:off x="3657012" y="90816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Exclusive</a:t>
              </a:r>
            </a:p>
          </p:txBody>
        </p:sp>
        <p:sp>
          <p:nvSpPr>
            <p:cNvPr id="85" name="Rectangle 16"/>
            <p:cNvSpPr>
              <a:spLocks/>
            </p:cNvSpPr>
            <p:nvPr/>
          </p:nvSpPr>
          <p:spPr bwMode="auto">
            <a:xfrm>
              <a:off x="3390381" y="6668696"/>
              <a:ext cx="3618558" cy="25400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 Light"/>
                <a:ea typeface="+mn-ea"/>
              </a:endParaRPr>
            </a:p>
          </p:txBody>
        </p:sp>
        <p:sp>
          <p:nvSpPr>
            <p:cNvPr id="86" name="Rectangle 6"/>
            <p:cNvSpPr>
              <a:spLocks/>
            </p:cNvSpPr>
            <p:nvPr/>
          </p:nvSpPr>
          <p:spPr bwMode="auto">
            <a:xfrm>
              <a:off x="3390381" y="10034196"/>
              <a:ext cx="3618557" cy="134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Regular"/>
                  <a:ea typeface="ＭＳ Ｐゴシック" charset="0"/>
                  <a:cs typeface="Lato Regular"/>
                  <a:sym typeface="Lato Bold" charset="0"/>
                </a:rPr>
                <a:t>1 MONTH</a:t>
              </a:r>
            </a:p>
          </p:txBody>
        </p:sp>
      </p:grpSp>
      <p:grpSp>
        <p:nvGrpSpPr>
          <p:cNvPr id="87" name="Group 79"/>
          <p:cNvGrpSpPr/>
          <p:nvPr/>
        </p:nvGrpSpPr>
        <p:grpSpPr>
          <a:xfrm>
            <a:off x="3859876" y="3138561"/>
            <a:ext cx="1710310" cy="3702100"/>
            <a:chOff x="3390378" y="3544496"/>
            <a:chExt cx="3618561" cy="7835900"/>
          </a:xfrm>
        </p:grpSpPr>
        <p:sp>
          <p:nvSpPr>
            <p:cNvPr id="88" name="Rectangle 4"/>
            <p:cNvSpPr>
              <a:spLocks/>
            </p:cNvSpPr>
            <p:nvPr/>
          </p:nvSpPr>
          <p:spPr bwMode="auto">
            <a:xfrm>
              <a:off x="3390381" y="4274746"/>
              <a:ext cx="3618558" cy="6464300"/>
            </a:xfrm>
            <a:prstGeom prst="rect">
              <a:avLst/>
            </a:pr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 Light"/>
                <a:ea typeface="+mn-ea"/>
              </a:endParaRPr>
            </a:p>
          </p:txBody>
        </p:sp>
        <p:sp>
          <p:nvSpPr>
            <p:cNvPr id="89" name="Round Same Side Corner Rectangle 126"/>
            <p:cNvSpPr/>
            <p:nvPr/>
          </p:nvSpPr>
          <p:spPr>
            <a:xfrm rot="10800000">
              <a:off x="3390378" y="4261934"/>
              <a:ext cx="3618560" cy="144169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6A4D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219419" tIns="109710" rIns="219419" bIns="109710" rtlCol="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bg-BG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90" name="Rectangle 3"/>
            <p:cNvSpPr>
              <a:spLocks/>
            </p:cNvSpPr>
            <p:nvPr/>
          </p:nvSpPr>
          <p:spPr bwMode="auto">
            <a:xfrm>
              <a:off x="3390381" y="3544496"/>
              <a:ext cx="3618558" cy="736600"/>
            </a:xfrm>
            <a:prstGeom prst="rect">
              <a:avLst/>
            </a:prstGeom>
            <a:solidFill>
              <a:srgbClr val="46A4DB">
                <a:lumMod val="75000"/>
              </a:srgbClr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 Light"/>
                <a:ea typeface="+mn-ea"/>
              </a:endParaRPr>
            </a:p>
          </p:txBody>
        </p:sp>
        <p:sp>
          <p:nvSpPr>
            <p:cNvPr id="91" name="Rectangle 6"/>
            <p:cNvSpPr>
              <a:spLocks/>
            </p:cNvSpPr>
            <p:nvPr/>
          </p:nvSpPr>
          <p:spPr bwMode="auto">
            <a:xfrm>
              <a:off x="4266453" y="3620696"/>
              <a:ext cx="1866414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Regular"/>
                  <a:ea typeface="ＭＳ Ｐゴシック" charset="0"/>
                  <a:cs typeface="Lato Regular"/>
                  <a:sym typeface="Lato Bold" charset="0"/>
                </a:rPr>
                <a:t>Basic</a:t>
              </a:r>
            </a:p>
          </p:txBody>
        </p:sp>
        <p:sp>
          <p:nvSpPr>
            <p:cNvPr id="92" name="Rectangle 7"/>
            <p:cNvSpPr>
              <a:spLocks/>
            </p:cNvSpPr>
            <p:nvPr/>
          </p:nvSpPr>
          <p:spPr bwMode="auto">
            <a:xfrm>
              <a:off x="3390381" y="10034196"/>
              <a:ext cx="3618558" cy="1346200"/>
            </a:xfrm>
            <a:prstGeom prst="rect">
              <a:avLst/>
            </a:prstGeom>
            <a:solidFill>
              <a:srgbClr val="46A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 Light"/>
                <a:ea typeface="+mn-ea"/>
              </a:endParaRPr>
            </a:p>
          </p:txBody>
        </p:sp>
        <p:sp>
          <p:nvSpPr>
            <p:cNvPr id="93" name="Rectangle 8"/>
            <p:cNvSpPr>
              <a:spLocks/>
            </p:cNvSpPr>
            <p:nvPr/>
          </p:nvSpPr>
          <p:spPr bwMode="auto">
            <a:xfrm>
              <a:off x="4241060" y="4535096"/>
              <a:ext cx="1866414" cy="73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Bold" charset="0"/>
                  <a:ea typeface="ＭＳ Ｐゴシック" charset="0"/>
                  <a:cs typeface="ＭＳ Ｐゴシック" charset="0"/>
                  <a:sym typeface="Lato Bold" charset="0"/>
                </a:rPr>
                <a:t>$10</a:t>
              </a:r>
            </a:p>
          </p:txBody>
        </p:sp>
        <p:sp>
          <p:nvSpPr>
            <p:cNvPr id="94" name="Rectangle 9"/>
            <p:cNvSpPr>
              <a:spLocks/>
            </p:cNvSpPr>
            <p:nvPr/>
          </p:nvSpPr>
          <p:spPr bwMode="auto">
            <a:xfrm>
              <a:off x="4266453" y="6097196"/>
              <a:ext cx="1866414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Monthly</a:t>
              </a:r>
            </a:p>
          </p:txBody>
        </p:sp>
        <p:sp>
          <p:nvSpPr>
            <p:cNvPr id="95" name="Rectangle 11"/>
            <p:cNvSpPr>
              <a:spLocks/>
            </p:cNvSpPr>
            <p:nvPr/>
          </p:nvSpPr>
          <p:spPr bwMode="auto">
            <a:xfrm>
              <a:off x="3657012" y="70369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1 GB Bandwith</a:t>
              </a:r>
            </a:p>
          </p:txBody>
        </p:sp>
        <p:sp>
          <p:nvSpPr>
            <p:cNvPr id="96" name="Rectangle 12"/>
            <p:cNvSpPr>
              <a:spLocks/>
            </p:cNvSpPr>
            <p:nvPr/>
          </p:nvSpPr>
          <p:spPr bwMode="auto">
            <a:xfrm>
              <a:off x="3657012" y="75576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10 MB Max File Size</a:t>
              </a:r>
            </a:p>
          </p:txBody>
        </p:sp>
        <p:sp>
          <p:nvSpPr>
            <p:cNvPr id="97" name="Rectangle 13"/>
            <p:cNvSpPr>
              <a:spLocks/>
            </p:cNvSpPr>
            <p:nvPr/>
          </p:nvSpPr>
          <p:spPr bwMode="auto">
            <a:xfrm>
              <a:off x="3657012" y="80656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3 GHZ CPU </a:t>
              </a:r>
            </a:p>
          </p:txBody>
        </p:sp>
        <p:sp>
          <p:nvSpPr>
            <p:cNvPr id="98" name="Rectangle 14"/>
            <p:cNvSpPr>
              <a:spLocks/>
            </p:cNvSpPr>
            <p:nvPr/>
          </p:nvSpPr>
          <p:spPr bwMode="auto">
            <a:xfrm>
              <a:off x="3657012" y="85736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2 GB Memory Ram</a:t>
              </a:r>
            </a:p>
          </p:txBody>
        </p:sp>
        <p:sp>
          <p:nvSpPr>
            <p:cNvPr id="99" name="Rectangle 15"/>
            <p:cNvSpPr>
              <a:spLocks/>
            </p:cNvSpPr>
            <p:nvPr/>
          </p:nvSpPr>
          <p:spPr bwMode="auto">
            <a:xfrm>
              <a:off x="3657012" y="90816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Exclusive</a:t>
              </a:r>
            </a:p>
          </p:txBody>
        </p:sp>
        <p:sp>
          <p:nvSpPr>
            <p:cNvPr id="100" name="Rectangle 16"/>
            <p:cNvSpPr>
              <a:spLocks/>
            </p:cNvSpPr>
            <p:nvPr/>
          </p:nvSpPr>
          <p:spPr bwMode="auto">
            <a:xfrm>
              <a:off x="3390381" y="6668696"/>
              <a:ext cx="3618558" cy="25400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 Light"/>
                <a:ea typeface="+mn-ea"/>
              </a:endParaRPr>
            </a:p>
          </p:txBody>
        </p:sp>
        <p:sp>
          <p:nvSpPr>
            <p:cNvPr id="101" name="Rectangle 6"/>
            <p:cNvSpPr>
              <a:spLocks/>
            </p:cNvSpPr>
            <p:nvPr/>
          </p:nvSpPr>
          <p:spPr bwMode="auto">
            <a:xfrm>
              <a:off x="3390381" y="10034196"/>
              <a:ext cx="3618557" cy="134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Regular"/>
                  <a:ea typeface="ＭＳ Ｐゴシック" charset="0"/>
                  <a:cs typeface="Lato Regular"/>
                  <a:sym typeface="Lato Bold" charset="0"/>
                </a:rPr>
                <a:t>3 MONTH</a:t>
              </a:r>
            </a:p>
          </p:txBody>
        </p:sp>
      </p:grpSp>
      <p:grpSp>
        <p:nvGrpSpPr>
          <p:cNvPr id="102" name="Group 139"/>
          <p:cNvGrpSpPr/>
          <p:nvPr/>
        </p:nvGrpSpPr>
        <p:grpSpPr>
          <a:xfrm>
            <a:off x="5982271" y="3138561"/>
            <a:ext cx="1710310" cy="3702100"/>
            <a:chOff x="3390378" y="3544496"/>
            <a:chExt cx="3618561" cy="7835900"/>
          </a:xfrm>
        </p:grpSpPr>
        <p:sp>
          <p:nvSpPr>
            <p:cNvPr id="103" name="Rectangle 4"/>
            <p:cNvSpPr>
              <a:spLocks/>
            </p:cNvSpPr>
            <p:nvPr/>
          </p:nvSpPr>
          <p:spPr bwMode="auto">
            <a:xfrm>
              <a:off x="3390381" y="4274746"/>
              <a:ext cx="3618558" cy="6464300"/>
            </a:xfrm>
            <a:prstGeom prst="rect">
              <a:avLst/>
            </a:pr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 Light"/>
                <a:ea typeface="+mn-ea"/>
              </a:endParaRPr>
            </a:p>
          </p:txBody>
        </p:sp>
        <p:sp>
          <p:nvSpPr>
            <p:cNvPr id="104" name="Round Same Side Corner Rectangle 141"/>
            <p:cNvSpPr/>
            <p:nvPr/>
          </p:nvSpPr>
          <p:spPr>
            <a:xfrm rot="10800000">
              <a:off x="3390378" y="4261934"/>
              <a:ext cx="3618560" cy="144169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E5583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219419" tIns="109710" rIns="219419" bIns="109710" rtlCol="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bg-BG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05" name="Rectangle 3"/>
            <p:cNvSpPr>
              <a:spLocks/>
            </p:cNvSpPr>
            <p:nvPr/>
          </p:nvSpPr>
          <p:spPr bwMode="auto">
            <a:xfrm>
              <a:off x="3390381" y="3544496"/>
              <a:ext cx="3618558" cy="736600"/>
            </a:xfrm>
            <a:prstGeom prst="rect">
              <a:avLst/>
            </a:prstGeom>
            <a:solidFill>
              <a:srgbClr val="E5583A">
                <a:lumMod val="75000"/>
              </a:srgbClr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 Light"/>
                <a:ea typeface="+mn-ea"/>
              </a:endParaRPr>
            </a:p>
          </p:txBody>
        </p:sp>
        <p:sp>
          <p:nvSpPr>
            <p:cNvPr id="106" name="Rectangle 6"/>
            <p:cNvSpPr>
              <a:spLocks/>
            </p:cNvSpPr>
            <p:nvPr/>
          </p:nvSpPr>
          <p:spPr bwMode="auto">
            <a:xfrm>
              <a:off x="4266453" y="3620696"/>
              <a:ext cx="1866414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Regular"/>
                  <a:ea typeface="ＭＳ Ｐゴシック" charset="0"/>
                  <a:cs typeface="Lato Regular"/>
                  <a:sym typeface="Lato Bold" charset="0"/>
                </a:rPr>
                <a:t>Basic</a:t>
              </a:r>
            </a:p>
          </p:txBody>
        </p:sp>
        <p:sp>
          <p:nvSpPr>
            <p:cNvPr id="107" name="Rectangle 7"/>
            <p:cNvSpPr>
              <a:spLocks/>
            </p:cNvSpPr>
            <p:nvPr/>
          </p:nvSpPr>
          <p:spPr bwMode="auto">
            <a:xfrm>
              <a:off x="3390381" y="10034196"/>
              <a:ext cx="3618558" cy="1346200"/>
            </a:xfrm>
            <a:prstGeom prst="rect">
              <a:avLst/>
            </a:prstGeom>
            <a:solidFill>
              <a:srgbClr val="E55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 Light"/>
                <a:ea typeface="+mn-ea"/>
              </a:endParaRPr>
            </a:p>
          </p:txBody>
        </p:sp>
        <p:sp>
          <p:nvSpPr>
            <p:cNvPr id="108" name="Rectangle 8"/>
            <p:cNvSpPr>
              <a:spLocks/>
            </p:cNvSpPr>
            <p:nvPr/>
          </p:nvSpPr>
          <p:spPr bwMode="auto">
            <a:xfrm>
              <a:off x="4241060" y="4535096"/>
              <a:ext cx="1866414" cy="73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Bold" charset="0"/>
                  <a:ea typeface="ＭＳ Ｐゴシック" charset="0"/>
                  <a:cs typeface="ＭＳ Ｐゴシック" charset="0"/>
                  <a:sym typeface="Lato Bold" charset="0"/>
                </a:rPr>
                <a:t>$10</a:t>
              </a:r>
            </a:p>
          </p:txBody>
        </p:sp>
        <p:sp>
          <p:nvSpPr>
            <p:cNvPr id="109" name="Rectangle 9"/>
            <p:cNvSpPr>
              <a:spLocks/>
            </p:cNvSpPr>
            <p:nvPr/>
          </p:nvSpPr>
          <p:spPr bwMode="auto">
            <a:xfrm>
              <a:off x="4266453" y="6097196"/>
              <a:ext cx="1866414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Monthly</a:t>
              </a:r>
            </a:p>
          </p:txBody>
        </p:sp>
        <p:sp>
          <p:nvSpPr>
            <p:cNvPr id="110" name="Rectangle 11"/>
            <p:cNvSpPr>
              <a:spLocks/>
            </p:cNvSpPr>
            <p:nvPr/>
          </p:nvSpPr>
          <p:spPr bwMode="auto">
            <a:xfrm>
              <a:off x="3657012" y="70369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1 GB Bandwith</a:t>
              </a:r>
            </a:p>
          </p:txBody>
        </p:sp>
        <p:sp>
          <p:nvSpPr>
            <p:cNvPr id="111" name="Rectangle 12"/>
            <p:cNvSpPr>
              <a:spLocks/>
            </p:cNvSpPr>
            <p:nvPr/>
          </p:nvSpPr>
          <p:spPr bwMode="auto">
            <a:xfrm>
              <a:off x="3657012" y="75576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10 MB Max File Size</a:t>
              </a:r>
            </a:p>
          </p:txBody>
        </p:sp>
        <p:sp>
          <p:nvSpPr>
            <p:cNvPr id="112" name="Rectangle 13"/>
            <p:cNvSpPr>
              <a:spLocks/>
            </p:cNvSpPr>
            <p:nvPr/>
          </p:nvSpPr>
          <p:spPr bwMode="auto">
            <a:xfrm>
              <a:off x="3657012" y="80656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3 GHZ CPU </a:t>
              </a:r>
            </a:p>
          </p:txBody>
        </p:sp>
        <p:sp>
          <p:nvSpPr>
            <p:cNvPr id="113" name="Rectangle 14"/>
            <p:cNvSpPr>
              <a:spLocks/>
            </p:cNvSpPr>
            <p:nvPr/>
          </p:nvSpPr>
          <p:spPr bwMode="auto">
            <a:xfrm>
              <a:off x="3657012" y="85736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2 GB Memory Ram</a:t>
              </a:r>
            </a:p>
          </p:txBody>
        </p:sp>
        <p:sp>
          <p:nvSpPr>
            <p:cNvPr id="114" name="Rectangle 15"/>
            <p:cNvSpPr>
              <a:spLocks/>
            </p:cNvSpPr>
            <p:nvPr/>
          </p:nvSpPr>
          <p:spPr bwMode="auto">
            <a:xfrm>
              <a:off x="3657012" y="90816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Exclusive</a:t>
              </a:r>
            </a:p>
          </p:txBody>
        </p:sp>
        <p:sp>
          <p:nvSpPr>
            <p:cNvPr id="115" name="Rectangle 16"/>
            <p:cNvSpPr>
              <a:spLocks/>
            </p:cNvSpPr>
            <p:nvPr/>
          </p:nvSpPr>
          <p:spPr bwMode="auto">
            <a:xfrm>
              <a:off x="3390381" y="6668696"/>
              <a:ext cx="3618558" cy="25400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 Light"/>
                <a:ea typeface="+mn-ea"/>
              </a:endParaRPr>
            </a:p>
          </p:txBody>
        </p:sp>
        <p:sp>
          <p:nvSpPr>
            <p:cNvPr id="116" name="Rectangle 6"/>
            <p:cNvSpPr>
              <a:spLocks/>
            </p:cNvSpPr>
            <p:nvPr/>
          </p:nvSpPr>
          <p:spPr bwMode="auto">
            <a:xfrm>
              <a:off x="3390381" y="10034196"/>
              <a:ext cx="3618557" cy="134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Regular"/>
                  <a:ea typeface="ＭＳ Ｐゴシック" charset="0"/>
                  <a:cs typeface="Lato Regular"/>
                  <a:sym typeface="Lato Bold" charset="0"/>
                </a:rPr>
                <a:t>6 MONTH</a:t>
              </a:r>
            </a:p>
          </p:txBody>
        </p:sp>
      </p:grpSp>
      <p:grpSp>
        <p:nvGrpSpPr>
          <p:cNvPr id="117" name="Group 154"/>
          <p:cNvGrpSpPr/>
          <p:nvPr/>
        </p:nvGrpSpPr>
        <p:grpSpPr>
          <a:xfrm>
            <a:off x="8239688" y="3138561"/>
            <a:ext cx="1710310" cy="3702100"/>
            <a:chOff x="3390378" y="3544496"/>
            <a:chExt cx="3618561" cy="7835900"/>
          </a:xfrm>
        </p:grpSpPr>
        <p:sp>
          <p:nvSpPr>
            <p:cNvPr id="118" name="Rectangle 4"/>
            <p:cNvSpPr>
              <a:spLocks/>
            </p:cNvSpPr>
            <p:nvPr/>
          </p:nvSpPr>
          <p:spPr bwMode="auto">
            <a:xfrm>
              <a:off x="3390381" y="4274746"/>
              <a:ext cx="3618558" cy="6464300"/>
            </a:xfrm>
            <a:prstGeom prst="rect">
              <a:avLst/>
            </a:pr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 Light"/>
                <a:ea typeface="+mn-ea"/>
              </a:endParaRPr>
            </a:p>
          </p:txBody>
        </p:sp>
        <p:sp>
          <p:nvSpPr>
            <p:cNvPr id="119" name="Round Same Side Corner Rectangle 156"/>
            <p:cNvSpPr/>
            <p:nvPr/>
          </p:nvSpPr>
          <p:spPr>
            <a:xfrm rot="10800000">
              <a:off x="3390378" y="4261934"/>
              <a:ext cx="3618560" cy="144169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9B43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219419" tIns="109710" rIns="219419" bIns="109710" rtlCol="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bg-BG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endParaRPr>
            </a:p>
          </p:txBody>
        </p:sp>
        <p:sp>
          <p:nvSpPr>
            <p:cNvPr id="120" name="Rectangle 3"/>
            <p:cNvSpPr>
              <a:spLocks/>
            </p:cNvSpPr>
            <p:nvPr/>
          </p:nvSpPr>
          <p:spPr bwMode="auto">
            <a:xfrm>
              <a:off x="3390381" y="3544496"/>
              <a:ext cx="3618558" cy="736600"/>
            </a:xfrm>
            <a:prstGeom prst="rect">
              <a:avLst/>
            </a:prstGeom>
            <a:solidFill>
              <a:srgbClr val="F9B439">
                <a:lumMod val="75000"/>
              </a:srgbClr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 Light"/>
                <a:ea typeface="+mn-ea"/>
              </a:endParaRPr>
            </a:p>
          </p:txBody>
        </p:sp>
        <p:sp>
          <p:nvSpPr>
            <p:cNvPr id="121" name="Rectangle 6"/>
            <p:cNvSpPr>
              <a:spLocks/>
            </p:cNvSpPr>
            <p:nvPr/>
          </p:nvSpPr>
          <p:spPr bwMode="auto">
            <a:xfrm>
              <a:off x="4266453" y="3620696"/>
              <a:ext cx="1866414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Regular"/>
                  <a:ea typeface="ＭＳ Ｐゴシック" charset="0"/>
                  <a:cs typeface="Lato Regular"/>
                  <a:sym typeface="Lato Bold" charset="0"/>
                </a:rPr>
                <a:t>Basic</a:t>
              </a:r>
            </a:p>
          </p:txBody>
        </p:sp>
        <p:sp>
          <p:nvSpPr>
            <p:cNvPr id="122" name="Rectangle 7"/>
            <p:cNvSpPr>
              <a:spLocks/>
            </p:cNvSpPr>
            <p:nvPr/>
          </p:nvSpPr>
          <p:spPr bwMode="auto">
            <a:xfrm>
              <a:off x="3390381" y="10034196"/>
              <a:ext cx="3618558" cy="1346200"/>
            </a:xfrm>
            <a:prstGeom prst="rect">
              <a:avLst/>
            </a:prstGeom>
            <a:solidFill>
              <a:srgbClr val="F9B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 Light"/>
                <a:ea typeface="+mn-ea"/>
              </a:endParaRPr>
            </a:p>
          </p:txBody>
        </p:sp>
        <p:sp>
          <p:nvSpPr>
            <p:cNvPr id="123" name="Rectangle 8"/>
            <p:cNvSpPr>
              <a:spLocks/>
            </p:cNvSpPr>
            <p:nvPr/>
          </p:nvSpPr>
          <p:spPr bwMode="auto">
            <a:xfrm>
              <a:off x="4241060" y="4535096"/>
              <a:ext cx="1866414" cy="73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Bold" charset="0"/>
                  <a:ea typeface="ＭＳ Ｐゴシック" charset="0"/>
                  <a:cs typeface="ＭＳ Ｐゴシック" charset="0"/>
                  <a:sym typeface="Lato Bold" charset="0"/>
                </a:rPr>
                <a:t>$10</a:t>
              </a:r>
            </a:p>
          </p:txBody>
        </p:sp>
        <p:sp>
          <p:nvSpPr>
            <p:cNvPr id="124" name="Rectangle 9"/>
            <p:cNvSpPr>
              <a:spLocks/>
            </p:cNvSpPr>
            <p:nvPr/>
          </p:nvSpPr>
          <p:spPr bwMode="auto">
            <a:xfrm>
              <a:off x="4266453" y="6097196"/>
              <a:ext cx="1866414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Monthly</a:t>
              </a:r>
            </a:p>
          </p:txBody>
        </p:sp>
        <p:sp>
          <p:nvSpPr>
            <p:cNvPr id="125" name="Rectangle 11"/>
            <p:cNvSpPr>
              <a:spLocks/>
            </p:cNvSpPr>
            <p:nvPr/>
          </p:nvSpPr>
          <p:spPr bwMode="auto">
            <a:xfrm>
              <a:off x="3657012" y="70369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1 GB Bandwith</a:t>
              </a:r>
            </a:p>
          </p:txBody>
        </p:sp>
        <p:sp>
          <p:nvSpPr>
            <p:cNvPr id="126" name="Rectangle 12"/>
            <p:cNvSpPr>
              <a:spLocks/>
            </p:cNvSpPr>
            <p:nvPr/>
          </p:nvSpPr>
          <p:spPr bwMode="auto">
            <a:xfrm>
              <a:off x="3657012" y="75576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10 MB Max File Size</a:t>
              </a:r>
            </a:p>
          </p:txBody>
        </p:sp>
        <p:sp>
          <p:nvSpPr>
            <p:cNvPr id="127" name="Rectangle 13"/>
            <p:cNvSpPr>
              <a:spLocks/>
            </p:cNvSpPr>
            <p:nvPr/>
          </p:nvSpPr>
          <p:spPr bwMode="auto">
            <a:xfrm>
              <a:off x="3657012" y="80656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3 GHZ CPU </a:t>
              </a:r>
            </a:p>
          </p:txBody>
        </p:sp>
        <p:sp>
          <p:nvSpPr>
            <p:cNvPr id="128" name="Rectangle 14"/>
            <p:cNvSpPr>
              <a:spLocks/>
            </p:cNvSpPr>
            <p:nvPr/>
          </p:nvSpPr>
          <p:spPr bwMode="auto">
            <a:xfrm>
              <a:off x="3657012" y="85736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2 GB Memory Ram</a:t>
              </a:r>
            </a:p>
          </p:txBody>
        </p:sp>
        <p:sp>
          <p:nvSpPr>
            <p:cNvPr id="129" name="Rectangle 15"/>
            <p:cNvSpPr>
              <a:spLocks/>
            </p:cNvSpPr>
            <p:nvPr/>
          </p:nvSpPr>
          <p:spPr bwMode="auto">
            <a:xfrm>
              <a:off x="3657012" y="9081696"/>
              <a:ext cx="3085297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Lato Regular" charset="0"/>
                  <a:ea typeface="ＭＳ Ｐゴシック" charset="0"/>
                  <a:cs typeface="ＭＳ Ｐゴシック" charset="0"/>
                  <a:sym typeface="Lato Regular" charset="0"/>
                </a:rPr>
                <a:t>Exclusive</a:t>
              </a:r>
            </a:p>
          </p:txBody>
        </p:sp>
        <p:sp>
          <p:nvSpPr>
            <p:cNvPr id="130" name="Rectangle 16"/>
            <p:cNvSpPr>
              <a:spLocks/>
            </p:cNvSpPr>
            <p:nvPr/>
          </p:nvSpPr>
          <p:spPr bwMode="auto">
            <a:xfrm>
              <a:off x="3390381" y="6668696"/>
              <a:ext cx="3618558" cy="25400"/>
            </a:xfrm>
            <a:prstGeom prst="rect">
              <a:avLst/>
            </a:pr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 Light"/>
                <a:ea typeface="+mn-ea"/>
              </a:endParaRPr>
            </a:p>
          </p:txBody>
        </p:sp>
        <p:sp>
          <p:nvSpPr>
            <p:cNvPr id="131" name="Rectangle 6"/>
            <p:cNvSpPr>
              <a:spLocks/>
            </p:cNvSpPr>
            <p:nvPr/>
          </p:nvSpPr>
          <p:spPr bwMode="auto">
            <a:xfrm>
              <a:off x="3390381" y="10034196"/>
              <a:ext cx="3618557" cy="134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 Regular"/>
                  <a:ea typeface="ＭＳ Ｐゴシック" charset="0"/>
                  <a:cs typeface="Lato Regular"/>
                  <a:sym typeface="Lato Bold" charset="0"/>
                </a:rPr>
                <a:t>12 MONTH</a:t>
              </a:r>
            </a:p>
          </p:txBody>
        </p:sp>
      </p:grpSp>
      <p:grpSp>
        <p:nvGrpSpPr>
          <p:cNvPr id="132" name="Group 65"/>
          <p:cNvGrpSpPr/>
          <p:nvPr/>
        </p:nvGrpSpPr>
        <p:grpSpPr>
          <a:xfrm>
            <a:off x="822208" y="1694522"/>
            <a:ext cx="9896109" cy="1089123"/>
            <a:chOff x="1739573" y="511491"/>
            <a:chExt cx="20937538" cy="2305248"/>
          </a:xfrm>
        </p:grpSpPr>
        <p:sp>
          <p:nvSpPr>
            <p:cNvPr id="133" name="TextBox 132"/>
            <p:cNvSpPr txBox="1"/>
            <p:nvPr/>
          </p:nvSpPr>
          <p:spPr>
            <a:xfrm>
              <a:off x="1739573" y="511491"/>
              <a:ext cx="20937538" cy="1563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4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B6B6B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PRICE TABLE </a:t>
              </a:r>
            </a:p>
          </p:txBody>
        </p:sp>
        <p:grpSp>
          <p:nvGrpSpPr>
            <p:cNvPr id="134" name="Group 67"/>
            <p:cNvGrpSpPr/>
            <p:nvPr/>
          </p:nvGrpSpPr>
          <p:grpSpPr>
            <a:xfrm>
              <a:off x="10842089" y="1977406"/>
              <a:ext cx="2738812" cy="73151"/>
              <a:chOff x="1775295" y="2020905"/>
              <a:chExt cx="3631535" cy="45719"/>
            </a:xfrm>
          </p:grpSpPr>
          <p:sp>
            <p:nvSpPr>
              <p:cNvPr id="136" name="Rectangle 69"/>
              <p:cNvSpPr/>
              <p:nvPr/>
            </p:nvSpPr>
            <p:spPr>
              <a:xfrm flipV="1">
                <a:off x="1775295" y="2020905"/>
                <a:ext cx="540354" cy="45719"/>
              </a:xfrm>
              <a:prstGeom prst="rect">
                <a:avLst/>
              </a:prstGeom>
              <a:solidFill>
                <a:srgbClr val="81B94F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137" name="Rectangle 70"/>
              <p:cNvSpPr/>
              <p:nvPr/>
            </p:nvSpPr>
            <p:spPr>
              <a:xfrm flipV="1">
                <a:off x="2390858" y="2020905"/>
                <a:ext cx="540354" cy="45719"/>
              </a:xfrm>
              <a:prstGeom prst="rect">
                <a:avLst/>
              </a:prstGeom>
              <a:solidFill>
                <a:srgbClr val="46A4DB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138" name="Rectangle 71"/>
              <p:cNvSpPr/>
              <p:nvPr/>
            </p:nvSpPr>
            <p:spPr>
              <a:xfrm flipV="1">
                <a:off x="3025595" y="2020905"/>
                <a:ext cx="540354" cy="45719"/>
              </a:xfrm>
              <a:prstGeom prst="rect">
                <a:avLst/>
              </a:prstGeom>
              <a:solidFill>
                <a:srgbClr val="E5583A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139" name="Rectangle 72"/>
              <p:cNvSpPr/>
              <p:nvPr/>
            </p:nvSpPr>
            <p:spPr>
              <a:xfrm flipV="1">
                <a:off x="3641290" y="2020905"/>
                <a:ext cx="540354" cy="45719"/>
              </a:xfrm>
              <a:prstGeom prst="rect">
                <a:avLst/>
              </a:prstGeom>
              <a:solidFill>
                <a:srgbClr val="F9B439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140" name="Rectangle 73"/>
              <p:cNvSpPr/>
              <p:nvPr/>
            </p:nvSpPr>
            <p:spPr>
              <a:xfrm flipV="1">
                <a:off x="4256852" y="2020905"/>
                <a:ext cx="540354" cy="45719"/>
              </a:xfrm>
              <a:prstGeom prst="rect">
                <a:avLst/>
              </a:prstGeom>
              <a:solidFill>
                <a:srgbClr val="7C69A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141" name="Rectangle 74"/>
              <p:cNvSpPr/>
              <p:nvPr/>
            </p:nvSpPr>
            <p:spPr>
              <a:xfrm flipV="1">
                <a:off x="4866476" y="2020905"/>
                <a:ext cx="540354" cy="45719"/>
              </a:xfrm>
              <a:prstGeom prst="rect">
                <a:avLst/>
              </a:prstGeom>
              <a:solidFill>
                <a:srgbClr val="404F64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</p:grpSp>
        <p:sp>
          <p:nvSpPr>
            <p:cNvPr id="135" name="TextBox 134"/>
            <p:cNvSpPr txBox="1"/>
            <p:nvPr/>
          </p:nvSpPr>
          <p:spPr>
            <a:xfrm>
              <a:off x="1739573" y="2035007"/>
              <a:ext cx="20937538" cy="781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Calibri Light"/>
                  <a:ea typeface="+mn-ea"/>
                  <a:cs typeface="Calibri Light"/>
                </a:rPr>
                <a:t>Your great subtitle </a:t>
              </a:r>
              <a:r>
                <a:rPr kumimoji="0" lang="id-ID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1B94F"/>
                  </a:solidFill>
                  <a:effectLst/>
                  <a:uLnTx/>
                  <a:uFillTx/>
                  <a:latin typeface="Calibri Light"/>
                  <a:ea typeface="+mn-ea"/>
                  <a:cs typeface="Calibri Light"/>
                </a:rPr>
                <a:t>in this line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23089</TotalTime>
  <Words>332</Words>
  <Application>Microsoft Office PowerPoint</Application>
  <PresentationFormat>自定义</PresentationFormat>
  <Paragraphs>55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2019-08-24T11:18:58Z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