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29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4C55"/>
    <a:srgbClr val="FF6600"/>
    <a:srgbClr val="990099"/>
    <a:srgbClr val="FF3399"/>
    <a:srgbClr val="66FF33"/>
    <a:srgbClr val="99FF66"/>
    <a:srgbClr val="FFCC66"/>
    <a:srgbClr val="FF9900"/>
    <a:srgbClr val="FFFFFF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3216" y="-109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 Placeholder 11"/>
          <p:cNvSpPr txBox="1">
            <a:spLocks/>
          </p:cNvSpPr>
          <p:nvPr/>
        </p:nvSpPr>
        <p:spPr>
          <a:xfrm>
            <a:off x="909219" y="1168347"/>
            <a:ext cx="9910485" cy="407992"/>
          </a:xfrm>
          <a:prstGeom prst="rect">
            <a:avLst/>
          </a:prstGeom>
        </p:spPr>
        <p:txBody>
          <a:bodyPr vert="horz" lIns="0" tIns="49064" rIns="0" bIns="49064" anchor="ctr"/>
          <a:lstStyle>
            <a:lvl1pPr marL="0" indent="0" algn="ctr" defTabSz="490633" rtl="0" eaLnBrk="1" latinLnBrk="0" hangingPunct="1">
              <a:lnSpc>
                <a:spcPct val="100000"/>
              </a:lnSpc>
              <a:spcBef>
                <a:spcPts val="0"/>
              </a:spcBef>
              <a:buFont typeface="Arial"/>
              <a:buNone/>
              <a:defRPr sz="3000" b="1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Lato"/>
                <a:ea typeface="+mn-ea"/>
                <a:cs typeface="Lato"/>
              </a:defRPr>
            </a:lvl1pPr>
            <a:lvl2pPr marL="797278" indent="-306644" algn="l" defTabSz="490633" rtl="0" eaLnBrk="1" latinLnBrk="0" hangingPunct="1">
              <a:spcBef>
                <a:spcPct val="20000"/>
              </a:spcBef>
              <a:buFont typeface="Arial"/>
              <a:buChar char="–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26582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7213" indent="-245316" algn="l" defTabSz="490633" rtl="0" eaLnBrk="1" latinLnBrk="0" hangingPunct="1">
              <a:spcBef>
                <a:spcPct val="20000"/>
              </a:spcBef>
              <a:buFont typeface="Arial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7846" indent="-245316" algn="l" defTabSz="490633" rtl="0" eaLnBrk="1" latinLnBrk="0" hangingPunct="1">
              <a:spcBef>
                <a:spcPct val="20000"/>
              </a:spcBef>
              <a:buFont typeface="Arial"/>
              <a:buChar char="»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98479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89111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79744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0376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9063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000" b="1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Lato"/>
                <a:ea typeface="+mn-ea"/>
              </a:rPr>
              <a:t>Table Example</a:t>
            </a:r>
            <a:endParaRPr kumimoji="0" lang="en-US" sz="30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Lato"/>
              <a:ea typeface="+mn-ea"/>
            </a:endParaRPr>
          </a:p>
        </p:txBody>
      </p:sp>
      <p:sp>
        <p:nvSpPr>
          <p:cNvPr id="52" name="Text Placeholder 12"/>
          <p:cNvSpPr txBox="1">
            <a:spLocks/>
          </p:cNvSpPr>
          <p:nvPr/>
        </p:nvSpPr>
        <p:spPr>
          <a:xfrm>
            <a:off x="909219" y="1682395"/>
            <a:ext cx="9910485" cy="319717"/>
          </a:xfrm>
          <a:prstGeom prst="rect">
            <a:avLst/>
          </a:prstGeom>
        </p:spPr>
        <p:txBody>
          <a:bodyPr vert="horz" lIns="0" tIns="49064" rIns="0" bIns="49064" anchor="ctr"/>
          <a:lstStyle>
            <a:lvl1pPr marL="0" indent="0" algn="ctr" defTabSz="49063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defRPr lang="en-US" sz="1900" b="0" kern="1200" smtClean="0">
                <a:solidFill>
                  <a:schemeClr val="accent3"/>
                </a:solidFill>
                <a:effectLst/>
                <a:latin typeface="+mn-lt"/>
                <a:ea typeface="+mn-ea"/>
                <a:cs typeface="+mn-cs"/>
              </a:defRPr>
            </a:lvl1pPr>
            <a:lvl2pPr marL="797278" indent="-306644" algn="l" defTabSz="490633" rtl="0" eaLnBrk="1" latinLnBrk="0" hangingPunct="1">
              <a:spcBef>
                <a:spcPct val="20000"/>
              </a:spcBef>
              <a:buFont typeface="Arial"/>
              <a:buChar char="–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26582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7213" indent="-245316" algn="l" defTabSz="490633" rtl="0" eaLnBrk="1" latinLnBrk="0" hangingPunct="1">
              <a:spcBef>
                <a:spcPct val="20000"/>
              </a:spcBef>
              <a:buFont typeface="Arial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7846" indent="-245316" algn="l" defTabSz="490633" rtl="0" eaLnBrk="1" latinLnBrk="0" hangingPunct="1">
              <a:spcBef>
                <a:spcPct val="20000"/>
              </a:spcBef>
              <a:buFont typeface="Arial"/>
              <a:buChar char="»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98479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89111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79744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0376" indent="-245316" algn="l" defTabSz="490633" rtl="0" eaLnBrk="1" latinLnBrk="0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9063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smtClean="0">
                <a:ln>
                  <a:noFill/>
                </a:ln>
                <a:solidFill>
                  <a:srgbClr val="44BE9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Donec vel nisl nec risus vul putate place rat in at ligula onec.</a:t>
            </a:r>
            <a:endParaRPr kumimoji="0" lang="en-US" sz="1900" b="0" i="0" u="none" strike="noStrike" kern="1200" cap="none" spc="0" normalizeH="0" baseline="0" noProof="0" dirty="0">
              <a:ln>
                <a:noFill/>
              </a:ln>
              <a:solidFill>
                <a:srgbClr val="44BE9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53" name="Table 1793"/>
          <p:cNvGraphicFramePr/>
          <p:nvPr>
            <p:extLst>
              <p:ext uri="{D42A27DB-BD31-4B8C-83A1-F6EECF244321}">
                <p14:modId xmlns:p14="http://schemas.microsoft.com/office/powerpoint/2010/main" val="527743299"/>
              </p:ext>
            </p:extLst>
          </p:nvPr>
        </p:nvGraphicFramePr>
        <p:xfrm>
          <a:off x="934111" y="2529237"/>
          <a:ext cx="9885594" cy="4036500"/>
        </p:xfrm>
        <a:graphic>
          <a:graphicData uri="http://schemas.openxmlformats.org/drawingml/2006/table">
            <a:tbl>
              <a:tblPr firstRow="1" bandRow="1"/>
              <a:tblGrid>
                <a:gridCol w="1667494"/>
                <a:gridCol w="2054525"/>
                <a:gridCol w="2054525"/>
                <a:gridCol w="2054525"/>
                <a:gridCol w="2054525"/>
              </a:tblGrid>
              <a:tr h="504014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indent="0" algn="ctr" defTabSz="914400">
                        <a:lnSpc>
                          <a:spcPct val="200000"/>
                        </a:lnSpc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s-ES_tradnl" sz="1700" dirty="0" smtClean="0">
                          <a:solidFill>
                            <a:srgbClr val="FFFFFF"/>
                          </a:solidFill>
                          <a:latin typeface="Lato Regular"/>
                          <a:ea typeface="Roboto Black"/>
                          <a:cs typeface="Lato Regular"/>
                          <a:sym typeface="Roboto Black"/>
                        </a:rPr>
                        <a:t>YEAR</a:t>
                      </a:r>
                      <a:endParaRPr sz="1700" dirty="0">
                        <a:solidFill>
                          <a:srgbClr val="FFFFFF"/>
                        </a:solidFill>
                        <a:latin typeface="Lato Regular"/>
                        <a:ea typeface="Roboto Black"/>
                        <a:cs typeface="Lato Regular"/>
                        <a:sym typeface="Roboto Black"/>
                      </a:endParaRPr>
                    </a:p>
                  </a:txBody>
                  <a:tcPr marL="24001" marR="24001" marT="0" marB="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6556A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indent="0" algn="ctr" defTabSz="914400">
                        <a:lnSpc>
                          <a:spcPct val="200000"/>
                        </a:lnSpc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s-ES_tradnl" sz="1700" dirty="0" smtClean="0">
                          <a:solidFill>
                            <a:srgbClr val="FFFFFF"/>
                          </a:solidFill>
                          <a:latin typeface="Lato Regular"/>
                          <a:ea typeface="Roboto Black"/>
                          <a:cs typeface="Lato Regular"/>
                          <a:sym typeface="Roboto Black"/>
                        </a:rPr>
                        <a:t>2013</a:t>
                      </a:r>
                      <a:endParaRPr sz="1700" dirty="0">
                        <a:solidFill>
                          <a:srgbClr val="FFFFFF"/>
                        </a:solidFill>
                        <a:latin typeface="Lato Regular"/>
                        <a:ea typeface="Roboto Black"/>
                        <a:cs typeface="Lato Regular"/>
                        <a:sym typeface="Roboto Black"/>
                      </a:endParaRPr>
                    </a:p>
                  </a:txBody>
                  <a:tcPr marL="24001" marR="24001" marT="0" marB="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487B1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indent="0" algn="ctr" defTabSz="914400">
                        <a:lnSpc>
                          <a:spcPct val="200000"/>
                        </a:lnSpc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s-ES_tradnl" sz="1700" dirty="0" smtClean="0">
                          <a:solidFill>
                            <a:srgbClr val="FFFFFF"/>
                          </a:solidFill>
                          <a:latin typeface="Lato Regular"/>
                          <a:ea typeface="Roboto Black"/>
                          <a:cs typeface="Lato Regular"/>
                          <a:sym typeface="Roboto Black"/>
                        </a:rPr>
                        <a:t>2014</a:t>
                      </a:r>
                      <a:endParaRPr sz="1700" dirty="0">
                        <a:solidFill>
                          <a:srgbClr val="FFFFFF"/>
                        </a:solidFill>
                        <a:latin typeface="Lato Regular"/>
                        <a:ea typeface="Roboto Black"/>
                        <a:cs typeface="Lato Regular"/>
                        <a:sym typeface="Roboto Black"/>
                      </a:endParaRPr>
                    </a:p>
                  </a:txBody>
                  <a:tcPr marL="24001" marR="24001" marT="0" marB="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BE9B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indent="0" algn="ctr" defTabSz="914400">
                        <a:lnSpc>
                          <a:spcPct val="200000"/>
                        </a:lnSpc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s-ES_tradnl" sz="1700" dirty="0" smtClean="0">
                          <a:solidFill>
                            <a:srgbClr val="FFFFFF"/>
                          </a:solidFill>
                          <a:latin typeface="Lato Regular"/>
                          <a:ea typeface="Roboto Black"/>
                          <a:cs typeface="Lato Regular"/>
                          <a:sym typeface="Roboto Black"/>
                        </a:rPr>
                        <a:t>2015</a:t>
                      </a:r>
                      <a:endParaRPr sz="1700" dirty="0">
                        <a:solidFill>
                          <a:srgbClr val="FFFFFF"/>
                        </a:solidFill>
                        <a:latin typeface="Lato Regular"/>
                        <a:ea typeface="Roboto Black"/>
                        <a:cs typeface="Lato Regular"/>
                        <a:sym typeface="Roboto Black"/>
                      </a:endParaRPr>
                    </a:p>
                  </a:txBody>
                  <a:tcPr marL="24001" marR="24001" marT="0" marB="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CB833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indent="0" algn="ctr" defTabSz="914400">
                        <a:lnSpc>
                          <a:spcPct val="200000"/>
                        </a:lnSpc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s-ES_tradnl" sz="1700" dirty="0" smtClean="0">
                          <a:solidFill>
                            <a:srgbClr val="FFFFFF"/>
                          </a:solidFill>
                          <a:latin typeface="Lato Regular"/>
                          <a:ea typeface="Roboto Black"/>
                          <a:cs typeface="Lato Regular"/>
                          <a:sym typeface="Roboto Black"/>
                        </a:rPr>
                        <a:t>2016</a:t>
                      </a:r>
                      <a:endParaRPr sz="1700" dirty="0">
                        <a:solidFill>
                          <a:srgbClr val="FFFFFF"/>
                        </a:solidFill>
                        <a:latin typeface="Lato Regular"/>
                        <a:ea typeface="Roboto Black"/>
                        <a:cs typeface="Lato Regular"/>
                        <a:sym typeface="Roboto Black"/>
                      </a:endParaRPr>
                    </a:p>
                  </a:txBody>
                  <a:tcPr marL="24001" marR="24001" marT="0" marB="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8634"/>
                    </a:solidFill>
                  </a:tcPr>
                </a:tc>
              </a:tr>
              <a:tr h="421616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sz="1200" b="1" dirty="0">
                          <a:solidFill>
                            <a:srgbClr val="FFFFFF"/>
                          </a:solidFill>
                          <a:latin typeface="Lato Regular"/>
                          <a:ea typeface="Roboto Black"/>
                          <a:cs typeface="Lato Regular"/>
                          <a:sym typeface="Roboto Black"/>
                        </a:rPr>
                        <a:t>Products</a:t>
                      </a:r>
                    </a:p>
                  </a:txBody>
                  <a:tcPr marL="24001" marR="24001" marT="24001" marB="24001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CA3A8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lang="es-ES_tradnl" sz="120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oboto Light"/>
                          <a:cs typeface="Lato Regular"/>
                          <a:sym typeface="Roboto Light"/>
                        </a:rPr>
                        <a:t>Product Example</a:t>
                      </a:r>
                      <a:endParaRPr lang="es-ES_tradnl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oboto Light"/>
                        <a:cs typeface="Lato Regular"/>
                        <a:sym typeface="Roboto Light"/>
                      </a:endParaRPr>
                    </a:p>
                  </a:txBody>
                  <a:tcPr marL="24001" marR="24001" marT="24001" marB="24001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lang="es-ES_tradnl" sz="120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oboto Light"/>
                          <a:cs typeface="Lato Regular"/>
                          <a:sym typeface="Roboto Light"/>
                        </a:rPr>
                        <a:t>Product Example</a:t>
                      </a:r>
                      <a:endParaRPr lang="es-ES_tradnl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oboto Light"/>
                        <a:cs typeface="Lato Regular"/>
                        <a:sym typeface="Roboto Light"/>
                      </a:endParaRPr>
                    </a:p>
                  </a:txBody>
                  <a:tcPr marL="24001" marR="24001" marT="24001" marB="24001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lang="es-ES_tradnl" sz="120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oboto Light"/>
                          <a:cs typeface="Lato Regular"/>
                          <a:sym typeface="Roboto Light"/>
                        </a:rPr>
                        <a:t>Product Example</a:t>
                      </a:r>
                      <a:endParaRPr lang="es-ES_tradnl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oboto Light"/>
                        <a:cs typeface="Lato Regular"/>
                        <a:sym typeface="Roboto Light"/>
                      </a:endParaRPr>
                    </a:p>
                  </a:txBody>
                  <a:tcPr marL="24001" marR="24001" marT="24001" marB="24001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lang="es-ES_tradnl" sz="120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oboto Light"/>
                          <a:cs typeface="Lato Regular"/>
                          <a:sym typeface="Roboto Light"/>
                        </a:rPr>
                        <a:t>Product Example</a:t>
                      </a:r>
                      <a:endParaRPr lang="es-ES_tradnl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oboto Light"/>
                        <a:cs typeface="Lato Regular"/>
                        <a:sym typeface="Roboto Light"/>
                      </a:endParaRPr>
                    </a:p>
                  </a:txBody>
                  <a:tcPr marL="24001" marR="24001" marT="24001" marB="24001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21616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sz="1200" dirty="0">
                          <a:solidFill>
                            <a:srgbClr val="FFFFFF"/>
                          </a:solidFill>
                          <a:latin typeface="Lato Regular"/>
                          <a:ea typeface="Roboto Black"/>
                          <a:cs typeface="Lato Regular"/>
                          <a:sym typeface="Roboto Black"/>
                        </a:rPr>
                        <a:t>Category 01</a:t>
                      </a:r>
                    </a:p>
                  </a:txBody>
                  <a:tcPr marL="24001" marR="24001" marT="24001" marB="24001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9727B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lang="es-ES_tradnl" sz="120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oboto Light"/>
                          <a:cs typeface="Lato Regular"/>
                          <a:sym typeface="Roboto Light"/>
                        </a:rPr>
                        <a:t>Product Example</a:t>
                      </a:r>
                      <a:endParaRPr lang="es-ES_tradnl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oboto Light"/>
                        <a:cs typeface="Lato Regular"/>
                        <a:sym typeface="Roboto Light"/>
                      </a:endParaRPr>
                    </a:p>
                  </a:txBody>
                  <a:tcPr marL="24001" marR="24001" marT="24001" marB="24001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lang="es-ES_tradnl" sz="120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oboto Light"/>
                          <a:cs typeface="Lato Regular"/>
                          <a:sym typeface="Roboto Light"/>
                        </a:rPr>
                        <a:t>Product Example</a:t>
                      </a:r>
                      <a:endParaRPr lang="es-ES_tradnl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oboto Light"/>
                        <a:cs typeface="Lato Regular"/>
                        <a:sym typeface="Roboto Light"/>
                      </a:endParaRPr>
                    </a:p>
                  </a:txBody>
                  <a:tcPr marL="24001" marR="24001" marT="24001" marB="24001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lang="es-ES_tradnl" sz="120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oboto Light"/>
                          <a:cs typeface="Lato Regular"/>
                          <a:sym typeface="Roboto Light"/>
                        </a:rPr>
                        <a:t>Product Example</a:t>
                      </a:r>
                      <a:endParaRPr lang="es-ES_tradnl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oboto Light"/>
                        <a:cs typeface="Lato Regular"/>
                        <a:sym typeface="Roboto Light"/>
                      </a:endParaRPr>
                    </a:p>
                  </a:txBody>
                  <a:tcPr marL="24001" marR="24001" marT="24001" marB="24001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lang="es-ES_tradnl" sz="120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oboto Light"/>
                          <a:cs typeface="Lato Regular"/>
                          <a:sym typeface="Roboto Light"/>
                        </a:rPr>
                        <a:t>Product Example</a:t>
                      </a:r>
                      <a:endParaRPr lang="es-ES_tradnl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oboto Light"/>
                        <a:cs typeface="Lato Regular"/>
                        <a:sym typeface="Roboto Light"/>
                      </a:endParaRPr>
                    </a:p>
                  </a:txBody>
                  <a:tcPr marL="24001" marR="24001" marT="24001" marB="24001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21616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sz="1200">
                          <a:solidFill>
                            <a:srgbClr val="FFFFFF"/>
                          </a:solidFill>
                          <a:latin typeface="Lato Regular"/>
                          <a:ea typeface="Roboto Black"/>
                          <a:cs typeface="Lato Regular"/>
                          <a:sym typeface="Roboto Black"/>
                        </a:rPr>
                        <a:t>Category 02</a:t>
                      </a:r>
                    </a:p>
                  </a:txBody>
                  <a:tcPr marL="24001" marR="24001" marT="24001" marB="24001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CA3A8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lang="es-ES_tradnl" sz="120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oboto Light"/>
                          <a:cs typeface="Lato Regular"/>
                          <a:sym typeface="Roboto Light"/>
                        </a:rPr>
                        <a:t>Product Example</a:t>
                      </a:r>
                      <a:endParaRPr lang="es-ES_tradnl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oboto Light"/>
                        <a:cs typeface="Lato Regular"/>
                        <a:sym typeface="Roboto Light"/>
                      </a:endParaRPr>
                    </a:p>
                  </a:txBody>
                  <a:tcPr marL="24001" marR="24001" marT="24001" marB="24001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lang="es-ES_tradnl" sz="120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oboto Light"/>
                          <a:cs typeface="Lato Regular"/>
                          <a:sym typeface="Roboto Light"/>
                        </a:rPr>
                        <a:t>Product Example</a:t>
                      </a:r>
                      <a:endParaRPr lang="es-ES_tradnl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oboto Light"/>
                        <a:cs typeface="Lato Regular"/>
                        <a:sym typeface="Roboto Light"/>
                      </a:endParaRPr>
                    </a:p>
                  </a:txBody>
                  <a:tcPr marL="24001" marR="24001" marT="24001" marB="24001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lang="es-ES_tradnl" sz="120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oboto Light"/>
                          <a:cs typeface="Lato Regular"/>
                          <a:sym typeface="Roboto Light"/>
                        </a:rPr>
                        <a:t>Product Example</a:t>
                      </a:r>
                      <a:endParaRPr lang="es-ES_tradnl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oboto Light"/>
                        <a:cs typeface="Lato Regular"/>
                        <a:sym typeface="Roboto Light"/>
                      </a:endParaRPr>
                    </a:p>
                  </a:txBody>
                  <a:tcPr marL="24001" marR="24001" marT="24001" marB="24001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lang="es-ES_tradnl" sz="120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oboto Light"/>
                          <a:cs typeface="Lato Regular"/>
                          <a:sym typeface="Roboto Light"/>
                        </a:rPr>
                        <a:t>Product Example</a:t>
                      </a:r>
                      <a:endParaRPr lang="es-ES_tradnl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oboto Light"/>
                        <a:cs typeface="Lato Regular"/>
                        <a:sym typeface="Roboto Light"/>
                      </a:endParaRPr>
                    </a:p>
                  </a:txBody>
                  <a:tcPr marL="24001" marR="24001" marT="24001" marB="24001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21616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sz="1200">
                          <a:solidFill>
                            <a:srgbClr val="FFFFFF"/>
                          </a:solidFill>
                          <a:latin typeface="Lato Regular"/>
                          <a:ea typeface="Roboto Black"/>
                          <a:cs typeface="Lato Regular"/>
                          <a:sym typeface="Roboto Black"/>
                        </a:rPr>
                        <a:t>Category 03</a:t>
                      </a:r>
                    </a:p>
                  </a:txBody>
                  <a:tcPr marL="24001" marR="24001" marT="24001" marB="24001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9727B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lang="es-ES_tradnl" sz="120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oboto Light"/>
                          <a:cs typeface="Lato Regular"/>
                          <a:sym typeface="Roboto Light"/>
                        </a:rPr>
                        <a:t>Product Example</a:t>
                      </a:r>
                      <a:endParaRPr lang="es-ES_tradnl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oboto Light"/>
                        <a:cs typeface="Lato Regular"/>
                        <a:sym typeface="Roboto Light"/>
                      </a:endParaRPr>
                    </a:p>
                  </a:txBody>
                  <a:tcPr marL="24001" marR="24001" marT="24001" marB="24001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lang="es-ES_tradnl" sz="120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oboto Light"/>
                          <a:cs typeface="Lato Regular"/>
                          <a:sym typeface="Roboto Light"/>
                        </a:rPr>
                        <a:t>Product Example</a:t>
                      </a:r>
                      <a:endParaRPr lang="es-ES_tradnl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oboto Light"/>
                        <a:cs typeface="Lato Regular"/>
                        <a:sym typeface="Roboto Light"/>
                      </a:endParaRPr>
                    </a:p>
                  </a:txBody>
                  <a:tcPr marL="24001" marR="24001" marT="24001" marB="24001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lang="es-ES_tradnl" sz="120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oboto Light"/>
                          <a:cs typeface="Lato Regular"/>
                          <a:sym typeface="Roboto Light"/>
                        </a:rPr>
                        <a:t>Product Example</a:t>
                      </a:r>
                      <a:endParaRPr lang="es-ES_tradnl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oboto Light"/>
                        <a:cs typeface="Lato Regular"/>
                        <a:sym typeface="Roboto Light"/>
                      </a:endParaRPr>
                    </a:p>
                  </a:txBody>
                  <a:tcPr marL="24001" marR="24001" marT="24001" marB="24001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lang="es-ES_tradnl" sz="120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oboto Light"/>
                          <a:cs typeface="Lato Regular"/>
                          <a:sym typeface="Roboto Light"/>
                        </a:rPr>
                        <a:t>Product Example</a:t>
                      </a:r>
                      <a:endParaRPr lang="es-ES_tradnl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oboto Light"/>
                        <a:cs typeface="Lato Regular"/>
                        <a:sym typeface="Roboto Light"/>
                      </a:endParaRPr>
                    </a:p>
                  </a:txBody>
                  <a:tcPr marL="24001" marR="24001" marT="24001" marB="24001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21616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sz="1200">
                          <a:solidFill>
                            <a:srgbClr val="FFFFFF"/>
                          </a:solidFill>
                          <a:latin typeface="Lato Regular"/>
                          <a:ea typeface="Roboto Black"/>
                          <a:cs typeface="Lato Regular"/>
                          <a:sym typeface="Roboto Black"/>
                        </a:rPr>
                        <a:t>Category 04</a:t>
                      </a:r>
                    </a:p>
                  </a:txBody>
                  <a:tcPr marL="24001" marR="24001" marT="24001" marB="24001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CA3A8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lang="es-ES_tradnl" sz="120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oboto Light"/>
                          <a:cs typeface="Lato Regular"/>
                          <a:sym typeface="Roboto Light"/>
                        </a:rPr>
                        <a:t>Product Example</a:t>
                      </a:r>
                      <a:endParaRPr lang="es-ES_tradnl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oboto Light"/>
                        <a:cs typeface="Lato Regular"/>
                        <a:sym typeface="Roboto Light"/>
                      </a:endParaRPr>
                    </a:p>
                  </a:txBody>
                  <a:tcPr marL="24001" marR="24001" marT="24001" marB="24001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lang="es-ES_tradnl" sz="120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oboto Light"/>
                          <a:cs typeface="Lato Regular"/>
                          <a:sym typeface="Roboto Light"/>
                        </a:rPr>
                        <a:t>Product Example</a:t>
                      </a:r>
                      <a:endParaRPr lang="es-ES_tradnl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oboto Light"/>
                        <a:cs typeface="Lato Regular"/>
                        <a:sym typeface="Roboto Light"/>
                      </a:endParaRPr>
                    </a:p>
                  </a:txBody>
                  <a:tcPr marL="24001" marR="24001" marT="24001" marB="24001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lang="es-ES_tradnl" sz="120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oboto Light"/>
                          <a:cs typeface="Lato Regular"/>
                          <a:sym typeface="Roboto Light"/>
                        </a:rPr>
                        <a:t>Product Example</a:t>
                      </a:r>
                      <a:endParaRPr lang="es-ES_tradnl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oboto Light"/>
                        <a:cs typeface="Lato Regular"/>
                        <a:sym typeface="Roboto Light"/>
                      </a:endParaRPr>
                    </a:p>
                  </a:txBody>
                  <a:tcPr marL="24001" marR="24001" marT="24001" marB="24001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lang="es-ES_tradnl" sz="120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oboto Light"/>
                          <a:cs typeface="Lato Regular"/>
                          <a:sym typeface="Roboto Light"/>
                        </a:rPr>
                        <a:t>Product Example</a:t>
                      </a:r>
                      <a:endParaRPr lang="es-ES_tradnl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oboto Light"/>
                        <a:cs typeface="Lato Regular"/>
                        <a:sym typeface="Roboto Light"/>
                      </a:endParaRPr>
                    </a:p>
                  </a:txBody>
                  <a:tcPr marL="24001" marR="24001" marT="24001" marB="24001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21616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sz="1200">
                          <a:solidFill>
                            <a:srgbClr val="FFFFFF"/>
                          </a:solidFill>
                          <a:latin typeface="Lato Regular"/>
                          <a:ea typeface="Roboto Black"/>
                          <a:cs typeface="Lato Regular"/>
                          <a:sym typeface="Roboto Black"/>
                        </a:rPr>
                        <a:t>Category 05</a:t>
                      </a:r>
                    </a:p>
                  </a:txBody>
                  <a:tcPr marL="24001" marR="24001" marT="24001" marB="24001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9727B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lang="es-ES_tradnl" sz="120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oboto Light"/>
                          <a:cs typeface="Lato Regular"/>
                          <a:sym typeface="Roboto Light"/>
                        </a:rPr>
                        <a:t>Product Example</a:t>
                      </a:r>
                      <a:endParaRPr lang="es-ES_tradnl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oboto Light"/>
                        <a:cs typeface="Lato Regular"/>
                        <a:sym typeface="Roboto Light"/>
                      </a:endParaRPr>
                    </a:p>
                  </a:txBody>
                  <a:tcPr marL="24001" marR="24001" marT="24001" marB="24001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lang="es-ES_tradnl" sz="120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oboto Light"/>
                          <a:cs typeface="Lato Regular"/>
                          <a:sym typeface="Roboto Light"/>
                        </a:rPr>
                        <a:t>Product Example</a:t>
                      </a:r>
                      <a:endParaRPr lang="es-ES_tradnl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oboto Light"/>
                        <a:cs typeface="Lato Regular"/>
                        <a:sym typeface="Roboto Light"/>
                      </a:endParaRPr>
                    </a:p>
                  </a:txBody>
                  <a:tcPr marL="24001" marR="24001" marT="24001" marB="24001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lang="es-ES_tradnl" sz="120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oboto Light"/>
                          <a:cs typeface="Lato Regular"/>
                          <a:sym typeface="Roboto Light"/>
                        </a:rPr>
                        <a:t>Product Example</a:t>
                      </a:r>
                      <a:endParaRPr lang="es-ES_tradnl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oboto Light"/>
                        <a:cs typeface="Lato Regular"/>
                        <a:sym typeface="Roboto Light"/>
                      </a:endParaRPr>
                    </a:p>
                  </a:txBody>
                  <a:tcPr marL="24001" marR="24001" marT="24001" marB="24001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lang="es-ES_tradnl" sz="120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oboto Light"/>
                          <a:cs typeface="Lato Regular"/>
                          <a:sym typeface="Roboto Light"/>
                        </a:rPr>
                        <a:t>Product Example</a:t>
                      </a:r>
                      <a:endParaRPr lang="es-ES_tradnl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oboto Light"/>
                        <a:cs typeface="Lato Regular"/>
                        <a:sym typeface="Roboto Light"/>
                      </a:endParaRPr>
                    </a:p>
                  </a:txBody>
                  <a:tcPr marL="24001" marR="24001" marT="24001" marB="24001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2248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sz="1200">
                          <a:solidFill>
                            <a:srgbClr val="FFFFFF"/>
                          </a:solidFill>
                          <a:latin typeface="Lato Regular"/>
                          <a:ea typeface="Roboto Black"/>
                          <a:cs typeface="Lato Regular"/>
                          <a:sym typeface="Roboto Black"/>
                        </a:rPr>
                        <a:t>Category 06</a:t>
                      </a:r>
                    </a:p>
                  </a:txBody>
                  <a:tcPr marL="24001" marR="24001" marT="24001" marB="24001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CA3A8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lang="es-ES_tradnl" sz="120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oboto Light"/>
                          <a:cs typeface="Lato Regular"/>
                          <a:sym typeface="Roboto Light"/>
                        </a:rPr>
                        <a:t>Product Example</a:t>
                      </a:r>
                      <a:endParaRPr lang="es-ES_tradnl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oboto Light"/>
                        <a:cs typeface="Lato Regular"/>
                        <a:sym typeface="Roboto Light"/>
                      </a:endParaRPr>
                    </a:p>
                  </a:txBody>
                  <a:tcPr marL="24001" marR="24001" marT="24001" marB="24001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lang="es-ES_tradnl" sz="120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oboto Light"/>
                          <a:cs typeface="Lato Regular"/>
                          <a:sym typeface="Roboto Light"/>
                        </a:rPr>
                        <a:t>Product Example</a:t>
                      </a:r>
                      <a:endParaRPr lang="es-ES_tradnl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oboto Light"/>
                        <a:cs typeface="Lato Regular"/>
                        <a:sym typeface="Roboto Light"/>
                      </a:endParaRPr>
                    </a:p>
                  </a:txBody>
                  <a:tcPr marL="24001" marR="24001" marT="24001" marB="24001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lang="es-ES_tradnl" sz="120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oboto Light"/>
                          <a:cs typeface="Lato Regular"/>
                          <a:sym typeface="Roboto Light"/>
                        </a:rPr>
                        <a:t>Product Example</a:t>
                      </a:r>
                      <a:endParaRPr lang="es-ES_tradnl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oboto Light"/>
                        <a:cs typeface="Lato Regular"/>
                        <a:sym typeface="Roboto Light"/>
                      </a:endParaRPr>
                    </a:p>
                  </a:txBody>
                  <a:tcPr marL="24001" marR="24001" marT="24001" marB="24001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indent="469900" algn="l" defTabSz="914400">
                        <a:lnSpc>
                          <a:spcPct val="200000"/>
                        </a:lnSpc>
                      </a:pPr>
                      <a:r>
                        <a:rPr lang="es-ES_tradnl" sz="1200" dirty="0" err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oboto Light"/>
                          <a:cs typeface="Lato Regular"/>
                          <a:sym typeface="Roboto Light"/>
                        </a:rPr>
                        <a:t>Product</a:t>
                      </a:r>
                      <a:r>
                        <a:rPr lang="es-ES_tradnl" sz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oboto Light"/>
                          <a:cs typeface="Lato Regular"/>
                          <a:sym typeface="Roboto Light"/>
                        </a:rPr>
                        <a:t> </a:t>
                      </a:r>
                      <a:r>
                        <a:rPr lang="es-ES_tradnl" sz="1200" dirty="0" err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oboto Light"/>
                          <a:cs typeface="Lato Regular"/>
                          <a:sym typeface="Roboto Light"/>
                        </a:rPr>
                        <a:t>Example</a:t>
                      </a:r>
                      <a:endParaRPr lang="es-ES_tradnl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oboto Light"/>
                        <a:cs typeface="Lato Regular"/>
                        <a:sym typeface="Roboto Light"/>
                      </a:endParaRPr>
                    </a:p>
                  </a:txBody>
                  <a:tcPr marL="24001" marR="24001" marT="24001" marB="24001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52015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indent="469900" algn="ctr" defTabSz="914400">
                        <a:lnSpc>
                          <a:spcPct val="200000"/>
                        </a:lnSpc>
                      </a:pPr>
                      <a:r>
                        <a:rPr lang="es-ES_tradnl" sz="1700" dirty="0" smtClean="0">
                          <a:solidFill>
                            <a:srgbClr val="FFFFFF"/>
                          </a:solidFill>
                          <a:latin typeface="Lato Regular"/>
                          <a:ea typeface="Roboto Black"/>
                          <a:cs typeface="Lato Regular"/>
                          <a:sym typeface="Roboto Black"/>
                        </a:rPr>
                        <a:t>SALES</a:t>
                      </a:r>
                      <a:endParaRPr sz="1700" dirty="0">
                        <a:solidFill>
                          <a:srgbClr val="FFFFFF"/>
                        </a:solidFill>
                        <a:latin typeface="Lato Regular"/>
                        <a:ea typeface="Roboto Black"/>
                        <a:cs typeface="Lato Regular"/>
                        <a:sym typeface="Roboto Black"/>
                      </a:endParaRPr>
                    </a:p>
                  </a:txBody>
                  <a:tcPr marL="24001" marR="24001" marT="24001" marB="24001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6556A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indent="469900" algn="ctr" defTabSz="914400">
                        <a:lnSpc>
                          <a:spcPct val="200000"/>
                        </a:lnSpc>
                      </a:pPr>
                      <a:r>
                        <a:rPr lang="es-ES_tradnl" sz="1200" dirty="0" smtClean="0">
                          <a:solidFill>
                            <a:srgbClr val="FFFFFF"/>
                          </a:solidFill>
                          <a:latin typeface="Lato Regular"/>
                          <a:ea typeface="Roboto Black"/>
                          <a:cs typeface="Lato Regular"/>
                          <a:sym typeface="Roboto Black"/>
                        </a:rPr>
                        <a:t>$25,000</a:t>
                      </a:r>
                      <a:endParaRPr sz="1200" dirty="0">
                        <a:solidFill>
                          <a:srgbClr val="FFFFFF"/>
                        </a:solidFill>
                        <a:latin typeface="Lato Regular"/>
                        <a:ea typeface="Roboto Black"/>
                        <a:cs typeface="Lato Regular"/>
                        <a:sym typeface="Roboto Black"/>
                      </a:endParaRPr>
                    </a:p>
                  </a:txBody>
                  <a:tcPr marL="24001" marR="24001" marT="24001" marB="24001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487B1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indent="469900" algn="ctr" defTabSz="914400">
                        <a:lnSpc>
                          <a:spcPct val="200000"/>
                        </a:lnSpc>
                      </a:pPr>
                      <a:r>
                        <a:rPr lang="es-ES_tradnl" sz="1200" dirty="0" smtClean="0">
                          <a:solidFill>
                            <a:srgbClr val="FFFFFF"/>
                          </a:solidFill>
                          <a:latin typeface="Lato Regular"/>
                          <a:ea typeface="Roboto Black"/>
                          <a:cs typeface="Lato Regular"/>
                          <a:sym typeface="Roboto Black"/>
                        </a:rPr>
                        <a:t>$32,500</a:t>
                      </a:r>
                      <a:endParaRPr sz="1200" dirty="0">
                        <a:solidFill>
                          <a:srgbClr val="FFFFFF"/>
                        </a:solidFill>
                        <a:latin typeface="Lato Regular"/>
                        <a:ea typeface="Roboto Black"/>
                        <a:cs typeface="Lato Regular"/>
                        <a:sym typeface="Roboto Black"/>
                      </a:endParaRPr>
                    </a:p>
                  </a:txBody>
                  <a:tcPr marL="24001" marR="24001" marT="24001" marB="24001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BE9B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indent="469900" algn="ctr" defTabSz="914400">
                        <a:lnSpc>
                          <a:spcPct val="200000"/>
                        </a:lnSpc>
                      </a:pPr>
                      <a:r>
                        <a:rPr lang="es-ES_tradnl" sz="1200" dirty="0" smtClean="0">
                          <a:solidFill>
                            <a:srgbClr val="FFFFFF"/>
                          </a:solidFill>
                          <a:latin typeface="Lato Regular"/>
                          <a:ea typeface="Roboto Black"/>
                          <a:cs typeface="Lato Regular"/>
                          <a:sym typeface="Roboto Black"/>
                        </a:rPr>
                        <a:t>$23,250</a:t>
                      </a:r>
                      <a:endParaRPr sz="1200" dirty="0">
                        <a:solidFill>
                          <a:srgbClr val="FFFFFF"/>
                        </a:solidFill>
                        <a:latin typeface="Lato Regular"/>
                        <a:ea typeface="Roboto Black"/>
                        <a:cs typeface="Lato Regular"/>
                        <a:sym typeface="Roboto Black"/>
                      </a:endParaRPr>
                    </a:p>
                  </a:txBody>
                  <a:tcPr marL="24001" marR="24001" marT="24001" marB="24001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CB833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indent="469900" algn="ctr" defTabSz="914400">
                        <a:lnSpc>
                          <a:spcPct val="200000"/>
                        </a:lnSpc>
                      </a:pPr>
                      <a:r>
                        <a:rPr lang="es-ES_tradnl" sz="1200" dirty="0" smtClean="0">
                          <a:solidFill>
                            <a:srgbClr val="FFFFFF"/>
                          </a:solidFill>
                          <a:latin typeface="Lato Regular"/>
                          <a:ea typeface="Roboto Black"/>
                          <a:cs typeface="Lato Regular"/>
                          <a:sym typeface="Roboto Black"/>
                        </a:rPr>
                        <a:t>$45,500</a:t>
                      </a:r>
                      <a:endParaRPr sz="1200" dirty="0">
                        <a:solidFill>
                          <a:srgbClr val="FFFFFF"/>
                        </a:solidFill>
                        <a:latin typeface="Lato Regular"/>
                        <a:ea typeface="Roboto Black"/>
                        <a:cs typeface="Lato Regular"/>
                        <a:sym typeface="Roboto Black"/>
                      </a:endParaRPr>
                    </a:p>
                  </a:txBody>
                  <a:tcPr marL="24001" marR="24001" marT="24001" marB="24001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8634"/>
                    </a:solidFill>
                  </a:tcPr>
                </a:tc>
              </a:tr>
            </a:tbl>
          </a:graphicData>
        </a:graphic>
      </p:graphicFrame>
      <p:sp>
        <p:nvSpPr>
          <p:cNvPr id="54" name="Text Placeholder 7"/>
          <p:cNvSpPr txBox="1">
            <a:spLocks/>
          </p:cNvSpPr>
          <p:nvPr/>
        </p:nvSpPr>
        <p:spPr>
          <a:xfrm>
            <a:off x="1309146" y="6736968"/>
            <a:ext cx="1756847" cy="319717"/>
          </a:xfrm>
          <a:prstGeom prst="rect">
            <a:avLst/>
          </a:prstGeom>
        </p:spPr>
        <p:txBody>
          <a:bodyPr vert="horz" lIns="0" tIns="49064" rIns="0" bIns="49064" anchor="ctr"/>
          <a:lstStyle>
            <a:lvl1pPr marL="0" indent="0" algn="l" defTabSz="103859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defRPr lang="en-US" sz="3500" b="0" kern="1200" smtClean="0">
                <a:solidFill>
                  <a:schemeClr val="bg1">
                    <a:lumMod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1687719" indent="-649120" algn="l" defTabSz="1038596" rtl="0" eaLnBrk="1" latinLnBrk="0" hangingPunct="1">
              <a:spcBef>
                <a:spcPct val="20000"/>
              </a:spcBef>
              <a:buFont typeface="Arial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96490" indent="-519298" algn="l" defTabSz="1038596" rtl="0" eaLnBrk="1" latinLnBrk="0" hangingPunct="1">
              <a:spcBef>
                <a:spcPct val="20000"/>
              </a:spcBef>
              <a:buFont typeface="Arial"/>
              <a:buChar char="•"/>
              <a:defRPr sz="5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35083" indent="-519298" algn="l" defTabSz="1038596" rtl="0" eaLnBrk="1" latinLnBrk="0" hangingPunct="1">
              <a:spcBef>
                <a:spcPct val="20000"/>
              </a:spcBef>
              <a:buFont typeface="Arial"/>
              <a:buChar char="–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673679" indent="-519298" algn="l" defTabSz="1038596" rtl="0" eaLnBrk="1" latinLnBrk="0" hangingPunct="1">
              <a:spcBef>
                <a:spcPct val="20000"/>
              </a:spcBef>
              <a:buFont typeface="Arial"/>
              <a:buChar char="»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12275" indent="-519298" algn="l" defTabSz="1038596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750871" indent="-519298" algn="l" defTabSz="1038596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789467" indent="-519298" algn="l" defTabSz="1038596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828060" indent="-519298" algn="l" defTabSz="1038596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03859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Calendar data one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5" name="Oval 18"/>
          <p:cNvSpPr/>
          <p:nvPr/>
        </p:nvSpPr>
        <p:spPr bwMode="auto">
          <a:xfrm>
            <a:off x="909219" y="6736968"/>
            <a:ext cx="319725" cy="319717"/>
          </a:xfrm>
          <a:prstGeom prst="ellipse">
            <a:avLst/>
          </a:prstGeom>
          <a:solidFill>
            <a:srgbClr val="46556A"/>
          </a:solidFill>
          <a:ln>
            <a:noFill/>
          </a:ln>
          <a:effectLst/>
          <a:extLst/>
        </p:spPr>
        <p:txBody>
          <a:bodyPr vert="horz" wrap="square" lIns="43196" tIns="21598" rIns="43196" bIns="21598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49063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Black"/>
              <a:ea typeface="+mn-ea"/>
              <a:cs typeface="Lato Black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3919437" y="6736968"/>
            <a:ext cx="1756847" cy="319717"/>
          </a:xfrm>
          <a:prstGeom prst="rect">
            <a:avLst/>
          </a:prstGeom>
        </p:spPr>
        <p:txBody>
          <a:bodyPr vert="horz" lIns="0" tIns="49064" rIns="0" bIns="49064" anchor="ctr"/>
          <a:lstStyle>
            <a:lvl1pPr marL="0" indent="0" algn="l" defTabSz="103859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defRPr lang="en-US" sz="3500" b="0" kern="1200" smtClean="0">
                <a:solidFill>
                  <a:schemeClr val="bg1">
                    <a:lumMod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1687719" indent="-649120" algn="l" defTabSz="1038596" rtl="0" eaLnBrk="1" latinLnBrk="0" hangingPunct="1">
              <a:spcBef>
                <a:spcPct val="20000"/>
              </a:spcBef>
              <a:buFont typeface="Arial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96490" indent="-519298" algn="l" defTabSz="1038596" rtl="0" eaLnBrk="1" latinLnBrk="0" hangingPunct="1">
              <a:spcBef>
                <a:spcPct val="20000"/>
              </a:spcBef>
              <a:buFont typeface="Arial"/>
              <a:buChar char="•"/>
              <a:defRPr sz="5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35083" indent="-519298" algn="l" defTabSz="1038596" rtl="0" eaLnBrk="1" latinLnBrk="0" hangingPunct="1">
              <a:spcBef>
                <a:spcPct val="20000"/>
              </a:spcBef>
              <a:buFont typeface="Arial"/>
              <a:buChar char="–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673679" indent="-519298" algn="l" defTabSz="1038596" rtl="0" eaLnBrk="1" latinLnBrk="0" hangingPunct="1">
              <a:spcBef>
                <a:spcPct val="20000"/>
              </a:spcBef>
              <a:buFont typeface="Arial"/>
              <a:buChar char="»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12275" indent="-519298" algn="l" defTabSz="1038596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750871" indent="-519298" algn="l" defTabSz="1038596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789467" indent="-519298" algn="l" defTabSz="1038596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828060" indent="-519298" algn="l" defTabSz="1038596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03859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Calendar data two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7" name="Oval 20"/>
          <p:cNvSpPr/>
          <p:nvPr/>
        </p:nvSpPr>
        <p:spPr bwMode="auto">
          <a:xfrm>
            <a:off x="3519509" y="6736968"/>
            <a:ext cx="319725" cy="319717"/>
          </a:xfrm>
          <a:prstGeom prst="ellipse">
            <a:avLst/>
          </a:prstGeom>
          <a:solidFill>
            <a:srgbClr val="1487B1"/>
          </a:solidFill>
          <a:ln>
            <a:noFill/>
          </a:ln>
          <a:effectLst/>
          <a:extLst/>
        </p:spPr>
        <p:txBody>
          <a:bodyPr vert="horz" wrap="square" lIns="43196" tIns="21598" rIns="43196" bIns="21598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49063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Black"/>
              <a:ea typeface="+mn-ea"/>
              <a:cs typeface="Lato Black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6463564" y="6736968"/>
            <a:ext cx="1756847" cy="319717"/>
          </a:xfrm>
          <a:prstGeom prst="rect">
            <a:avLst/>
          </a:prstGeom>
        </p:spPr>
        <p:txBody>
          <a:bodyPr vert="horz" lIns="0" tIns="49064" rIns="0" bIns="49064" anchor="ctr"/>
          <a:lstStyle>
            <a:lvl1pPr marL="0" indent="0" algn="l" defTabSz="103859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defRPr lang="en-US" sz="3500" b="0" kern="1200" smtClean="0">
                <a:solidFill>
                  <a:schemeClr val="bg1">
                    <a:lumMod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1687719" indent="-649120" algn="l" defTabSz="1038596" rtl="0" eaLnBrk="1" latinLnBrk="0" hangingPunct="1">
              <a:spcBef>
                <a:spcPct val="20000"/>
              </a:spcBef>
              <a:buFont typeface="Arial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96490" indent="-519298" algn="l" defTabSz="1038596" rtl="0" eaLnBrk="1" latinLnBrk="0" hangingPunct="1">
              <a:spcBef>
                <a:spcPct val="20000"/>
              </a:spcBef>
              <a:buFont typeface="Arial"/>
              <a:buChar char="•"/>
              <a:defRPr sz="5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35083" indent="-519298" algn="l" defTabSz="1038596" rtl="0" eaLnBrk="1" latinLnBrk="0" hangingPunct="1">
              <a:spcBef>
                <a:spcPct val="20000"/>
              </a:spcBef>
              <a:buFont typeface="Arial"/>
              <a:buChar char="–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673679" indent="-519298" algn="l" defTabSz="1038596" rtl="0" eaLnBrk="1" latinLnBrk="0" hangingPunct="1">
              <a:spcBef>
                <a:spcPct val="20000"/>
              </a:spcBef>
              <a:buFont typeface="Arial"/>
              <a:buChar char="»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12275" indent="-519298" algn="l" defTabSz="1038596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750871" indent="-519298" algn="l" defTabSz="1038596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789467" indent="-519298" algn="l" defTabSz="1038596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828060" indent="-519298" algn="l" defTabSz="1038596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03859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Calendar data two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9" name="Oval 22"/>
          <p:cNvSpPr/>
          <p:nvPr/>
        </p:nvSpPr>
        <p:spPr bwMode="auto">
          <a:xfrm>
            <a:off x="6063636" y="6736968"/>
            <a:ext cx="319725" cy="319717"/>
          </a:xfrm>
          <a:prstGeom prst="ellipse">
            <a:avLst/>
          </a:prstGeom>
          <a:solidFill>
            <a:srgbClr val="44BE9B"/>
          </a:solidFill>
          <a:ln>
            <a:noFill/>
          </a:ln>
          <a:effectLst/>
          <a:extLst/>
        </p:spPr>
        <p:txBody>
          <a:bodyPr vert="horz" wrap="square" lIns="43196" tIns="21598" rIns="43196" bIns="21598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49063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Black"/>
              <a:ea typeface="+mn-ea"/>
              <a:cs typeface="Lato Black"/>
            </a:endParaRPr>
          </a:p>
        </p:txBody>
      </p:sp>
      <p:sp>
        <p:nvSpPr>
          <p:cNvPr id="60" name="Text Placeholder 7"/>
          <p:cNvSpPr txBox="1">
            <a:spLocks/>
          </p:cNvSpPr>
          <p:nvPr/>
        </p:nvSpPr>
        <p:spPr>
          <a:xfrm>
            <a:off x="8927488" y="6736968"/>
            <a:ext cx="1756847" cy="319717"/>
          </a:xfrm>
          <a:prstGeom prst="rect">
            <a:avLst/>
          </a:prstGeom>
        </p:spPr>
        <p:txBody>
          <a:bodyPr vert="horz" lIns="0" tIns="49064" rIns="0" bIns="49064" anchor="ctr"/>
          <a:lstStyle>
            <a:lvl1pPr marL="0" indent="0" algn="l" defTabSz="103859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defRPr lang="en-US" sz="3500" b="0" kern="1200" smtClean="0">
                <a:solidFill>
                  <a:schemeClr val="bg1">
                    <a:lumMod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1687719" indent="-649120" algn="l" defTabSz="1038596" rtl="0" eaLnBrk="1" latinLnBrk="0" hangingPunct="1">
              <a:spcBef>
                <a:spcPct val="20000"/>
              </a:spcBef>
              <a:buFont typeface="Arial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96490" indent="-519298" algn="l" defTabSz="1038596" rtl="0" eaLnBrk="1" latinLnBrk="0" hangingPunct="1">
              <a:spcBef>
                <a:spcPct val="20000"/>
              </a:spcBef>
              <a:buFont typeface="Arial"/>
              <a:buChar char="•"/>
              <a:defRPr sz="5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35083" indent="-519298" algn="l" defTabSz="1038596" rtl="0" eaLnBrk="1" latinLnBrk="0" hangingPunct="1">
              <a:spcBef>
                <a:spcPct val="20000"/>
              </a:spcBef>
              <a:buFont typeface="Arial"/>
              <a:buChar char="–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673679" indent="-519298" algn="l" defTabSz="1038596" rtl="0" eaLnBrk="1" latinLnBrk="0" hangingPunct="1">
              <a:spcBef>
                <a:spcPct val="20000"/>
              </a:spcBef>
              <a:buFont typeface="Arial"/>
              <a:buChar char="»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12275" indent="-519298" algn="l" defTabSz="1038596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750871" indent="-519298" algn="l" defTabSz="1038596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789467" indent="-519298" algn="l" defTabSz="1038596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828060" indent="-519298" algn="l" defTabSz="1038596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03859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Calendar data two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1" name="Oval 24"/>
          <p:cNvSpPr/>
          <p:nvPr/>
        </p:nvSpPr>
        <p:spPr bwMode="auto">
          <a:xfrm>
            <a:off x="8527560" y="6736968"/>
            <a:ext cx="319725" cy="319717"/>
          </a:xfrm>
          <a:prstGeom prst="ellipse">
            <a:avLst/>
          </a:prstGeom>
          <a:solidFill>
            <a:srgbClr val="9CB833"/>
          </a:solidFill>
          <a:ln>
            <a:noFill/>
          </a:ln>
          <a:effectLst/>
          <a:extLst/>
        </p:spPr>
        <p:txBody>
          <a:bodyPr vert="horz" wrap="square" lIns="43196" tIns="21598" rIns="43196" bIns="21598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49063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Black"/>
              <a:ea typeface="+mn-ea"/>
              <a:cs typeface="Lato Black"/>
            </a:endParaRPr>
          </a:p>
        </p:txBody>
      </p:sp>
      <p:cxnSp>
        <p:nvCxnSpPr>
          <p:cNvPr id="62" name="Straight Connector 16"/>
          <p:cNvCxnSpPr/>
          <p:nvPr/>
        </p:nvCxnSpPr>
        <p:spPr>
          <a:xfrm>
            <a:off x="3940708" y="2214824"/>
            <a:ext cx="3865692" cy="0"/>
          </a:xfrm>
          <a:prstGeom prst="line">
            <a:avLst/>
          </a:prstGeom>
          <a:noFill/>
          <a:ln w="127000" cap="flat" cmpd="sng" algn="ctr">
            <a:solidFill>
              <a:srgbClr val="46556A"/>
            </a:solidFill>
            <a:prstDash val="solid"/>
          </a:ln>
          <a:effectLst/>
        </p:spPr>
      </p:cxn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2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dvAuto="0"/>
      <p:bldP spid="5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animBg="1"/>
      <p:bldP spid="5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animBg="1"/>
      <p:bldP spid="5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animBg="1"/>
      <p:bldP spid="6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23089</TotalTime>
  <Words>347</Words>
  <Application>Microsoft Office PowerPoint</Application>
  <PresentationFormat>自定义</PresentationFormat>
  <Paragraphs>68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2019-08-24T10:30:31Z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