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7601" y="2295348"/>
            <a:ext cx="10356551" cy="424829"/>
          </a:xfrm>
          <a:prstGeom prst="rect">
            <a:avLst/>
          </a:prstGeom>
        </p:spPr>
        <p:txBody>
          <a:bodyPr lIns="86411" tIns="43205" rIns="86411" bIns="43205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5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emon/Milk"/>
                <a:ea typeface="+mj-ea"/>
                <a:cs typeface="Lemon/Milk"/>
              </a:defRPr>
            </a:lvl1pPr>
          </a:lstStyle>
          <a:p>
            <a:pPr defTabSz="576072" fontAlgn="auto">
              <a:spcAft>
                <a:spcPts val="0"/>
              </a:spcAft>
            </a:pPr>
            <a:r>
              <a:rPr lang="en-US" sz="3200">
                <a:solidFill>
                  <a:srgbClr val="404C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BUDGET</a:t>
            </a:r>
            <a:endParaRPr lang="en-US" sz="3200" dirty="0">
              <a:solidFill>
                <a:srgbClr val="404C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77604" y="1828436"/>
            <a:ext cx="10356544" cy="334006"/>
          </a:xfrm>
          <a:prstGeom prst="rect">
            <a:avLst/>
          </a:prstGeom>
        </p:spPr>
        <p:txBody>
          <a:bodyPr lIns="86411" tIns="43205" rIns="86411" bIns="43205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 cap="all">
                <a:solidFill>
                  <a:schemeClr val="accent1"/>
                </a:solidFill>
                <a:latin typeface="Lato Black"/>
                <a:ea typeface="+mn-ea"/>
                <a:cs typeface="Lato Black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76072" fontAlgn="auto">
              <a:spcAft>
                <a:spcPts val="0"/>
              </a:spcAft>
            </a:pPr>
            <a:r>
              <a:rPr lang="en-US" sz="1500">
                <a:solidFill>
                  <a:srgbClr val="404C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TABLE SECTION</a:t>
            </a:r>
            <a:endParaRPr lang="en-US" sz="1500" dirty="0">
              <a:solidFill>
                <a:srgbClr val="404C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Table 1993"/>
          <p:cNvGraphicFramePr/>
          <p:nvPr>
            <p:extLst>
              <p:ext uri="{D42A27DB-BD31-4B8C-83A1-F6EECF244321}">
                <p14:modId xmlns:p14="http://schemas.microsoft.com/office/powerpoint/2010/main" val="3214686465"/>
              </p:ext>
            </p:extLst>
          </p:nvPr>
        </p:nvGraphicFramePr>
        <p:xfrm>
          <a:off x="840152" y="3290042"/>
          <a:ext cx="9841770" cy="3842872"/>
        </p:xfrm>
        <a:graphic>
          <a:graphicData uri="http://schemas.openxmlformats.org/drawingml/2006/table">
            <a:tbl>
              <a:tblPr firstRow="1" firstCol="1" lastRow="1" bandRow="1"/>
              <a:tblGrid>
                <a:gridCol w="1968354"/>
                <a:gridCol w="1968354"/>
                <a:gridCol w="1968354"/>
                <a:gridCol w="1968354"/>
                <a:gridCol w="1968354"/>
              </a:tblGrid>
              <a:tr h="480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3600" spc="0">
                          <a:latin typeface="Rajdhani"/>
                          <a:ea typeface="Rajdhani"/>
                          <a:cs typeface="Rajdhani"/>
                          <a:sym typeface="Rajdhani"/>
                        </a:defRPr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  <a:latin typeface="Lato Regular"/>
                          <a:cs typeface="Lato Regular"/>
                        </a:rPr>
                        <a:t>Description</a:t>
                      </a:r>
                      <a:endParaRPr lang="en-US" sz="1300" dirty="0">
                        <a:solidFill>
                          <a:schemeClr val="bg1"/>
                        </a:solidFill>
                        <a:latin typeface="Lato Regular"/>
                        <a:cs typeface="Lato Regular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Column Title</a:t>
                      </a:r>
                      <a:endParaRPr lang="en-US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7C75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Column Title</a:t>
                      </a:r>
                      <a:endParaRPr lang="en-US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725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Column Title</a:t>
                      </a:r>
                      <a:endParaRPr lang="en-US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0AC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Column Title</a:t>
                      </a:r>
                      <a:endParaRPr lang="en-US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4A4E"/>
                    </a:solidFill>
                  </a:tcPr>
                </a:tc>
              </a:tr>
              <a:tr h="480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First</a:t>
                      </a:r>
                      <a:r>
                        <a:rPr lang="en-US" sz="1300" b="1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1,987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358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658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489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Second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254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197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198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1,900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80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Third</a:t>
                      </a:r>
                      <a:r>
                        <a:rPr lang="en-US" sz="1300" b="1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350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1,890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3,058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974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Fourth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1,010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2,608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485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287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80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Fifth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38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248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987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5,893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0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The Sixth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125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325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6,587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6,158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480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Total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4,548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4,687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12,058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ea typeface="Rajdhani"/>
                          <a:cs typeface="Lato Regular"/>
                          <a:sym typeface="Rajdhani"/>
                        </a:rPr>
                        <a:t>14,568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24004" marR="24004" marT="24002" marB="24002" anchor="ctr" horzOverflow="overflow">
                    <a:lnL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291</Words>
  <Application>Microsoft Office PowerPoint</Application>
  <PresentationFormat>自定义</PresentationFormat>
  <Paragraphs>59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2019-08-24T10:23:21Z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