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32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C55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73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90902"/>
              </p:ext>
            </p:extLst>
          </p:nvPr>
        </p:nvGraphicFramePr>
        <p:xfrm>
          <a:off x="920924" y="2500129"/>
          <a:ext cx="1949158" cy="4484548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949158"/>
              </a:tblGrid>
              <a:tr h="468052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sz="1200" kern="1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合计</a:t>
                      </a:r>
                      <a:endParaRPr lang="zh-CN" altLang="en-US" sz="12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33522"/>
              </p:ext>
            </p:extLst>
          </p:nvPr>
        </p:nvGraphicFramePr>
        <p:xfrm>
          <a:off x="2901144" y="2500129"/>
          <a:ext cx="1229078" cy="4484548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229078"/>
              </a:tblGrid>
              <a:tr h="468052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2013/7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2013/7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2013/7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2013/7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2013/7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2013/7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2013/7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189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2013/7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2013/7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2013/7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2013/7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圆角矩形 3"/>
          <p:cNvSpPr/>
          <p:nvPr/>
        </p:nvSpPr>
        <p:spPr>
          <a:xfrm>
            <a:off x="2901144" y="2484177"/>
            <a:ext cx="1224136" cy="468052"/>
          </a:xfrm>
          <a:prstGeom prst="roundRect">
            <a:avLst/>
          </a:prstGeom>
          <a:solidFill>
            <a:srgbClr val="1F2C5C"/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920924" y="2484177"/>
            <a:ext cx="1944216" cy="468052"/>
          </a:xfrm>
          <a:prstGeom prst="roundRect">
            <a:avLst/>
          </a:prstGeom>
          <a:solidFill>
            <a:srgbClr val="1F2C5C"/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161284" y="2484177"/>
            <a:ext cx="2016224" cy="468052"/>
          </a:xfrm>
          <a:prstGeom prst="roundRect">
            <a:avLst/>
          </a:prstGeom>
          <a:solidFill>
            <a:srgbClr val="1F2C5C"/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920924" y="1980121"/>
            <a:ext cx="9865096" cy="468052"/>
          </a:xfrm>
          <a:prstGeom prst="roundRect">
            <a:avLst/>
          </a:prstGeom>
          <a:solidFill>
            <a:srgbClr val="1F2C5C"/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表格风格展示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148090"/>
              </p:ext>
            </p:extLst>
          </p:nvPr>
        </p:nvGraphicFramePr>
        <p:xfrm>
          <a:off x="9021824" y="2500129"/>
          <a:ext cx="1779773" cy="4484548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779773"/>
              </a:tblGrid>
              <a:tr h="468052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N/A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N/A</a:t>
                      </a:r>
                      <a:endParaRPr lang="zh-CN" altLang="en-US" sz="1200" kern="1200" dirty="0" smtClean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/>
                      <a:r>
                        <a:rPr lang="en-US" altLang="zh-CN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N/A</a:t>
                      </a:r>
                      <a:endParaRPr lang="zh-CN" altLang="en-US" sz="1200" kern="1200" dirty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/>
                      <a:r>
                        <a:rPr lang="en-US" altLang="zh-CN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200" kern="1200" dirty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/>
                      <a:r>
                        <a:rPr lang="en-US" altLang="zh-CN" sz="1200" kern="1200" dirty="0" smtClean="0">
                          <a:ln>
                            <a:noFill/>
                          </a:ln>
                          <a:solidFill>
                            <a:srgbClr val="1F2C5C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</a:t>
                      </a:r>
                      <a:endParaRPr lang="zh-CN" altLang="en-US" sz="1200" kern="1200" dirty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ln>
                          <a:noFill/>
                        </a:ln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圆角矩形 8"/>
          <p:cNvSpPr/>
          <p:nvPr/>
        </p:nvSpPr>
        <p:spPr>
          <a:xfrm>
            <a:off x="6213512" y="2484177"/>
            <a:ext cx="1224136" cy="468052"/>
          </a:xfrm>
          <a:prstGeom prst="roundRect">
            <a:avLst/>
          </a:prstGeom>
          <a:solidFill>
            <a:srgbClr val="1F2C5C"/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9021824" y="2484177"/>
            <a:ext cx="1764196" cy="468052"/>
          </a:xfrm>
          <a:prstGeom prst="roundRect">
            <a:avLst/>
          </a:prstGeom>
          <a:solidFill>
            <a:srgbClr val="1F2C5C"/>
          </a:solidFill>
          <a:ln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976137"/>
              </p:ext>
            </p:extLst>
          </p:nvPr>
        </p:nvGraphicFramePr>
        <p:xfrm>
          <a:off x="4161284" y="2500129"/>
          <a:ext cx="2016224" cy="4484548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2016224"/>
              </a:tblGrid>
              <a:tr h="468052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sz="1200" kern="1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470231"/>
              </p:ext>
            </p:extLst>
          </p:nvPr>
        </p:nvGraphicFramePr>
        <p:xfrm>
          <a:off x="6213512" y="2500129"/>
          <a:ext cx="1188132" cy="4484548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1188132"/>
              </a:tblGrid>
              <a:tr h="468052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sz="1200" kern="1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marR="0" indent="0" algn="ctr" defTabSz="8782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rgbClr val="1F2C5C"/>
                          </a:solidFill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文字文字</a:t>
                      </a:r>
                      <a:endParaRPr lang="zh-CN" altLang="zh-CN" sz="1200" kern="100" dirty="0" smtClean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1F2C5C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147949"/>
              </p:ext>
            </p:extLst>
          </p:nvPr>
        </p:nvGraphicFramePr>
        <p:xfrm>
          <a:off x="7419646" y="2628193"/>
          <a:ext cx="1656184" cy="4016496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tableStyleId>{9D7B26C5-4107-4FEC-AEDC-1716B250A1EF}</a:tableStyleId>
              </a:tblPr>
              <a:tblGrid>
                <a:gridCol w="1656184"/>
              </a:tblGrid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altLang="en-US" sz="1400" b="1" i="1" kern="12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400" b="1" i="1" kern="12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400" b="1" i="1" kern="12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400" b="1" i="1" kern="12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400" b="1" i="1" kern="12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400" b="1" i="1" kern="12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400" b="1" i="1" kern="12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b="1" i="1" kern="12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2</a:t>
                      </a:r>
                      <a:endParaRPr lang="zh-CN" altLang="en-US" sz="1400" b="1" i="1" kern="12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400" b="1" i="1" kern="12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400" b="1" i="1" kern="12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400" b="1" i="1" kern="12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400" b="1" i="1" kern="12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400" b="1" i="1" kern="12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400" b="1" i="1" kern="12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en-US" sz="1400" b="1" i="1" kern="12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400" b="1" i="1" kern="12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/>
                      <a:r>
                        <a:rPr lang="en-US" altLang="zh-CN" sz="1400" b="1" i="1" kern="12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400" b="1" i="1" kern="120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/>
                      <a:r>
                        <a:rPr lang="en-US" altLang="zh-CN" sz="1400" b="1" i="1" kern="12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N/A</a:t>
                      </a:r>
                      <a:endParaRPr lang="zh-CN" altLang="en-US" sz="1400" b="1" i="1" kern="120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  <a:tr h="334708">
                <a:tc>
                  <a:txBody>
                    <a:bodyPr/>
                    <a:lstStyle/>
                    <a:p>
                      <a:pPr marL="0" algn="ctr" defTabSz="878189" rtl="0" eaLnBrk="1" latinLnBrk="0" hangingPunct="1"/>
                      <a:r>
                        <a:rPr lang="en-US" altLang="zh-CN" sz="1400" b="1" i="1" kern="12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altLang="en-US" sz="1400" b="1" i="1" kern="1200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8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9800"/>
                    </a:solidFill>
                  </a:tcPr>
                </a:tc>
              </a:tr>
            </a:tbl>
          </a:graphicData>
        </a:graphic>
      </p:graphicFrame>
      <p:sp>
        <p:nvSpPr>
          <p:cNvPr id="14" name="圆角矩形 13"/>
          <p:cNvSpPr/>
          <p:nvPr/>
        </p:nvSpPr>
        <p:spPr>
          <a:xfrm>
            <a:off x="920924" y="6633357"/>
            <a:ext cx="9865096" cy="324036"/>
          </a:xfrm>
          <a:prstGeom prst="roundRect">
            <a:avLst/>
          </a:prstGeom>
          <a:solidFill>
            <a:srgbClr val="F39800"/>
          </a:solidFill>
          <a:ln cap="rnd"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r>
              <a:rPr lang="zh-CN" altLang="en-US" sz="14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                      文字 </a:t>
            </a:r>
            <a:r>
              <a:rPr lang="en-US" altLang="zh-CN" sz="14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400" b="1" i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</a:t>
            </a:r>
            <a:endParaRPr lang="zh-CN" altLang="en-US" sz="1400" b="1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7401644" y="2484177"/>
            <a:ext cx="1692188" cy="504056"/>
          </a:xfrm>
          <a:prstGeom prst="roundRect">
            <a:avLst/>
          </a:prstGeom>
          <a:solidFill>
            <a:srgbClr val="F39800"/>
          </a:solidFill>
          <a:ln cap="rnd"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文字文字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436</Words>
  <Application>Microsoft Office PowerPoint</Application>
  <PresentationFormat>自定义</PresentationFormat>
  <Paragraphs>92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2019-08-24T11:16:17Z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