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3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C55"/>
    <a:srgbClr val="FF6600"/>
    <a:srgbClr val="990099"/>
    <a:srgbClr val="FF3399"/>
    <a:srgbClr val="66FF33"/>
    <a:srgbClr val="99FF66"/>
    <a:srgbClr val="FFCC66"/>
    <a:srgbClr val="FF9900"/>
    <a:srgbClr val="FFFF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2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101"/>
          <p:cNvSpPr/>
          <p:nvPr/>
        </p:nvSpPr>
        <p:spPr>
          <a:xfrm>
            <a:off x="1153254" y="3295758"/>
            <a:ext cx="9166986" cy="270760"/>
          </a:xfrm>
          <a:prstGeom prst="roundRect">
            <a:avLst>
              <a:gd name="adj" fmla="val 50000"/>
            </a:avLst>
          </a:prstGeom>
          <a:solidFill>
            <a:srgbClr val="404F6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3675" tIns="51838" rIns="103675" bIns="51838" rtlCol="0" anchor="ctr"/>
          <a:lstStyle/>
          <a:p>
            <a:pPr marL="0" marR="0" lvl="0" indent="0" algn="ctr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7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60" name="Freeform 222"/>
          <p:cNvSpPr>
            <a:spLocks noEditPoints="1"/>
          </p:cNvSpPr>
          <p:nvPr/>
        </p:nvSpPr>
        <p:spPr bwMode="auto">
          <a:xfrm>
            <a:off x="3491700" y="3699662"/>
            <a:ext cx="275235" cy="276405"/>
          </a:xfrm>
          <a:custGeom>
            <a:avLst/>
            <a:gdLst>
              <a:gd name="T0" fmla="*/ 206 w 412"/>
              <a:gd name="T1" fmla="*/ 0 h 412"/>
              <a:gd name="T2" fmla="*/ 0 w 412"/>
              <a:gd name="T3" fmla="*/ 206 h 412"/>
              <a:gd name="T4" fmla="*/ 206 w 412"/>
              <a:gd name="T5" fmla="*/ 412 h 412"/>
              <a:gd name="T6" fmla="*/ 412 w 412"/>
              <a:gd name="T7" fmla="*/ 206 h 412"/>
              <a:gd name="T8" fmla="*/ 206 w 412"/>
              <a:gd name="T9" fmla="*/ 0 h 412"/>
              <a:gd name="T10" fmla="*/ 171 w 412"/>
              <a:gd name="T11" fmla="*/ 317 h 412"/>
              <a:gd name="T12" fmla="*/ 74 w 412"/>
              <a:gd name="T13" fmla="*/ 220 h 412"/>
              <a:gd name="T14" fmla="*/ 115 w 412"/>
              <a:gd name="T15" fmla="*/ 178 h 412"/>
              <a:gd name="T16" fmla="*/ 171 w 412"/>
              <a:gd name="T17" fmla="*/ 234 h 412"/>
              <a:gd name="T18" fmla="*/ 300 w 412"/>
              <a:gd name="T19" fmla="*/ 105 h 412"/>
              <a:gd name="T20" fmla="*/ 341 w 412"/>
              <a:gd name="T21" fmla="*/ 146 h 412"/>
              <a:gd name="T22" fmla="*/ 171 w 412"/>
              <a:gd name="T23" fmla="*/ 317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2" h="412">
                <a:moveTo>
                  <a:pt x="206" y="0"/>
                </a:moveTo>
                <a:cubicBezTo>
                  <a:pt x="92" y="0"/>
                  <a:pt x="0" y="92"/>
                  <a:pt x="0" y="206"/>
                </a:cubicBezTo>
                <a:cubicBezTo>
                  <a:pt x="0" y="320"/>
                  <a:pt x="92" y="412"/>
                  <a:pt x="206" y="412"/>
                </a:cubicBezTo>
                <a:cubicBezTo>
                  <a:pt x="320" y="412"/>
                  <a:pt x="412" y="320"/>
                  <a:pt x="412" y="206"/>
                </a:cubicBezTo>
                <a:cubicBezTo>
                  <a:pt x="412" y="92"/>
                  <a:pt x="320" y="0"/>
                  <a:pt x="206" y="0"/>
                </a:cubicBezTo>
                <a:close/>
                <a:moveTo>
                  <a:pt x="171" y="317"/>
                </a:moveTo>
                <a:cubicBezTo>
                  <a:pt x="74" y="220"/>
                  <a:pt x="74" y="220"/>
                  <a:pt x="74" y="220"/>
                </a:cubicBezTo>
                <a:cubicBezTo>
                  <a:pt x="115" y="178"/>
                  <a:pt x="115" y="178"/>
                  <a:pt x="115" y="178"/>
                </a:cubicBezTo>
                <a:cubicBezTo>
                  <a:pt x="171" y="234"/>
                  <a:pt x="171" y="234"/>
                  <a:pt x="171" y="234"/>
                </a:cubicBezTo>
                <a:cubicBezTo>
                  <a:pt x="300" y="105"/>
                  <a:pt x="300" y="105"/>
                  <a:pt x="300" y="105"/>
                </a:cubicBezTo>
                <a:cubicBezTo>
                  <a:pt x="341" y="146"/>
                  <a:pt x="341" y="146"/>
                  <a:pt x="341" y="146"/>
                </a:cubicBezTo>
                <a:cubicBezTo>
                  <a:pt x="171" y="317"/>
                  <a:pt x="171" y="317"/>
                  <a:pt x="171" y="317"/>
                </a:cubicBezTo>
                <a:close/>
              </a:path>
            </a:pathLst>
          </a:custGeom>
          <a:solidFill>
            <a:srgbClr val="46A4DB"/>
          </a:solidFill>
          <a:ln>
            <a:noFill/>
          </a:ln>
        </p:spPr>
        <p:txBody>
          <a:bodyPr vert="horz" wrap="square" lIns="103675" tIns="51838" rIns="103675" bIns="5183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61" name="Freeform 222"/>
          <p:cNvSpPr>
            <a:spLocks noEditPoints="1"/>
          </p:cNvSpPr>
          <p:nvPr/>
        </p:nvSpPr>
        <p:spPr bwMode="auto">
          <a:xfrm>
            <a:off x="6696097" y="3699662"/>
            <a:ext cx="275235" cy="276405"/>
          </a:xfrm>
          <a:custGeom>
            <a:avLst/>
            <a:gdLst>
              <a:gd name="T0" fmla="*/ 206 w 412"/>
              <a:gd name="T1" fmla="*/ 0 h 412"/>
              <a:gd name="T2" fmla="*/ 0 w 412"/>
              <a:gd name="T3" fmla="*/ 206 h 412"/>
              <a:gd name="T4" fmla="*/ 206 w 412"/>
              <a:gd name="T5" fmla="*/ 412 h 412"/>
              <a:gd name="T6" fmla="*/ 412 w 412"/>
              <a:gd name="T7" fmla="*/ 206 h 412"/>
              <a:gd name="T8" fmla="*/ 206 w 412"/>
              <a:gd name="T9" fmla="*/ 0 h 412"/>
              <a:gd name="T10" fmla="*/ 171 w 412"/>
              <a:gd name="T11" fmla="*/ 317 h 412"/>
              <a:gd name="T12" fmla="*/ 74 w 412"/>
              <a:gd name="T13" fmla="*/ 220 h 412"/>
              <a:gd name="T14" fmla="*/ 115 w 412"/>
              <a:gd name="T15" fmla="*/ 178 h 412"/>
              <a:gd name="T16" fmla="*/ 171 w 412"/>
              <a:gd name="T17" fmla="*/ 234 h 412"/>
              <a:gd name="T18" fmla="*/ 300 w 412"/>
              <a:gd name="T19" fmla="*/ 105 h 412"/>
              <a:gd name="T20" fmla="*/ 341 w 412"/>
              <a:gd name="T21" fmla="*/ 146 h 412"/>
              <a:gd name="T22" fmla="*/ 171 w 412"/>
              <a:gd name="T23" fmla="*/ 317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2" h="412">
                <a:moveTo>
                  <a:pt x="206" y="0"/>
                </a:moveTo>
                <a:cubicBezTo>
                  <a:pt x="92" y="0"/>
                  <a:pt x="0" y="92"/>
                  <a:pt x="0" y="206"/>
                </a:cubicBezTo>
                <a:cubicBezTo>
                  <a:pt x="0" y="320"/>
                  <a:pt x="92" y="412"/>
                  <a:pt x="206" y="412"/>
                </a:cubicBezTo>
                <a:cubicBezTo>
                  <a:pt x="320" y="412"/>
                  <a:pt x="412" y="320"/>
                  <a:pt x="412" y="206"/>
                </a:cubicBezTo>
                <a:cubicBezTo>
                  <a:pt x="412" y="92"/>
                  <a:pt x="320" y="0"/>
                  <a:pt x="206" y="0"/>
                </a:cubicBezTo>
                <a:close/>
                <a:moveTo>
                  <a:pt x="171" y="317"/>
                </a:moveTo>
                <a:cubicBezTo>
                  <a:pt x="74" y="220"/>
                  <a:pt x="74" y="220"/>
                  <a:pt x="74" y="220"/>
                </a:cubicBezTo>
                <a:cubicBezTo>
                  <a:pt x="115" y="178"/>
                  <a:pt x="115" y="178"/>
                  <a:pt x="115" y="178"/>
                </a:cubicBezTo>
                <a:cubicBezTo>
                  <a:pt x="171" y="234"/>
                  <a:pt x="171" y="234"/>
                  <a:pt x="171" y="234"/>
                </a:cubicBezTo>
                <a:cubicBezTo>
                  <a:pt x="300" y="105"/>
                  <a:pt x="300" y="105"/>
                  <a:pt x="300" y="105"/>
                </a:cubicBezTo>
                <a:cubicBezTo>
                  <a:pt x="341" y="146"/>
                  <a:pt x="341" y="146"/>
                  <a:pt x="341" y="146"/>
                </a:cubicBezTo>
                <a:cubicBezTo>
                  <a:pt x="171" y="317"/>
                  <a:pt x="171" y="317"/>
                  <a:pt x="171" y="317"/>
                </a:cubicBezTo>
                <a:close/>
              </a:path>
            </a:pathLst>
          </a:custGeom>
          <a:solidFill>
            <a:srgbClr val="46A4DB"/>
          </a:solidFill>
          <a:ln>
            <a:noFill/>
          </a:ln>
        </p:spPr>
        <p:txBody>
          <a:bodyPr vert="horz" wrap="square" lIns="103675" tIns="51838" rIns="103675" bIns="5183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62" name="Freeform 5"/>
          <p:cNvSpPr>
            <a:spLocks noEditPoints="1"/>
          </p:cNvSpPr>
          <p:nvPr/>
        </p:nvSpPr>
        <p:spPr bwMode="auto">
          <a:xfrm>
            <a:off x="8175570" y="3697051"/>
            <a:ext cx="281662" cy="281619"/>
          </a:xfrm>
          <a:custGeom>
            <a:avLst/>
            <a:gdLst>
              <a:gd name="T0" fmla="*/ 824 w 1648"/>
              <a:gd name="T1" fmla="*/ 0 h 1648"/>
              <a:gd name="T2" fmla="*/ 0 w 1648"/>
              <a:gd name="T3" fmla="*/ 824 h 1648"/>
              <a:gd name="T4" fmla="*/ 824 w 1648"/>
              <a:gd name="T5" fmla="*/ 1648 h 1648"/>
              <a:gd name="T6" fmla="*/ 1648 w 1648"/>
              <a:gd name="T7" fmla="*/ 824 h 1648"/>
              <a:gd name="T8" fmla="*/ 824 w 1648"/>
              <a:gd name="T9" fmla="*/ 0 h 1648"/>
              <a:gd name="T10" fmla="*/ 833 w 1648"/>
              <a:gd name="T11" fmla="*/ 1372 h 1648"/>
              <a:gd name="T12" fmla="*/ 716 w 1648"/>
              <a:gd name="T13" fmla="*/ 1254 h 1648"/>
              <a:gd name="T14" fmla="*/ 833 w 1648"/>
              <a:gd name="T15" fmla="*/ 1137 h 1648"/>
              <a:gd name="T16" fmla="*/ 950 w 1648"/>
              <a:gd name="T17" fmla="*/ 1254 h 1648"/>
              <a:gd name="T18" fmla="*/ 833 w 1648"/>
              <a:gd name="T19" fmla="*/ 1372 h 1648"/>
              <a:gd name="T20" fmla="*/ 925 w 1648"/>
              <a:gd name="T21" fmla="*/ 1026 h 1648"/>
              <a:gd name="T22" fmla="*/ 925 w 1648"/>
              <a:gd name="T23" fmla="*/ 1047 h 1648"/>
              <a:gd name="T24" fmla="*/ 732 w 1648"/>
              <a:gd name="T25" fmla="*/ 1047 h 1648"/>
              <a:gd name="T26" fmla="*/ 732 w 1648"/>
              <a:gd name="T27" fmla="*/ 1026 h 1648"/>
              <a:gd name="T28" fmla="*/ 810 w 1648"/>
              <a:gd name="T29" fmla="*/ 823 h 1648"/>
              <a:gd name="T30" fmla="*/ 966 w 1648"/>
              <a:gd name="T31" fmla="*/ 619 h 1648"/>
              <a:gd name="T32" fmla="*/ 822 w 1648"/>
              <a:gd name="T33" fmla="*/ 478 h 1648"/>
              <a:gd name="T34" fmla="*/ 676 w 1648"/>
              <a:gd name="T35" fmla="*/ 648 h 1648"/>
              <a:gd name="T36" fmla="*/ 488 w 1648"/>
              <a:gd name="T37" fmla="*/ 648 h 1648"/>
              <a:gd name="T38" fmla="*/ 823 w 1648"/>
              <a:gd name="T39" fmla="*/ 300 h 1648"/>
              <a:gd name="T40" fmla="*/ 1160 w 1648"/>
              <a:gd name="T41" fmla="*/ 602 h 1648"/>
              <a:gd name="T42" fmla="*/ 925 w 1648"/>
              <a:gd name="T43" fmla="*/ 1026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48" h="1648">
                <a:moveTo>
                  <a:pt x="824" y="0"/>
                </a:moveTo>
                <a:cubicBezTo>
                  <a:pt x="369" y="0"/>
                  <a:pt x="0" y="369"/>
                  <a:pt x="0" y="824"/>
                </a:cubicBezTo>
                <a:cubicBezTo>
                  <a:pt x="0" y="1279"/>
                  <a:pt x="369" y="1648"/>
                  <a:pt x="824" y="1648"/>
                </a:cubicBezTo>
                <a:cubicBezTo>
                  <a:pt x="1279" y="1648"/>
                  <a:pt x="1648" y="1279"/>
                  <a:pt x="1648" y="824"/>
                </a:cubicBezTo>
                <a:cubicBezTo>
                  <a:pt x="1648" y="369"/>
                  <a:pt x="1279" y="0"/>
                  <a:pt x="824" y="0"/>
                </a:cubicBezTo>
                <a:close/>
                <a:moveTo>
                  <a:pt x="833" y="1372"/>
                </a:moveTo>
                <a:cubicBezTo>
                  <a:pt x="768" y="1372"/>
                  <a:pt x="716" y="1319"/>
                  <a:pt x="716" y="1254"/>
                </a:cubicBezTo>
                <a:cubicBezTo>
                  <a:pt x="716" y="1190"/>
                  <a:pt x="768" y="1137"/>
                  <a:pt x="833" y="1137"/>
                </a:cubicBezTo>
                <a:cubicBezTo>
                  <a:pt x="898" y="1137"/>
                  <a:pt x="950" y="1190"/>
                  <a:pt x="950" y="1254"/>
                </a:cubicBezTo>
                <a:cubicBezTo>
                  <a:pt x="950" y="1319"/>
                  <a:pt x="898" y="1372"/>
                  <a:pt x="833" y="1372"/>
                </a:cubicBezTo>
                <a:close/>
                <a:moveTo>
                  <a:pt x="925" y="1026"/>
                </a:moveTo>
                <a:cubicBezTo>
                  <a:pt x="925" y="1047"/>
                  <a:pt x="925" y="1047"/>
                  <a:pt x="925" y="1047"/>
                </a:cubicBezTo>
                <a:cubicBezTo>
                  <a:pt x="925" y="1047"/>
                  <a:pt x="750" y="1047"/>
                  <a:pt x="732" y="1047"/>
                </a:cubicBezTo>
                <a:cubicBezTo>
                  <a:pt x="732" y="1026"/>
                  <a:pt x="732" y="1026"/>
                  <a:pt x="732" y="1026"/>
                </a:cubicBezTo>
                <a:cubicBezTo>
                  <a:pt x="732" y="966"/>
                  <a:pt x="741" y="889"/>
                  <a:pt x="810" y="823"/>
                </a:cubicBezTo>
                <a:cubicBezTo>
                  <a:pt x="879" y="757"/>
                  <a:pt x="966" y="702"/>
                  <a:pt x="966" y="619"/>
                </a:cubicBezTo>
                <a:cubicBezTo>
                  <a:pt x="966" y="527"/>
                  <a:pt x="902" y="478"/>
                  <a:pt x="822" y="478"/>
                </a:cubicBezTo>
                <a:cubicBezTo>
                  <a:pt x="688" y="478"/>
                  <a:pt x="679" y="617"/>
                  <a:pt x="676" y="648"/>
                </a:cubicBezTo>
                <a:cubicBezTo>
                  <a:pt x="488" y="648"/>
                  <a:pt x="488" y="648"/>
                  <a:pt x="488" y="648"/>
                </a:cubicBezTo>
                <a:cubicBezTo>
                  <a:pt x="493" y="503"/>
                  <a:pt x="554" y="300"/>
                  <a:pt x="823" y="300"/>
                </a:cubicBezTo>
                <a:cubicBezTo>
                  <a:pt x="1055" y="300"/>
                  <a:pt x="1160" y="456"/>
                  <a:pt x="1160" y="602"/>
                </a:cubicBezTo>
                <a:cubicBezTo>
                  <a:pt x="1160" y="835"/>
                  <a:pt x="925" y="875"/>
                  <a:pt x="925" y="1026"/>
                </a:cubicBezTo>
                <a:close/>
              </a:path>
            </a:pathLst>
          </a:custGeom>
          <a:solidFill>
            <a:srgbClr val="E5583A"/>
          </a:solidFill>
          <a:ln>
            <a:noFill/>
          </a:ln>
        </p:spPr>
        <p:txBody>
          <a:bodyPr vert="horz" wrap="square" lIns="103675" tIns="51838" rIns="103675" bIns="5183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63" name="Freeform 857"/>
          <p:cNvSpPr>
            <a:spLocks noEditPoints="1"/>
          </p:cNvSpPr>
          <p:nvPr/>
        </p:nvSpPr>
        <p:spPr bwMode="auto">
          <a:xfrm>
            <a:off x="5195155" y="4250833"/>
            <a:ext cx="275235" cy="275192"/>
          </a:xfrm>
          <a:custGeom>
            <a:avLst/>
            <a:gdLst>
              <a:gd name="T0" fmla="*/ 215 w 430"/>
              <a:gd name="T1" fmla="*/ 0 h 430"/>
              <a:gd name="T2" fmla="*/ 0 w 430"/>
              <a:gd name="T3" fmla="*/ 215 h 430"/>
              <a:gd name="T4" fmla="*/ 215 w 430"/>
              <a:gd name="T5" fmla="*/ 430 h 430"/>
              <a:gd name="T6" fmla="*/ 430 w 430"/>
              <a:gd name="T7" fmla="*/ 215 h 430"/>
              <a:gd name="T8" fmla="*/ 215 w 430"/>
              <a:gd name="T9" fmla="*/ 0 h 430"/>
              <a:gd name="T10" fmla="*/ 259 w 430"/>
              <a:gd name="T11" fmla="*/ 215 h 430"/>
              <a:gd name="T12" fmla="*/ 338 w 430"/>
              <a:gd name="T13" fmla="*/ 293 h 430"/>
              <a:gd name="T14" fmla="*/ 293 w 430"/>
              <a:gd name="T15" fmla="*/ 338 h 430"/>
              <a:gd name="T16" fmla="*/ 215 w 430"/>
              <a:gd name="T17" fmla="*/ 259 h 430"/>
              <a:gd name="T18" fmla="*/ 137 w 430"/>
              <a:gd name="T19" fmla="*/ 338 h 430"/>
              <a:gd name="T20" fmla="*/ 92 w 430"/>
              <a:gd name="T21" fmla="*/ 293 h 430"/>
              <a:gd name="T22" fmla="*/ 171 w 430"/>
              <a:gd name="T23" fmla="*/ 215 h 430"/>
              <a:gd name="T24" fmla="*/ 92 w 430"/>
              <a:gd name="T25" fmla="*/ 137 h 430"/>
              <a:gd name="T26" fmla="*/ 137 w 430"/>
              <a:gd name="T27" fmla="*/ 92 h 430"/>
              <a:gd name="T28" fmla="*/ 215 w 430"/>
              <a:gd name="T29" fmla="*/ 171 h 430"/>
              <a:gd name="T30" fmla="*/ 293 w 430"/>
              <a:gd name="T31" fmla="*/ 92 h 430"/>
              <a:gd name="T32" fmla="*/ 338 w 430"/>
              <a:gd name="T33" fmla="*/ 137 h 430"/>
              <a:gd name="T34" fmla="*/ 259 w 430"/>
              <a:gd name="T35" fmla="*/ 215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30" h="430">
                <a:moveTo>
                  <a:pt x="215" y="0"/>
                </a:moveTo>
                <a:cubicBezTo>
                  <a:pt x="96" y="0"/>
                  <a:pt x="0" y="96"/>
                  <a:pt x="0" y="215"/>
                </a:cubicBezTo>
                <a:cubicBezTo>
                  <a:pt x="0" y="334"/>
                  <a:pt x="96" y="430"/>
                  <a:pt x="215" y="430"/>
                </a:cubicBezTo>
                <a:cubicBezTo>
                  <a:pt x="334" y="430"/>
                  <a:pt x="430" y="334"/>
                  <a:pt x="430" y="215"/>
                </a:cubicBezTo>
                <a:cubicBezTo>
                  <a:pt x="430" y="96"/>
                  <a:pt x="334" y="0"/>
                  <a:pt x="215" y="0"/>
                </a:cubicBezTo>
                <a:close/>
                <a:moveTo>
                  <a:pt x="259" y="215"/>
                </a:moveTo>
                <a:cubicBezTo>
                  <a:pt x="338" y="293"/>
                  <a:pt x="338" y="293"/>
                  <a:pt x="338" y="293"/>
                </a:cubicBezTo>
                <a:cubicBezTo>
                  <a:pt x="293" y="338"/>
                  <a:pt x="293" y="338"/>
                  <a:pt x="293" y="338"/>
                </a:cubicBezTo>
                <a:cubicBezTo>
                  <a:pt x="215" y="259"/>
                  <a:pt x="215" y="259"/>
                  <a:pt x="215" y="259"/>
                </a:cubicBezTo>
                <a:cubicBezTo>
                  <a:pt x="137" y="338"/>
                  <a:pt x="137" y="338"/>
                  <a:pt x="137" y="338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171" y="215"/>
                  <a:pt x="171" y="215"/>
                  <a:pt x="171" y="215"/>
                </a:cubicBezTo>
                <a:cubicBezTo>
                  <a:pt x="92" y="137"/>
                  <a:pt x="92" y="137"/>
                  <a:pt x="92" y="137"/>
                </a:cubicBezTo>
                <a:cubicBezTo>
                  <a:pt x="137" y="92"/>
                  <a:pt x="137" y="92"/>
                  <a:pt x="137" y="92"/>
                </a:cubicBezTo>
                <a:cubicBezTo>
                  <a:pt x="215" y="171"/>
                  <a:pt x="215" y="171"/>
                  <a:pt x="215" y="171"/>
                </a:cubicBezTo>
                <a:cubicBezTo>
                  <a:pt x="293" y="92"/>
                  <a:pt x="293" y="92"/>
                  <a:pt x="293" y="92"/>
                </a:cubicBezTo>
                <a:cubicBezTo>
                  <a:pt x="338" y="137"/>
                  <a:pt x="338" y="137"/>
                  <a:pt x="338" y="137"/>
                </a:cubicBezTo>
                <a:cubicBezTo>
                  <a:pt x="259" y="215"/>
                  <a:pt x="259" y="215"/>
                  <a:pt x="259" y="215"/>
                </a:cubicBezTo>
                <a:close/>
              </a:path>
            </a:pathLst>
          </a:custGeom>
          <a:solidFill>
            <a:srgbClr val="F9B439"/>
          </a:solidFill>
          <a:ln>
            <a:noFill/>
          </a:ln>
        </p:spPr>
        <p:txBody>
          <a:bodyPr vert="horz" wrap="square" lIns="103675" tIns="51838" rIns="103675" bIns="5183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64" name="Freeform 222"/>
          <p:cNvSpPr>
            <a:spLocks noEditPoints="1"/>
          </p:cNvSpPr>
          <p:nvPr/>
        </p:nvSpPr>
        <p:spPr bwMode="auto">
          <a:xfrm>
            <a:off x="9536973" y="4250231"/>
            <a:ext cx="275235" cy="276405"/>
          </a:xfrm>
          <a:custGeom>
            <a:avLst/>
            <a:gdLst>
              <a:gd name="T0" fmla="*/ 206 w 412"/>
              <a:gd name="T1" fmla="*/ 0 h 412"/>
              <a:gd name="T2" fmla="*/ 0 w 412"/>
              <a:gd name="T3" fmla="*/ 206 h 412"/>
              <a:gd name="T4" fmla="*/ 206 w 412"/>
              <a:gd name="T5" fmla="*/ 412 h 412"/>
              <a:gd name="T6" fmla="*/ 412 w 412"/>
              <a:gd name="T7" fmla="*/ 206 h 412"/>
              <a:gd name="T8" fmla="*/ 206 w 412"/>
              <a:gd name="T9" fmla="*/ 0 h 412"/>
              <a:gd name="T10" fmla="*/ 171 w 412"/>
              <a:gd name="T11" fmla="*/ 317 h 412"/>
              <a:gd name="T12" fmla="*/ 74 w 412"/>
              <a:gd name="T13" fmla="*/ 220 h 412"/>
              <a:gd name="T14" fmla="*/ 115 w 412"/>
              <a:gd name="T15" fmla="*/ 178 h 412"/>
              <a:gd name="T16" fmla="*/ 171 w 412"/>
              <a:gd name="T17" fmla="*/ 234 h 412"/>
              <a:gd name="T18" fmla="*/ 300 w 412"/>
              <a:gd name="T19" fmla="*/ 105 h 412"/>
              <a:gd name="T20" fmla="*/ 341 w 412"/>
              <a:gd name="T21" fmla="*/ 146 h 412"/>
              <a:gd name="T22" fmla="*/ 171 w 412"/>
              <a:gd name="T23" fmla="*/ 317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2" h="412">
                <a:moveTo>
                  <a:pt x="206" y="0"/>
                </a:moveTo>
                <a:cubicBezTo>
                  <a:pt x="92" y="0"/>
                  <a:pt x="0" y="92"/>
                  <a:pt x="0" y="206"/>
                </a:cubicBezTo>
                <a:cubicBezTo>
                  <a:pt x="0" y="320"/>
                  <a:pt x="92" y="412"/>
                  <a:pt x="206" y="412"/>
                </a:cubicBezTo>
                <a:cubicBezTo>
                  <a:pt x="320" y="412"/>
                  <a:pt x="412" y="320"/>
                  <a:pt x="412" y="206"/>
                </a:cubicBezTo>
                <a:cubicBezTo>
                  <a:pt x="412" y="92"/>
                  <a:pt x="320" y="0"/>
                  <a:pt x="206" y="0"/>
                </a:cubicBezTo>
                <a:close/>
                <a:moveTo>
                  <a:pt x="171" y="317"/>
                </a:moveTo>
                <a:cubicBezTo>
                  <a:pt x="74" y="220"/>
                  <a:pt x="74" y="220"/>
                  <a:pt x="74" y="220"/>
                </a:cubicBezTo>
                <a:cubicBezTo>
                  <a:pt x="115" y="178"/>
                  <a:pt x="115" y="178"/>
                  <a:pt x="115" y="178"/>
                </a:cubicBezTo>
                <a:cubicBezTo>
                  <a:pt x="171" y="234"/>
                  <a:pt x="171" y="234"/>
                  <a:pt x="171" y="234"/>
                </a:cubicBezTo>
                <a:cubicBezTo>
                  <a:pt x="300" y="105"/>
                  <a:pt x="300" y="105"/>
                  <a:pt x="300" y="105"/>
                </a:cubicBezTo>
                <a:cubicBezTo>
                  <a:pt x="341" y="146"/>
                  <a:pt x="341" y="146"/>
                  <a:pt x="341" y="146"/>
                </a:cubicBezTo>
                <a:cubicBezTo>
                  <a:pt x="171" y="317"/>
                  <a:pt x="171" y="317"/>
                  <a:pt x="171" y="317"/>
                </a:cubicBezTo>
                <a:close/>
              </a:path>
            </a:pathLst>
          </a:custGeom>
          <a:solidFill>
            <a:srgbClr val="46A4DB"/>
          </a:solidFill>
          <a:ln>
            <a:noFill/>
          </a:ln>
        </p:spPr>
        <p:txBody>
          <a:bodyPr vert="horz" wrap="square" lIns="103675" tIns="51838" rIns="103675" bIns="5183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65" name="Rounded Rectangle 99"/>
          <p:cNvSpPr/>
          <p:nvPr/>
        </p:nvSpPr>
        <p:spPr>
          <a:xfrm flipV="1">
            <a:off x="1222097" y="4102039"/>
            <a:ext cx="8944011" cy="25919"/>
          </a:xfrm>
          <a:prstGeom prst="roundRect">
            <a:avLst>
              <a:gd name="adj" fmla="val 50000"/>
            </a:avLst>
          </a:prstGeom>
          <a:solidFill>
            <a:srgbClr val="7E7E7E">
              <a:lumMod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3675" tIns="51838" rIns="103675" bIns="51838" rtlCol="0" anchor="ctr"/>
          <a:lstStyle/>
          <a:p>
            <a:pPr marL="0" marR="0" lvl="0" indent="0" algn="ctr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7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66" name="Rectangle 100"/>
          <p:cNvSpPr/>
          <p:nvPr/>
        </p:nvSpPr>
        <p:spPr>
          <a:xfrm>
            <a:off x="3186748" y="3253653"/>
            <a:ext cx="884511" cy="337334"/>
          </a:xfrm>
          <a:prstGeom prst="rect">
            <a:avLst/>
          </a:prstGeom>
        </p:spPr>
        <p:txBody>
          <a:bodyPr wrap="none" lIns="103675" tIns="51838" rIns="103675" bIns="51838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500" b="1" dirty="0">
                <a:solidFill>
                  <a:prstClr val="white"/>
                </a:solidFill>
                <a:latin typeface="Lato Regular"/>
                <a:ea typeface="Open Sans Light" panose="020B0306030504020204" pitchFamily="34" charset="0"/>
                <a:cs typeface="Lato Regular"/>
              </a:rPr>
              <a:t>Brand 1</a:t>
            </a:r>
          </a:p>
        </p:txBody>
      </p:sp>
      <p:sp>
        <p:nvSpPr>
          <p:cNvPr id="67" name="Rectangle 103"/>
          <p:cNvSpPr/>
          <p:nvPr/>
        </p:nvSpPr>
        <p:spPr>
          <a:xfrm>
            <a:off x="4885678" y="3253653"/>
            <a:ext cx="884511" cy="337334"/>
          </a:xfrm>
          <a:prstGeom prst="rect">
            <a:avLst/>
          </a:prstGeom>
        </p:spPr>
        <p:txBody>
          <a:bodyPr wrap="none" lIns="103675" tIns="51838" rIns="103675" bIns="51838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500" b="1" dirty="0">
                <a:solidFill>
                  <a:prstClr val="white"/>
                </a:solidFill>
                <a:latin typeface="Lato Regular"/>
                <a:ea typeface="Open Sans Light" panose="020B0306030504020204" pitchFamily="34" charset="0"/>
                <a:cs typeface="Lato Regular"/>
              </a:rPr>
              <a:t>Brand 2</a:t>
            </a:r>
          </a:p>
        </p:txBody>
      </p:sp>
      <p:sp>
        <p:nvSpPr>
          <p:cNvPr id="68" name="Rectangle 105"/>
          <p:cNvSpPr/>
          <p:nvPr/>
        </p:nvSpPr>
        <p:spPr>
          <a:xfrm>
            <a:off x="6391617" y="3243167"/>
            <a:ext cx="884511" cy="337334"/>
          </a:xfrm>
          <a:prstGeom prst="rect">
            <a:avLst/>
          </a:prstGeom>
        </p:spPr>
        <p:txBody>
          <a:bodyPr wrap="none" lIns="103675" tIns="51838" rIns="103675" bIns="51838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500" b="1" dirty="0">
                <a:solidFill>
                  <a:prstClr val="white"/>
                </a:solidFill>
                <a:latin typeface="Lato Regular"/>
                <a:ea typeface="Open Sans Light" panose="020B0306030504020204" pitchFamily="34" charset="0"/>
                <a:cs typeface="Lato Regular"/>
              </a:rPr>
              <a:t>Brand 3</a:t>
            </a:r>
          </a:p>
        </p:txBody>
      </p:sp>
      <p:sp>
        <p:nvSpPr>
          <p:cNvPr id="69" name="Rectangle 107"/>
          <p:cNvSpPr/>
          <p:nvPr/>
        </p:nvSpPr>
        <p:spPr>
          <a:xfrm>
            <a:off x="7866016" y="3249845"/>
            <a:ext cx="884511" cy="337334"/>
          </a:xfrm>
          <a:prstGeom prst="rect">
            <a:avLst/>
          </a:prstGeom>
        </p:spPr>
        <p:txBody>
          <a:bodyPr wrap="none" lIns="103675" tIns="51838" rIns="103675" bIns="51838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500" b="1" dirty="0">
                <a:solidFill>
                  <a:prstClr val="white"/>
                </a:solidFill>
                <a:latin typeface="Lato Regular"/>
                <a:ea typeface="Open Sans Light" panose="020B0306030504020204" pitchFamily="34" charset="0"/>
                <a:cs typeface="Lato Regular"/>
              </a:rPr>
              <a:t>Brand 4</a:t>
            </a:r>
          </a:p>
        </p:txBody>
      </p:sp>
      <p:sp>
        <p:nvSpPr>
          <p:cNvPr id="70" name="Rectangle 109"/>
          <p:cNvSpPr/>
          <p:nvPr/>
        </p:nvSpPr>
        <p:spPr>
          <a:xfrm>
            <a:off x="9234931" y="3246428"/>
            <a:ext cx="884511" cy="337334"/>
          </a:xfrm>
          <a:prstGeom prst="rect">
            <a:avLst/>
          </a:prstGeom>
        </p:spPr>
        <p:txBody>
          <a:bodyPr wrap="none" lIns="103675" tIns="51838" rIns="103675" bIns="51838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500" b="1" dirty="0">
                <a:solidFill>
                  <a:prstClr val="white"/>
                </a:solidFill>
                <a:latin typeface="Lato Regular"/>
                <a:ea typeface="Open Sans Light" panose="020B0306030504020204" pitchFamily="34" charset="0"/>
                <a:cs typeface="Lato Regular"/>
              </a:rPr>
              <a:t>Brand 5</a:t>
            </a:r>
          </a:p>
        </p:txBody>
      </p:sp>
      <p:sp>
        <p:nvSpPr>
          <p:cNvPr id="71" name="Rectangle 110"/>
          <p:cNvSpPr/>
          <p:nvPr/>
        </p:nvSpPr>
        <p:spPr>
          <a:xfrm>
            <a:off x="1188734" y="3672914"/>
            <a:ext cx="876224" cy="304743"/>
          </a:xfrm>
          <a:prstGeom prst="rect">
            <a:avLst/>
          </a:prstGeom>
        </p:spPr>
        <p:txBody>
          <a:bodyPr wrap="none" lIns="103675" tIns="51838" rIns="103675" bIns="51838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7E7E7E"/>
                </a:solidFill>
                <a:latin typeface="Lato Regular"/>
                <a:ea typeface="Open Sans Light" panose="020B0306030504020204" pitchFamily="34" charset="0"/>
                <a:cs typeface="Lato Regular"/>
              </a:rPr>
              <a:t>Pharmacy</a:t>
            </a:r>
          </a:p>
        </p:txBody>
      </p:sp>
      <p:sp>
        <p:nvSpPr>
          <p:cNvPr id="72" name="Rectangle 111"/>
          <p:cNvSpPr/>
          <p:nvPr/>
        </p:nvSpPr>
        <p:spPr>
          <a:xfrm>
            <a:off x="1190505" y="4226566"/>
            <a:ext cx="1126293" cy="304743"/>
          </a:xfrm>
          <a:prstGeom prst="rect">
            <a:avLst/>
          </a:prstGeom>
        </p:spPr>
        <p:txBody>
          <a:bodyPr wrap="none" lIns="103675" tIns="51838" rIns="103675" bIns="51838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7E7E7E"/>
                </a:solidFill>
                <a:latin typeface="Lato Regular"/>
                <a:ea typeface="Open Sans Light" panose="020B0306030504020204" pitchFamily="34" charset="0"/>
                <a:cs typeface="Lato Regular"/>
              </a:rPr>
              <a:t>Restaurants</a:t>
            </a:r>
          </a:p>
        </p:txBody>
      </p:sp>
      <p:sp>
        <p:nvSpPr>
          <p:cNvPr id="73" name="Freeform 222"/>
          <p:cNvSpPr>
            <a:spLocks noEditPoints="1"/>
          </p:cNvSpPr>
          <p:nvPr/>
        </p:nvSpPr>
        <p:spPr bwMode="auto">
          <a:xfrm>
            <a:off x="6694326" y="4806829"/>
            <a:ext cx="275235" cy="276405"/>
          </a:xfrm>
          <a:custGeom>
            <a:avLst/>
            <a:gdLst>
              <a:gd name="T0" fmla="*/ 206 w 412"/>
              <a:gd name="T1" fmla="*/ 0 h 412"/>
              <a:gd name="T2" fmla="*/ 0 w 412"/>
              <a:gd name="T3" fmla="*/ 206 h 412"/>
              <a:gd name="T4" fmla="*/ 206 w 412"/>
              <a:gd name="T5" fmla="*/ 412 h 412"/>
              <a:gd name="T6" fmla="*/ 412 w 412"/>
              <a:gd name="T7" fmla="*/ 206 h 412"/>
              <a:gd name="T8" fmla="*/ 206 w 412"/>
              <a:gd name="T9" fmla="*/ 0 h 412"/>
              <a:gd name="T10" fmla="*/ 171 w 412"/>
              <a:gd name="T11" fmla="*/ 317 h 412"/>
              <a:gd name="T12" fmla="*/ 74 w 412"/>
              <a:gd name="T13" fmla="*/ 220 h 412"/>
              <a:gd name="T14" fmla="*/ 115 w 412"/>
              <a:gd name="T15" fmla="*/ 178 h 412"/>
              <a:gd name="T16" fmla="*/ 171 w 412"/>
              <a:gd name="T17" fmla="*/ 234 h 412"/>
              <a:gd name="T18" fmla="*/ 300 w 412"/>
              <a:gd name="T19" fmla="*/ 105 h 412"/>
              <a:gd name="T20" fmla="*/ 341 w 412"/>
              <a:gd name="T21" fmla="*/ 146 h 412"/>
              <a:gd name="T22" fmla="*/ 171 w 412"/>
              <a:gd name="T23" fmla="*/ 317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2" h="412">
                <a:moveTo>
                  <a:pt x="206" y="0"/>
                </a:moveTo>
                <a:cubicBezTo>
                  <a:pt x="92" y="0"/>
                  <a:pt x="0" y="92"/>
                  <a:pt x="0" y="206"/>
                </a:cubicBezTo>
                <a:cubicBezTo>
                  <a:pt x="0" y="320"/>
                  <a:pt x="92" y="412"/>
                  <a:pt x="206" y="412"/>
                </a:cubicBezTo>
                <a:cubicBezTo>
                  <a:pt x="320" y="412"/>
                  <a:pt x="412" y="320"/>
                  <a:pt x="412" y="206"/>
                </a:cubicBezTo>
                <a:cubicBezTo>
                  <a:pt x="412" y="92"/>
                  <a:pt x="320" y="0"/>
                  <a:pt x="206" y="0"/>
                </a:cubicBezTo>
                <a:close/>
                <a:moveTo>
                  <a:pt x="171" y="317"/>
                </a:moveTo>
                <a:cubicBezTo>
                  <a:pt x="74" y="220"/>
                  <a:pt x="74" y="220"/>
                  <a:pt x="74" y="220"/>
                </a:cubicBezTo>
                <a:cubicBezTo>
                  <a:pt x="115" y="178"/>
                  <a:pt x="115" y="178"/>
                  <a:pt x="115" y="178"/>
                </a:cubicBezTo>
                <a:cubicBezTo>
                  <a:pt x="171" y="234"/>
                  <a:pt x="171" y="234"/>
                  <a:pt x="171" y="234"/>
                </a:cubicBezTo>
                <a:cubicBezTo>
                  <a:pt x="300" y="105"/>
                  <a:pt x="300" y="105"/>
                  <a:pt x="300" y="105"/>
                </a:cubicBezTo>
                <a:cubicBezTo>
                  <a:pt x="341" y="146"/>
                  <a:pt x="341" y="146"/>
                  <a:pt x="341" y="146"/>
                </a:cubicBezTo>
                <a:cubicBezTo>
                  <a:pt x="171" y="317"/>
                  <a:pt x="171" y="317"/>
                  <a:pt x="171" y="317"/>
                </a:cubicBezTo>
                <a:close/>
              </a:path>
            </a:pathLst>
          </a:custGeom>
          <a:solidFill>
            <a:srgbClr val="46A4DB"/>
          </a:solidFill>
          <a:ln>
            <a:noFill/>
          </a:ln>
        </p:spPr>
        <p:txBody>
          <a:bodyPr vert="horz" wrap="square" lIns="103675" tIns="51838" rIns="103675" bIns="5183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74" name="Freeform 5"/>
          <p:cNvSpPr>
            <a:spLocks noEditPoints="1"/>
          </p:cNvSpPr>
          <p:nvPr/>
        </p:nvSpPr>
        <p:spPr bwMode="auto">
          <a:xfrm>
            <a:off x="8173799" y="4804217"/>
            <a:ext cx="281662" cy="281619"/>
          </a:xfrm>
          <a:custGeom>
            <a:avLst/>
            <a:gdLst>
              <a:gd name="T0" fmla="*/ 824 w 1648"/>
              <a:gd name="T1" fmla="*/ 0 h 1648"/>
              <a:gd name="T2" fmla="*/ 0 w 1648"/>
              <a:gd name="T3" fmla="*/ 824 h 1648"/>
              <a:gd name="T4" fmla="*/ 824 w 1648"/>
              <a:gd name="T5" fmla="*/ 1648 h 1648"/>
              <a:gd name="T6" fmla="*/ 1648 w 1648"/>
              <a:gd name="T7" fmla="*/ 824 h 1648"/>
              <a:gd name="T8" fmla="*/ 824 w 1648"/>
              <a:gd name="T9" fmla="*/ 0 h 1648"/>
              <a:gd name="T10" fmla="*/ 833 w 1648"/>
              <a:gd name="T11" fmla="*/ 1372 h 1648"/>
              <a:gd name="T12" fmla="*/ 716 w 1648"/>
              <a:gd name="T13" fmla="*/ 1254 h 1648"/>
              <a:gd name="T14" fmla="*/ 833 w 1648"/>
              <a:gd name="T15" fmla="*/ 1137 h 1648"/>
              <a:gd name="T16" fmla="*/ 950 w 1648"/>
              <a:gd name="T17" fmla="*/ 1254 h 1648"/>
              <a:gd name="T18" fmla="*/ 833 w 1648"/>
              <a:gd name="T19" fmla="*/ 1372 h 1648"/>
              <a:gd name="T20" fmla="*/ 925 w 1648"/>
              <a:gd name="T21" fmla="*/ 1026 h 1648"/>
              <a:gd name="T22" fmla="*/ 925 w 1648"/>
              <a:gd name="T23" fmla="*/ 1047 h 1648"/>
              <a:gd name="T24" fmla="*/ 732 w 1648"/>
              <a:gd name="T25" fmla="*/ 1047 h 1648"/>
              <a:gd name="T26" fmla="*/ 732 w 1648"/>
              <a:gd name="T27" fmla="*/ 1026 h 1648"/>
              <a:gd name="T28" fmla="*/ 810 w 1648"/>
              <a:gd name="T29" fmla="*/ 823 h 1648"/>
              <a:gd name="T30" fmla="*/ 966 w 1648"/>
              <a:gd name="T31" fmla="*/ 619 h 1648"/>
              <a:gd name="T32" fmla="*/ 822 w 1648"/>
              <a:gd name="T33" fmla="*/ 478 h 1648"/>
              <a:gd name="T34" fmla="*/ 676 w 1648"/>
              <a:gd name="T35" fmla="*/ 648 h 1648"/>
              <a:gd name="T36" fmla="*/ 488 w 1648"/>
              <a:gd name="T37" fmla="*/ 648 h 1648"/>
              <a:gd name="T38" fmla="*/ 823 w 1648"/>
              <a:gd name="T39" fmla="*/ 300 h 1648"/>
              <a:gd name="T40" fmla="*/ 1160 w 1648"/>
              <a:gd name="T41" fmla="*/ 602 h 1648"/>
              <a:gd name="T42" fmla="*/ 925 w 1648"/>
              <a:gd name="T43" fmla="*/ 1026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48" h="1648">
                <a:moveTo>
                  <a:pt x="824" y="0"/>
                </a:moveTo>
                <a:cubicBezTo>
                  <a:pt x="369" y="0"/>
                  <a:pt x="0" y="369"/>
                  <a:pt x="0" y="824"/>
                </a:cubicBezTo>
                <a:cubicBezTo>
                  <a:pt x="0" y="1279"/>
                  <a:pt x="369" y="1648"/>
                  <a:pt x="824" y="1648"/>
                </a:cubicBezTo>
                <a:cubicBezTo>
                  <a:pt x="1279" y="1648"/>
                  <a:pt x="1648" y="1279"/>
                  <a:pt x="1648" y="824"/>
                </a:cubicBezTo>
                <a:cubicBezTo>
                  <a:pt x="1648" y="369"/>
                  <a:pt x="1279" y="0"/>
                  <a:pt x="824" y="0"/>
                </a:cubicBezTo>
                <a:close/>
                <a:moveTo>
                  <a:pt x="833" y="1372"/>
                </a:moveTo>
                <a:cubicBezTo>
                  <a:pt x="768" y="1372"/>
                  <a:pt x="716" y="1319"/>
                  <a:pt x="716" y="1254"/>
                </a:cubicBezTo>
                <a:cubicBezTo>
                  <a:pt x="716" y="1190"/>
                  <a:pt x="768" y="1137"/>
                  <a:pt x="833" y="1137"/>
                </a:cubicBezTo>
                <a:cubicBezTo>
                  <a:pt x="898" y="1137"/>
                  <a:pt x="950" y="1190"/>
                  <a:pt x="950" y="1254"/>
                </a:cubicBezTo>
                <a:cubicBezTo>
                  <a:pt x="950" y="1319"/>
                  <a:pt x="898" y="1372"/>
                  <a:pt x="833" y="1372"/>
                </a:cubicBezTo>
                <a:close/>
                <a:moveTo>
                  <a:pt x="925" y="1026"/>
                </a:moveTo>
                <a:cubicBezTo>
                  <a:pt x="925" y="1047"/>
                  <a:pt x="925" y="1047"/>
                  <a:pt x="925" y="1047"/>
                </a:cubicBezTo>
                <a:cubicBezTo>
                  <a:pt x="925" y="1047"/>
                  <a:pt x="750" y="1047"/>
                  <a:pt x="732" y="1047"/>
                </a:cubicBezTo>
                <a:cubicBezTo>
                  <a:pt x="732" y="1026"/>
                  <a:pt x="732" y="1026"/>
                  <a:pt x="732" y="1026"/>
                </a:cubicBezTo>
                <a:cubicBezTo>
                  <a:pt x="732" y="966"/>
                  <a:pt x="741" y="889"/>
                  <a:pt x="810" y="823"/>
                </a:cubicBezTo>
                <a:cubicBezTo>
                  <a:pt x="879" y="757"/>
                  <a:pt x="966" y="702"/>
                  <a:pt x="966" y="619"/>
                </a:cubicBezTo>
                <a:cubicBezTo>
                  <a:pt x="966" y="527"/>
                  <a:pt x="902" y="478"/>
                  <a:pt x="822" y="478"/>
                </a:cubicBezTo>
                <a:cubicBezTo>
                  <a:pt x="688" y="478"/>
                  <a:pt x="679" y="617"/>
                  <a:pt x="676" y="648"/>
                </a:cubicBezTo>
                <a:cubicBezTo>
                  <a:pt x="488" y="648"/>
                  <a:pt x="488" y="648"/>
                  <a:pt x="488" y="648"/>
                </a:cubicBezTo>
                <a:cubicBezTo>
                  <a:pt x="493" y="503"/>
                  <a:pt x="554" y="300"/>
                  <a:pt x="823" y="300"/>
                </a:cubicBezTo>
                <a:cubicBezTo>
                  <a:pt x="1055" y="300"/>
                  <a:pt x="1160" y="456"/>
                  <a:pt x="1160" y="602"/>
                </a:cubicBezTo>
                <a:cubicBezTo>
                  <a:pt x="1160" y="835"/>
                  <a:pt x="925" y="875"/>
                  <a:pt x="925" y="1026"/>
                </a:cubicBezTo>
                <a:close/>
              </a:path>
            </a:pathLst>
          </a:custGeom>
          <a:solidFill>
            <a:srgbClr val="E5583A"/>
          </a:solidFill>
          <a:ln>
            <a:noFill/>
          </a:ln>
        </p:spPr>
        <p:txBody>
          <a:bodyPr vert="horz" wrap="square" lIns="103675" tIns="51838" rIns="103675" bIns="5183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75" name="Rounded Rectangle 117"/>
          <p:cNvSpPr/>
          <p:nvPr/>
        </p:nvSpPr>
        <p:spPr>
          <a:xfrm flipV="1">
            <a:off x="1220326" y="4658637"/>
            <a:ext cx="8944011" cy="25919"/>
          </a:xfrm>
          <a:prstGeom prst="roundRect">
            <a:avLst>
              <a:gd name="adj" fmla="val 50000"/>
            </a:avLst>
          </a:prstGeom>
          <a:solidFill>
            <a:srgbClr val="7E7E7E">
              <a:lumMod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3675" tIns="51838" rIns="103675" bIns="51838" rtlCol="0" anchor="ctr"/>
          <a:lstStyle/>
          <a:p>
            <a:pPr marL="0" marR="0" lvl="0" indent="0" algn="ctr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7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76" name="Rectangle 118"/>
          <p:cNvSpPr/>
          <p:nvPr/>
        </p:nvSpPr>
        <p:spPr>
          <a:xfrm>
            <a:off x="1188734" y="4783165"/>
            <a:ext cx="1126293" cy="304743"/>
          </a:xfrm>
          <a:prstGeom prst="rect">
            <a:avLst/>
          </a:prstGeom>
        </p:spPr>
        <p:txBody>
          <a:bodyPr wrap="none" lIns="103675" tIns="51838" rIns="103675" bIns="51838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7E7E7E"/>
                </a:solidFill>
                <a:latin typeface="Lato Regular"/>
                <a:ea typeface="Open Sans Light" panose="020B0306030504020204" pitchFamily="34" charset="0"/>
                <a:cs typeface="Lato Regular"/>
              </a:rPr>
              <a:t>Supermarket</a:t>
            </a:r>
          </a:p>
        </p:txBody>
      </p:sp>
      <p:sp>
        <p:nvSpPr>
          <p:cNvPr id="77" name="Rounded Rectangle 124"/>
          <p:cNvSpPr/>
          <p:nvPr/>
        </p:nvSpPr>
        <p:spPr>
          <a:xfrm flipV="1">
            <a:off x="1222097" y="5219747"/>
            <a:ext cx="8944011" cy="25919"/>
          </a:xfrm>
          <a:prstGeom prst="roundRect">
            <a:avLst>
              <a:gd name="adj" fmla="val 50000"/>
            </a:avLst>
          </a:prstGeom>
          <a:solidFill>
            <a:srgbClr val="7E7E7E">
              <a:lumMod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3675" tIns="51838" rIns="103675" bIns="51838" rtlCol="0" anchor="ctr"/>
          <a:lstStyle/>
          <a:p>
            <a:pPr marL="0" marR="0" lvl="0" indent="0" algn="ctr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7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78" name="Rectangle 125"/>
          <p:cNvSpPr/>
          <p:nvPr/>
        </p:nvSpPr>
        <p:spPr>
          <a:xfrm>
            <a:off x="1190505" y="5344275"/>
            <a:ext cx="1543073" cy="304743"/>
          </a:xfrm>
          <a:prstGeom prst="rect">
            <a:avLst/>
          </a:prstGeom>
        </p:spPr>
        <p:txBody>
          <a:bodyPr wrap="none" lIns="103675" tIns="51838" rIns="103675" bIns="51838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7E7E7E"/>
                </a:solidFill>
                <a:latin typeface="Lato Regular"/>
                <a:ea typeface="Open Sans Light" panose="020B0306030504020204" pitchFamily="34" charset="0"/>
                <a:cs typeface="Lato Regular"/>
              </a:rPr>
              <a:t>For Personal Use</a:t>
            </a:r>
          </a:p>
        </p:txBody>
      </p:sp>
      <p:sp>
        <p:nvSpPr>
          <p:cNvPr id="79" name="Freeform 222"/>
          <p:cNvSpPr>
            <a:spLocks noEditPoints="1"/>
          </p:cNvSpPr>
          <p:nvPr/>
        </p:nvSpPr>
        <p:spPr bwMode="auto">
          <a:xfrm>
            <a:off x="3489929" y="5924538"/>
            <a:ext cx="275235" cy="276405"/>
          </a:xfrm>
          <a:custGeom>
            <a:avLst/>
            <a:gdLst>
              <a:gd name="T0" fmla="*/ 206 w 412"/>
              <a:gd name="T1" fmla="*/ 0 h 412"/>
              <a:gd name="T2" fmla="*/ 0 w 412"/>
              <a:gd name="T3" fmla="*/ 206 h 412"/>
              <a:gd name="T4" fmla="*/ 206 w 412"/>
              <a:gd name="T5" fmla="*/ 412 h 412"/>
              <a:gd name="T6" fmla="*/ 412 w 412"/>
              <a:gd name="T7" fmla="*/ 206 h 412"/>
              <a:gd name="T8" fmla="*/ 206 w 412"/>
              <a:gd name="T9" fmla="*/ 0 h 412"/>
              <a:gd name="T10" fmla="*/ 171 w 412"/>
              <a:gd name="T11" fmla="*/ 317 h 412"/>
              <a:gd name="T12" fmla="*/ 74 w 412"/>
              <a:gd name="T13" fmla="*/ 220 h 412"/>
              <a:gd name="T14" fmla="*/ 115 w 412"/>
              <a:gd name="T15" fmla="*/ 178 h 412"/>
              <a:gd name="T16" fmla="*/ 171 w 412"/>
              <a:gd name="T17" fmla="*/ 234 h 412"/>
              <a:gd name="T18" fmla="*/ 300 w 412"/>
              <a:gd name="T19" fmla="*/ 105 h 412"/>
              <a:gd name="T20" fmla="*/ 341 w 412"/>
              <a:gd name="T21" fmla="*/ 146 h 412"/>
              <a:gd name="T22" fmla="*/ 171 w 412"/>
              <a:gd name="T23" fmla="*/ 317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2" h="412">
                <a:moveTo>
                  <a:pt x="206" y="0"/>
                </a:moveTo>
                <a:cubicBezTo>
                  <a:pt x="92" y="0"/>
                  <a:pt x="0" y="92"/>
                  <a:pt x="0" y="206"/>
                </a:cubicBezTo>
                <a:cubicBezTo>
                  <a:pt x="0" y="320"/>
                  <a:pt x="92" y="412"/>
                  <a:pt x="206" y="412"/>
                </a:cubicBezTo>
                <a:cubicBezTo>
                  <a:pt x="320" y="412"/>
                  <a:pt x="412" y="320"/>
                  <a:pt x="412" y="206"/>
                </a:cubicBezTo>
                <a:cubicBezTo>
                  <a:pt x="412" y="92"/>
                  <a:pt x="320" y="0"/>
                  <a:pt x="206" y="0"/>
                </a:cubicBezTo>
                <a:close/>
                <a:moveTo>
                  <a:pt x="171" y="317"/>
                </a:moveTo>
                <a:cubicBezTo>
                  <a:pt x="74" y="220"/>
                  <a:pt x="74" y="220"/>
                  <a:pt x="74" y="220"/>
                </a:cubicBezTo>
                <a:cubicBezTo>
                  <a:pt x="115" y="178"/>
                  <a:pt x="115" y="178"/>
                  <a:pt x="115" y="178"/>
                </a:cubicBezTo>
                <a:cubicBezTo>
                  <a:pt x="171" y="234"/>
                  <a:pt x="171" y="234"/>
                  <a:pt x="171" y="234"/>
                </a:cubicBezTo>
                <a:cubicBezTo>
                  <a:pt x="300" y="105"/>
                  <a:pt x="300" y="105"/>
                  <a:pt x="300" y="105"/>
                </a:cubicBezTo>
                <a:cubicBezTo>
                  <a:pt x="341" y="146"/>
                  <a:pt x="341" y="146"/>
                  <a:pt x="341" y="146"/>
                </a:cubicBezTo>
                <a:cubicBezTo>
                  <a:pt x="171" y="317"/>
                  <a:pt x="171" y="317"/>
                  <a:pt x="171" y="317"/>
                </a:cubicBezTo>
                <a:close/>
              </a:path>
            </a:pathLst>
          </a:custGeom>
          <a:solidFill>
            <a:srgbClr val="46A4DB"/>
          </a:solidFill>
          <a:ln>
            <a:noFill/>
          </a:ln>
        </p:spPr>
        <p:txBody>
          <a:bodyPr vert="horz" wrap="square" lIns="103675" tIns="51838" rIns="103675" bIns="5183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80" name="Freeform 222"/>
          <p:cNvSpPr>
            <a:spLocks noEditPoints="1"/>
          </p:cNvSpPr>
          <p:nvPr/>
        </p:nvSpPr>
        <p:spPr bwMode="auto">
          <a:xfrm>
            <a:off x="9535202" y="5924538"/>
            <a:ext cx="275235" cy="276405"/>
          </a:xfrm>
          <a:custGeom>
            <a:avLst/>
            <a:gdLst>
              <a:gd name="T0" fmla="*/ 206 w 412"/>
              <a:gd name="T1" fmla="*/ 0 h 412"/>
              <a:gd name="T2" fmla="*/ 0 w 412"/>
              <a:gd name="T3" fmla="*/ 206 h 412"/>
              <a:gd name="T4" fmla="*/ 206 w 412"/>
              <a:gd name="T5" fmla="*/ 412 h 412"/>
              <a:gd name="T6" fmla="*/ 412 w 412"/>
              <a:gd name="T7" fmla="*/ 206 h 412"/>
              <a:gd name="T8" fmla="*/ 206 w 412"/>
              <a:gd name="T9" fmla="*/ 0 h 412"/>
              <a:gd name="T10" fmla="*/ 171 w 412"/>
              <a:gd name="T11" fmla="*/ 317 h 412"/>
              <a:gd name="T12" fmla="*/ 74 w 412"/>
              <a:gd name="T13" fmla="*/ 220 h 412"/>
              <a:gd name="T14" fmla="*/ 115 w 412"/>
              <a:gd name="T15" fmla="*/ 178 h 412"/>
              <a:gd name="T16" fmla="*/ 171 w 412"/>
              <a:gd name="T17" fmla="*/ 234 h 412"/>
              <a:gd name="T18" fmla="*/ 300 w 412"/>
              <a:gd name="T19" fmla="*/ 105 h 412"/>
              <a:gd name="T20" fmla="*/ 341 w 412"/>
              <a:gd name="T21" fmla="*/ 146 h 412"/>
              <a:gd name="T22" fmla="*/ 171 w 412"/>
              <a:gd name="T23" fmla="*/ 317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2" h="412">
                <a:moveTo>
                  <a:pt x="206" y="0"/>
                </a:moveTo>
                <a:cubicBezTo>
                  <a:pt x="92" y="0"/>
                  <a:pt x="0" y="92"/>
                  <a:pt x="0" y="206"/>
                </a:cubicBezTo>
                <a:cubicBezTo>
                  <a:pt x="0" y="320"/>
                  <a:pt x="92" y="412"/>
                  <a:pt x="206" y="412"/>
                </a:cubicBezTo>
                <a:cubicBezTo>
                  <a:pt x="320" y="412"/>
                  <a:pt x="412" y="320"/>
                  <a:pt x="412" y="206"/>
                </a:cubicBezTo>
                <a:cubicBezTo>
                  <a:pt x="412" y="92"/>
                  <a:pt x="320" y="0"/>
                  <a:pt x="206" y="0"/>
                </a:cubicBezTo>
                <a:close/>
                <a:moveTo>
                  <a:pt x="171" y="317"/>
                </a:moveTo>
                <a:cubicBezTo>
                  <a:pt x="74" y="220"/>
                  <a:pt x="74" y="220"/>
                  <a:pt x="74" y="220"/>
                </a:cubicBezTo>
                <a:cubicBezTo>
                  <a:pt x="115" y="178"/>
                  <a:pt x="115" y="178"/>
                  <a:pt x="115" y="178"/>
                </a:cubicBezTo>
                <a:cubicBezTo>
                  <a:pt x="171" y="234"/>
                  <a:pt x="171" y="234"/>
                  <a:pt x="171" y="234"/>
                </a:cubicBezTo>
                <a:cubicBezTo>
                  <a:pt x="300" y="105"/>
                  <a:pt x="300" y="105"/>
                  <a:pt x="300" y="105"/>
                </a:cubicBezTo>
                <a:cubicBezTo>
                  <a:pt x="341" y="146"/>
                  <a:pt x="341" y="146"/>
                  <a:pt x="341" y="146"/>
                </a:cubicBezTo>
                <a:cubicBezTo>
                  <a:pt x="171" y="317"/>
                  <a:pt x="171" y="317"/>
                  <a:pt x="171" y="317"/>
                </a:cubicBezTo>
                <a:close/>
              </a:path>
            </a:pathLst>
          </a:custGeom>
          <a:solidFill>
            <a:srgbClr val="46A4DB"/>
          </a:solidFill>
          <a:ln>
            <a:noFill/>
          </a:ln>
        </p:spPr>
        <p:txBody>
          <a:bodyPr vert="horz" wrap="square" lIns="103675" tIns="51838" rIns="103675" bIns="5183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81" name="Rounded Rectangle 131"/>
          <p:cNvSpPr/>
          <p:nvPr/>
        </p:nvSpPr>
        <p:spPr>
          <a:xfrm flipV="1">
            <a:off x="1220326" y="5776346"/>
            <a:ext cx="8944011" cy="25919"/>
          </a:xfrm>
          <a:prstGeom prst="roundRect">
            <a:avLst>
              <a:gd name="adj" fmla="val 50000"/>
            </a:avLst>
          </a:prstGeom>
          <a:solidFill>
            <a:srgbClr val="7E7E7E">
              <a:lumMod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3675" tIns="51838" rIns="103675" bIns="51838" rtlCol="0" anchor="ctr"/>
          <a:lstStyle/>
          <a:p>
            <a:pPr marL="0" marR="0" lvl="0" indent="0" algn="ctr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7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82" name="Rectangle 132"/>
          <p:cNvSpPr/>
          <p:nvPr/>
        </p:nvSpPr>
        <p:spPr>
          <a:xfrm>
            <a:off x="1188734" y="5900874"/>
            <a:ext cx="1123858" cy="308252"/>
          </a:xfrm>
          <a:prstGeom prst="rect">
            <a:avLst/>
          </a:prstGeom>
        </p:spPr>
        <p:txBody>
          <a:bodyPr wrap="none" lIns="103675" tIns="51838" rIns="103675" bIns="51838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7E7E7E"/>
                </a:solidFill>
                <a:latin typeface="Lato Regular"/>
                <a:ea typeface="Open Sans Light" panose="020B0306030504020204" pitchFamily="34" charset="0"/>
                <a:cs typeface="Lato Regular"/>
              </a:rPr>
              <a:t>No Vitamins</a:t>
            </a:r>
          </a:p>
        </p:txBody>
      </p:sp>
      <p:sp>
        <p:nvSpPr>
          <p:cNvPr id="83" name="Freeform 222"/>
          <p:cNvSpPr>
            <a:spLocks noEditPoints="1"/>
          </p:cNvSpPr>
          <p:nvPr/>
        </p:nvSpPr>
        <p:spPr bwMode="auto">
          <a:xfrm>
            <a:off x="3489929" y="6487581"/>
            <a:ext cx="275235" cy="276405"/>
          </a:xfrm>
          <a:custGeom>
            <a:avLst/>
            <a:gdLst>
              <a:gd name="T0" fmla="*/ 206 w 412"/>
              <a:gd name="T1" fmla="*/ 0 h 412"/>
              <a:gd name="T2" fmla="*/ 0 w 412"/>
              <a:gd name="T3" fmla="*/ 206 h 412"/>
              <a:gd name="T4" fmla="*/ 206 w 412"/>
              <a:gd name="T5" fmla="*/ 412 h 412"/>
              <a:gd name="T6" fmla="*/ 412 w 412"/>
              <a:gd name="T7" fmla="*/ 206 h 412"/>
              <a:gd name="T8" fmla="*/ 206 w 412"/>
              <a:gd name="T9" fmla="*/ 0 h 412"/>
              <a:gd name="T10" fmla="*/ 171 w 412"/>
              <a:gd name="T11" fmla="*/ 317 h 412"/>
              <a:gd name="T12" fmla="*/ 74 w 412"/>
              <a:gd name="T13" fmla="*/ 220 h 412"/>
              <a:gd name="T14" fmla="*/ 115 w 412"/>
              <a:gd name="T15" fmla="*/ 178 h 412"/>
              <a:gd name="T16" fmla="*/ 171 w 412"/>
              <a:gd name="T17" fmla="*/ 234 h 412"/>
              <a:gd name="T18" fmla="*/ 300 w 412"/>
              <a:gd name="T19" fmla="*/ 105 h 412"/>
              <a:gd name="T20" fmla="*/ 341 w 412"/>
              <a:gd name="T21" fmla="*/ 146 h 412"/>
              <a:gd name="T22" fmla="*/ 171 w 412"/>
              <a:gd name="T23" fmla="*/ 317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2" h="412">
                <a:moveTo>
                  <a:pt x="206" y="0"/>
                </a:moveTo>
                <a:cubicBezTo>
                  <a:pt x="92" y="0"/>
                  <a:pt x="0" y="92"/>
                  <a:pt x="0" y="206"/>
                </a:cubicBezTo>
                <a:cubicBezTo>
                  <a:pt x="0" y="320"/>
                  <a:pt x="92" y="412"/>
                  <a:pt x="206" y="412"/>
                </a:cubicBezTo>
                <a:cubicBezTo>
                  <a:pt x="320" y="412"/>
                  <a:pt x="412" y="320"/>
                  <a:pt x="412" y="206"/>
                </a:cubicBezTo>
                <a:cubicBezTo>
                  <a:pt x="412" y="92"/>
                  <a:pt x="320" y="0"/>
                  <a:pt x="206" y="0"/>
                </a:cubicBezTo>
                <a:close/>
                <a:moveTo>
                  <a:pt x="171" y="317"/>
                </a:moveTo>
                <a:cubicBezTo>
                  <a:pt x="74" y="220"/>
                  <a:pt x="74" y="220"/>
                  <a:pt x="74" y="220"/>
                </a:cubicBezTo>
                <a:cubicBezTo>
                  <a:pt x="115" y="178"/>
                  <a:pt x="115" y="178"/>
                  <a:pt x="115" y="178"/>
                </a:cubicBezTo>
                <a:cubicBezTo>
                  <a:pt x="171" y="234"/>
                  <a:pt x="171" y="234"/>
                  <a:pt x="171" y="234"/>
                </a:cubicBezTo>
                <a:cubicBezTo>
                  <a:pt x="300" y="105"/>
                  <a:pt x="300" y="105"/>
                  <a:pt x="300" y="105"/>
                </a:cubicBezTo>
                <a:cubicBezTo>
                  <a:pt x="341" y="146"/>
                  <a:pt x="341" y="146"/>
                  <a:pt x="341" y="146"/>
                </a:cubicBezTo>
                <a:cubicBezTo>
                  <a:pt x="171" y="317"/>
                  <a:pt x="171" y="317"/>
                  <a:pt x="171" y="317"/>
                </a:cubicBezTo>
                <a:close/>
              </a:path>
            </a:pathLst>
          </a:custGeom>
          <a:solidFill>
            <a:srgbClr val="46A4DB"/>
          </a:solidFill>
          <a:ln>
            <a:noFill/>
          </a:ln>
        </p:spPr>
        <p:txBody>
          <a:bodyPr vert="horz" wrap="square" lIns="103675" tIns="51838" rIns="103675" bIns="5183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84" name="Freeform 857"/>
          <p:cNvSpPr>
            <a:spLocks noEditPoints="1"/>
          </p:cNvSpPr>
          <p:nvPr/>
        </p:nvSpPr>
        <p:spPr bwMode="auto">
          <a:xfrm>
            <a:off x="5193384" y="6488183"/>
            <a:ext cx="275235" cy="275192"/>
          </a:xfrm>
          <a:custGeom>
            <a:avLst/>
            <a:gdLst>
              <a:gd name="T0" fmla="*/ 215 w 430"/>
              <a:gd name="T1" fmla="*/ 0 h 430"/>
              <a:gd name="T2" fmla="*/ 0 w 430"/>
              <a:gd name="T3" fmla="*/ 215 h 430"/>
              <a:gd name="T4" fmla="*/ 215 w 430"/>
              <a:gd name="T5" fmla="*/ 430 h 430"/>
              <a:gd name="T6" fmla="*/ 430 w 430"/>
              <a:gd name="T7" fmla="*/ 215 h 430"/>
              <a:gd name="T8" fmla="*/ 215 w 430"/>
              <a:gd name="T9" fmla="*/ 0 h 430"/>
              <a:gd name="T10" fmla="*/ 259 w 430"/>
              <a:gd name="T11" fmla="*/ 215 h 430"/>
              <a:gd name="T12" fmla="*/ 338 w 430"/>
              <a:gd name="T13" fmla="*/ 293 h 430"/>
              <a:gd name="T14" fmla="*/ 293 w 430"/>
              <a:gd name="T15" fmla="*/ 338 h 430"/>
              <a:gd name="T16" fmla="*/ 215 w 430"/>
              <a:gd name="T17" fmla="*/ 259 h 430"/>
              <a:gd name="T18" fmla="*/ 137 w 430"/>
              <a:gd name="T19" fmla="*/ 338 h 430"/>
              <a:gd name="T20" fmla="*/ 92 w 430"/>
              <a:gd name="T21" fmla="*/ 293 h 430"/>
              <a:gd name="T22" fmla="*/ 171 w 430"/>
              <a:gd name="T23" fmla="*/ 215 h 430"/>
              <a:gd name="T24" fmla="*/ 92 w 430"/>
              <a:gd name="T25" fmla="*/ 137 h 430"/>
              <a:gd name="T26" fmla="*/ 137 w 430"/>
              <a:gd name="T27" fmla="*/ 92 h 430"/>
              <a:gd name="T28" fmla="*/ 215 w 430"/>
              <a:gd name="T29" fmla="*/ 171 h 430"/>
              <a:gd name="T30" fmla="*/ 293 w 430"/>
              <a:gd name="T31" fmla="*/ 92 h 430"/>
              <a:gd name="T32" fmla="*/ 338 w 430"/>
              <a:gd name="T33" fmla="*/ 137 h 430"/>
              <a:gd name="T34" fmla="*/ 259 w 430"/>
              <a:gd name="T35" fmla="*/ 215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30" h="430">
                <a:moveTo>
                  <a:pt x="215" y="0"/>
                </a:moveTo>
                <a:cubicBezTo>
                  <a:pt x="96" y="0"/>
                  <a:pt x="0" y="96"/>
                  <a:pt x="0" y="215"/>
                </a:cubicBezTo>
                <a:cubicBezTo>
                  <a:pt x="0" y="334"/>
                  <a:pt x="96" y="430"/>
                  <a:pt x="215" y="430"/>
                </a:cubicBezTo>
                <a:cubicBezTo>
                  <a:pt x="334" y="430"/>
                  <a:pt x="430" y="334"/>
                  <a:pt x="430" y="215"/>
                </a:cubicBezTo>
                <a:cubicBezTo>
                  <a:pt x="430" y="96"/>
                  <a:pt x="334" y="0"/>
                  <a:pt x="215" y="0"/>
                </a:cubicBezTo>
                <a:close/>
                <a:moveTo>
                  <a:pt x="259" y="215"/>
                </a:moveTo>
                <a:cubicBezTo>
                  <a:pt x="338" y="293"/>
                  <a:pt x="338" y="293"/>
                  <a:pt x="338" y="293"/>
                </a:cubicBezTo>
                <a:cubicBezTo>
                  <a:pt x="293" y="338"/>
                  <a:pt x="293" y="338"/>
                  <a:pt x="293" y="338"/>
                </a:cubicBezTo>
                <a:cubicBezTo>
                  <a:pt x="215" y="259"/>
                  <a:pt x="215" y="259"/>
                  <a:pt x="215" y="259"/>
                </a:cubicBezTo>
                <a:cubicBezTo>
                  <a:pt x="137" y="338"/>
                  <a:pt x="137" y="338"/>
                  <a:pt x="137" y="338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171" y="215"/>
                  <a:pt x="171" y="215"/>
                  <a:pt x="171" y="215"/>
                </a:cubicBezTo>
                <a:cubicBezTo>
                  <a:pt x="92" y="137"/>
                  <a:pt x="92" y="137"/>
                  <a:pt x="92" y="137"/>
                </a:cubicBezTo>
                <a:cubicBezTo>
                  <a:pt x="137" y="92"/>
                  <a:pt x="137" y="92"/>
                  <a:pt x="137" y="92"/>
                </a:cubicBezTo>
                <a:cubicBezTo>
                  <a:pt x="215" y="171"/>
                  <a:pt x="215" y="171"/>
                  <a:pt x="215" y="171"/>
                </a:cubicBezTo>
                <a:cubicBezTo>
                  <a:pt x="293" y="92"/>
                  <a:pt x="293" y="92"/>
                  <a:pt x="293" y="92"/>
                </a:cubicBezTo>
                <a:cubicBezTo>
                  <a:pt x="338" y="137"/>
                  <a:pt x="338" y="137"/>
                  <a:pt x="338" y="137"/>
                </a:cubicBezTo>
                <a:cubicBezTo>
                  <a:pt x="259" y="215"/>
                  <a:pt x="259" y="215"/>
                  <a:pt x="259" y="215"/>
                </a:cubicBezTo>
                <a:close/>
              </a:path>
            </a:pathLst>
          </a:custGeom>
          <a:solidFill>
            <a:srgbClr val="F9B439"/>
          </a:solidFill>
          <a:ln>
            <a:noFill/>
          </a:ln>
        </p:spPr>
        <p:txBody>
          <a:bodyPr vert="horz" wrap="square" lIns="103675" tIns="51838" rIns="103675" bIns="5183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85" name="Freeform 222"/>
          <p:cNvSpPr>
            <a:spLocks noEditPoints="1"/>
          </p:cNvSpPr>
          <p:nvPr/>
        </p:nvSpPr>
        <p:spPr bwMode="auto">
          <a:xfrm>
            <a:off x="6694326" y="6487581"/>
            <a:ext cx="275235" cy="276405"/>
          </a:xfrm>
          <a:custGeom>
            <a:avLst/>
            <a:gdLst>
              <a:gd name="T0" fmla="*/ 206 w 412"/>
              <a:gd name="T1" fmla="*/ 0 h 412"/>
              <a:gd name="T2" fmla="*/ 0 w 412"/>
              <a:gd name="T3" fmla="*/ 206 h 412"/>
              <a:gd name="T4" fmla="*/ 206 w 412"/>
              <a:gd name="T5" fmla="*/ 412 h 412"/>
              <a:gd name="T6" fmla="*/ 412 w 412"/>
              <a:gd name="T7" fmla="*/ 206 h 412"/>
              <a:gd name="T8" fmla="*/ 206 w 412"/>
              <a:gd name="T9" fmla="*/ 0 h 412"/>
              <a:gd name="T10" fmla="*/ 171 w 412"/>
              <a:gd name="T11" fmla="*/ 317 h 412"/>
              <a:gd name="T12" fmla="*/ 74 w 412"/>
              <a:gd name="T13" fmla="*/ 220 h 412"/>
              <a:gd name="T14" fmla="*/ 115 w 412"/>
              <a:gd name="T15" fmla="*/ 178 h 412"/>
              <a:gd name="T16" fmla="*/ 171 w 412"/>
              <a:gd name="T17" fmla="*/ 234 h 412"/>
              <a:gd name="T18" fmla="*/ 300 w 412"/>
              <a:gd name="T19" fmla="*/ 105 h 412"/>
              <a:gd name="T20" fmla="*/ 341 w 412"/>
              <a:gd name="T21" fmla="*/ 146 h 412"/>
              <a:gd name="T22" fmla="*/ 171 w 412"/>
              <a:gd name="T23" fmla="*/ 317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2" h="412">
                <a:moveTo>
                  <a:pt x="206" y="0"/>
                </a:moveTo>
                <a:cubicBezTo>
                  <a:pt x="92" y="0"/>
                  <a:pt x="0" y="92"/>
                  <a:pt x="0" y="206"/>
                </a:cubicBezTo>
                <a:cubicBezTo>
                  <a:pt x="0" y="320"/>
                  <a:pt x="92" y="412"/>
                  <a:pt x="206" y="412"/>
                </a:cubicBezTo>
                <a:cubicBezTo>
                  <a:pt x="320" y="412"/>
                  <a:pt x="412" y="320"/>
                  <a:pt x="412" y="206"/>
                </a:cubicBezTo>
                <a:cubicBezTo>
                  <a:pt x="412" y="92"/>
                  <a:pt x="320" y="0"/>
                  <a:pt x="206" y="0"/>
                </a:cubicBezTo>
                <a:close/>
                <a:moveTo>
                  <a:pt x="171" y="317"/>
                </a:moveTo>
                <a:cubicBezTo>
                  <a:pt x="74" y="220"/>
                  <a:pt x="74" y="220"/>
                  <a:pt x="74" y="220"/>
                </a:cubicBezTo>
                <a:cubicBezTo>
                  <a:pt x="115" y="178"/>
                  <a:pt x="115" y="178"/>
                  <a:pt x="115" y="178"/>
                </a:cubicBezTo>
                <a:cubicBezTo>
                  <a:pt x="171" y="234"/>
                  <a:pt x="171" y="234"/>
                  <a:pt x="171" y="234"/>
                </a:cubicBezTo>
                <a:cubicBezTo>
                  <a:pt x="300" y="105"/>
                  <a:pt x="300" y="105"/>
                  <a:pt x="300" y="105"/>
                </a:cubicBezTo>
                <a:cubicBezTo>
                  <a:pt x="341" y="146"/>
                  <a:pt x="341" y="146"/>
                  <a:pt x="341" y="146"/>
                </a:cubicBezTo>
                <a:cubicBezTo>
                  <a:pt x="171" y="317"/>
                  <a:pt x="171" y="317"/>
                  <a:pt x="171" y="317"/>
                </a:cubicBezTo>
                <a:close/>
              </a:path>
            </a:pathLst>
          </a:custGeom>
          <a:solidFill>
            <a:srgbClr val="46A4DB"/>
          </a:solidFill>
          <a:ln>
            <a:noFill/>
          </a:ln>
        </p:spPr>
        <p:txBody>
          <a:bodyPr vert="horz" wrap="square" lIns="103675" tIns="51838" rIns="103675" bIns="5183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86" name="Freeform 5"/>
          <p:cNvSpPr>
            <a:spLocks noEditPoints="1"/>
          </p:cNvSpPr>
          <p:nvPr/>
        </p:nvSpPr>
        <p:spPr bwMode="auto">
          <a:xfrm>
            <a:off x="8173799" y="6484969"/>
            <a:ext cx="281662" cy="281619"/>
          </a:xfrm>
          <a:custGeom>
            <a:avLst/>
            <a:gdLst>
              <a:gd name="T0" fmla="*/ 824 w 1648"/>
              <a:gd name="T1" fmla="*/ 0 h 1648"/>
              <a:gd name="T2" fmla="*/ 0 w 1648"/>
              <a:gd name="T3" fmla="*/ 824 h 1648"/>
              <a:gd name="T4" fmla="*/ 824 w 1648"/>
              <a:gd name="T5" fmla="*/ 1648 h 1648"/>
              <a:gd name="T6" fmla="*/ 1648 w 1648"/>
              <a:gd name="T7" fmla="*/ 824 h 1648"/>
              <a:gd name="T8" fmla="*/ 824 w 1648"/>
              <a:gd name="T9" fmla="*/ 0 h 1648"/>
              <a:gd name="T10" fmla="*/ 833 w 1648"/>
              <a:gd name="T11" fmla="*/ 1372 h 1648"/>
              <a:gd name="T12" fmla="*/ 716 w 1648"/>
              <a:gd name="T13" fmla="*/ 1254 h 1648"/>
              <a:gd name="T14" fmla="*/ 833 w 1648"/>
              <a:gd name="T15" fmla="*/ 1137 h 1648"/>
              <a:gd name="T16" fmla="*/ 950 w 1648"/>
              <a:gd name="T17" fmla="*/ 1254 h 1648"/>
              <a:gd name="T18" fmla="*/ 833 w 1648"/>
              <a:gd name="T19" fmla="*/ 1372 h 1648"/>
              <a:gd name="T20" fmla="*/ 925 w 1648"/>
              <a:gd name="T21" fmla="*/ 1026 h 1648"/>
              <a:gd name="T22" fmla="*/ 925 w 1648"/>
              <a:gd name="T23" fmla="*/ 1047 h 1648"/>
              <a:gd name="T24" fmla="*/ 732 w 1648"/>
              <a:gd name="T25" fmla="*/ 1047 h 1648"/>
              <a:gd name="T26" fmla="*/ 732 w 1648"/>
              <a:gd name="T27" fmla="*/ 1026 h 1648"/>
              <a:gd name="T28" fmla="*/ 810 w 1648"/>
              <a:gd name="T29" fmla="*/ 823 h 1648"/>
              <a:gd name="T30" fmla="*/ 966 w 1648"/>
              <a:gd name="T31" fmla="*/ 619 h 1648"/>
              <a:gd name="T32" fmla="*/ 822 w 1648"/>
              <a:gd name="T33" fmla="*/ 478 h 1648"/>
              <a:gd name="T34" fmla="*/ 676 w 1648"/>
              <a:gd name="T35" fmla="*/ 648 h 1648"/>
              <a:gd name="T36" fmla="*/ 488 w 1648"/>
              <a:gd name="T37" fmla="*/ 648 h 1648"/>
              <a:gd name="T38" fmla="*/ 823 w 1648"/>
              <a:gd name="T39" fmla="*/ 300 h 1648"/>
              <a:gd name="T40" fmla="*/ 1160 w 1648"/>
              <a:gd name="T41" fmla="*/ 602 h 1648"/>
              <a:gd name="T42" fmla="*/ 925 w 1648"/>
              <a:gd name="T43" fmla="*/ 1026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48" h="1648">
                <a:moveTo>
                  <a:pt x="824" y="0"/>
                </a:moveTo>
                <a:cubicBezTo>
                  <a:pt x="369" y="0"/>
                  <a:pt x="0" y="369"/>
                  <a:pt x="0" y="824"/>
                </a:cubicBezTo>
                <a:cubicBezTo>
                  <a:pt x="0" y="1279"/>
                  <a:pt x="369" y="1648"/>
                  <a:pt x="824" y="1648"/>
                </a:cubicBezTo>
                <a:cubicBezTo>
                  <a:pt x="1279" y="1648"/>
                  <a:pt x="1648" y="1279"/>
                  <a:pt x="1648" y="824"/>
                </a:cubicBezTo>
                <a:cubicBezTo>
                  <a:pt x="1648" y="369"/>
                  <a:pt x="1279" y="0"/>
                  <a:pt x="824" y="0"/>
                </a:cubicBezTo>
                <a:close/>
                <a:moveTo>
                  <a:pt x="833" y="1372"/>
                </a:moveTo>
                <a:cubicBezTo>
                  <a:pt x="768" y="1372"/>
                  <a:pt x="716" y="1319"/>
                  <a:pt x="716" y="1254"/>
                </a:cubicBezTo>
                <a:cubicBezTo>
                  <a:pt x="716" y="1190"/>
                  <a:pt x="768" y="1137"/>
                  <a:pt x="833" y="1137"/>
                </a:cubicBezTo>
                <a:cubicBezTo>
                  <a:pt x="898" y="1137"/>
                  <a:pt x="950" y="1190"/>
                  <a:pt x="950" y="1254"/>
                </a:cubicBezTo>
                <a:cubicBezTo>
                  <a:pt x="950" y="1319"/>
                  <a:pt x="898" y="1372"/>
                  <a:pt x="833" y="1372"/>
                </a:cubicBezTo>
                <a:close/>
                <a:moveTo>
                  <a:pt x="925" y="1026"/>
                </a:moveTo>
                <a:cubicBezTo>
                  <a:pt x="925" y="1047"/>
                  <a:pt x="925" y="1047"/>
                  <a:pt x="925" y="1047"/>
                </a:cubicBezTo>
                <a:cubicBezTo>
                  <a:pt x="925" y="1047"/>
                  <a:pt x="750" y="1047"/>
                  <a:pt x="732" y="1047"/>
                </a:cubicBezTo>
                <a:cubicBezTo>
                  <a:pt x="732" y="1026"/>
                  <a:pt x="732" y="1026"/>
                  <a:pt x="732" y="1026"/>
                </a:cubicBezTo>
                <a:cubicBezTo>
                  <a:pt x="732" y="966"/>
                  <a:pt x="741" y="889"/>
                  <a:pt x="810" y="823"/>
                </a:cubicBezTo>
                <a:cubicBezTo>
                  <a:pt x="879" y="757"/>
                  <a:pt x="966" y="702"/>
                  <a:pt x="966" y="619"/>
                </a:cubicBezTo>
                <a:cubicBezTo>
                  <a:pt x="966" y="527"/>
                  <a:pt x="902" y="478"/>
                  <a:pt x="822" y="478"/>
                </a:cubicBezTo>
                <a:cubicBezTo>
                  <a:pt x="688" y="478"/>
                  <a:pt x="679" y="617"/>
                  <a:pt x="676" y="648"/>
                </a:cubicBezTo>
                <a:cubicBezTo>
                  <a:pt x="488" y="648"/>
                  <a:pt x="488" y="648"/>
                  <a:pt x="488" y="648"/>
                </a:cubicBezTo>
                <a:cubicBezTo>
                  <a:pt x="493" y="503"/>
                  <a:pt x="554" y="300"/>
                  <a:pt x="823" y="300"/>
                </a:cubicBezTo>
                <a:cubicBezTo>
                  <a:pt x="1055" y="300"/>
                  <a:pt x="1160" y="456"/>
                  <a:pt x="1160" y="602"/>
                </a:cubicBezTo>
                <a:cubicBezTo>
                  <a:pt x="1160" y="835"/>
                  <a:pt x="925" y="875"/>
                  <a:pt x="925" y="1026"/>
                </a:cubicBezTo>
                <a:close/>
              </a:path>
            </a:pathLst>
          </a:custGeom>
          <a:solidFill>
            <a:srgbClr val="E5583A"/>
          </a:solidFill>
          <a:ln>
            <a:noFill/>
          </a:ln>
        </p:spPr>
        <p:txBody>
          <a:bodyPr vert="horz" wrap="square" lIns="103675" tIns="51838" rIns="103675" bIns="5183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87" name="Rounded Rectangle 138"/>
          <p:cNvSpPr/>
          <p:nvPr/>
        </p:nvSpPr>
        <p:spPr>
          <a:xfrm flipV="1">
            <a:off x="1220326" y="6339389"/>
            <a:ext cx="8944011" cy="25919"/>
          </a:xfrm>
          <a:prstGeom prst="roundRect">
            <a:avLst>
              <a:gd name="adj" fmla="val 50000"/>
            </a:avLst>
          </a:prstGeom>
          <a:solidFill>
            <a:srgbClr val="7E7E7E">
              <a:lumMod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3675" tIns="51838" rIns="103675" bIns="51838" rtlCol="0" anchor="ctr"/>
          <a:lstStyle/>
          <a:p>
            <a:pPr marL="0" marR="0" lvl="0" indent="0" algn="ctr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7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88" name="Rectangle 139"/>
          <p:cNvSpPr/>
          <p:nvPr/>
        </p:nvSpPr>
        <p:spPr>
          <a:xfrm>
            <a:off x="1188734" y="6463917"/>
            <a:ext cx="1626429" cy="304743"/>
          </a:xfrm>
          <a:prstGeom prst="rect">
            <a:avLst/>
          </a:prstGeom>
        </p:spPr>
        <p:txBody>
          <a:bodyPr wrap="none" lIns="103675" tIns="51838" rIns="103675" bIns="51838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7E7E7E"/>
                </a:solidFill>
                <a:latin typeface="Lato Regular"/>
                <a:ea typeface="Open Sans Light" panose="020B0306030504020204" pitchFamily="34" charset="0"/>
                <a:cs typeface="Lato Regular"/>
              </a:rPr>
              <a:t>All Food In Town </a:t>
            </a:r>
          </a:p>
        </p:txBody>
      </p:sp>
      <p:sp>
        <p:nvSpPr>
          <p:cNvPr id="89" name="Rounded Rectangle 140"/>
          <p:cNvSpPr/>
          <p:nvPr/>
        </p:nvSpPr>
        <p:spPr>
          <a:xfrm flipV="1">
            <a:off x="1218901" y="6886750"/>
            <a:ext cx="8944011" cy="25919"/>
          </a:xfrm>
          <a:prstGeom prst="roundRect">
            <a:avLst>
              <a:gd name="adj" fmla="val 50000"/>
            </a:avLst>
          </a:prstGeom>
          <a:solidFill>
            <a:srgbClr val="7E7E7E">
              <a:lumMod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3675" tIns="51838" rIns="103675" bIns="51838" rtlCol="0" anchor="ctr"/>
          <a:lstStyle/>
          <a:p>
            <a:pPr marL="0" marR="0" lvl="0" indent="0" algn="ctr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7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90" name="Freeform 857"/>
          <p:cNvSpPr>
            <a:spLocks noEditPoints="1"/>
          </p:cNvSpPr>
          <p:nvPr/>
        </p:nvSpPr>
        <p:spPr bwMode="auto">
          <a:xfrm>
            <a:off x="3491700" y="4816225"/>
            <a:ext cx="275235" cy="275192"/>
          </a:xfrm>
          <a:custGeom>
            <a:avLst/>
            <a:gdLst>
              <a:gd name="T0" fmla="*/ 215 w 430"/>
              <a:gd name="T1" fmla="*/ 0 h 430"/>
              <a:gd name="T2" fmla="*/ 0 w 430"/>
              <a:gd name="T3" fmla="*/ 215 h 430"/>
              <a:gd name="T4" fmla="*/ 215 w 430"/>
              <a:gd name="T5" fmla="*/ 430 h 430"/>
              <a:gd name="T6" fmla="*/ 430 w 430"/>
              <a:gd name="T7" fmla="*/ 215 h 430"/>
              <a:gd name="T8" fmla="*/ 215 w 430"/>
              <a:gd name="T9" fmla="*/ 0 h 430"/>
              <a:gd name="T10" fmla="*/ 259 w 430"/>
              <a:gd name="T11" fmla="*/ 215 h 430"/>
              <a:gd name="T12" fmla="*/ 338 w 430"/>
              <a:gd name="T13" fmla="*/ 293 h 430"/>
              <a:gd name="T14" fmla="*/ 293 w 430"/>
              <a:gd name="T15" fmla="*/ 338 h 430"/>
              <a:gd name="T16" fmla="*/ 215 w 430"/>
              <a:gd name="T17" fmla="*/ 259 h 430"/>
              <a:gd name="T18" fmla="*/ 137 w 430"/>
              <a:gd name="T19" fmla="*/ 338 h 430"/>
              <a:gd name="T20" fmla="*/ 92 w 430"/>
              <a:gd name="T21" fmla="*/ 293 h 430"/>
              <a:gd name="T22" fmla="*/ 171 w 430"/>
              <a:gd name="T23" fmla="*/ 215 h 430"/>
              <a:gd name="T24" fmla="*/ 92 w 430"/>
              <a:gd name="T25" fmla="*/ 137 h 430"/>
              <a:gd name="T26" fmla="*/ 137 w 430"/>
              <a:gd name="T27" fmla="*/ 92 h 430"/>
              <a:gd name="T28" fmla="*/ 215 w 430"/>
              <a:gd name="T29" fmla="*/ 171 h 430"/>
              <a:gd name="T30" fmla="*/ 293 w 430"/>
              <a:gd name="T31" fmla="*/ 92 h 430"/>
              <a:gd name="T32" fmla="*/ 338 w 430"/>
              <a:gd name="T33" fmla="*/ 137 h 430"/>
              <a:gd name="T34" fmla="*/ 259 w 430"/>
              <a:gd name="T35" fmla="*/ 215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30" h="430">
                <a:moveTo>
                  <a:pt x="215" y="0"/>
                </a:moveTo>
                <a:cubicBezTo>
                  <a:pt x="96" y="0"/>
                  <a:pt x="0" y="96"/>
                  <a:pt x="0" y="215"/>
                </a:cubicBezTo>
                <a:cubicBezTo>
                  <a:pt x="0" y="334"/>
                  <a:pt x="96" y="430"/>
                  <a:pt x="215" y="430"/>
                </a:cubicBezTo>
                <a:cubicBezTo>
                  <a:pt x="334" y="430"/>
                  <a:pt x="430" y="334"/>
                  <a:pt x="430" y="215"/>
                </a:cubicBezTo>
                <a:cubicBezTo>
                  <a:pt x="430" y="96"/>
                  <a:pt x="334" y="0"/>
                  <a:pt x="215" y="0"/>
                </a:cubicBezTo>
                <a:close/>
                <a:moveTo>
                  <a:pt x="259" y="215"/>
                </a:moveTo>
                <a:cubicBezTo>
                  <a:pt x="338" y="293"/>
                  <a:pt x="338" y="293"/>
                  <a:pt x="338" y="293"/>
                </a:cubicBezTo>
                <a:cubicBezTo>
                  <a:pt x="293" y="338"/>
                  <a:pt x="293" y="338"/>
                  <a:pt x="293" y="338"/>
                </a:cubicBezTo>
                <a:cubicBezTo>
                  <a:pt x="215" y="259"/>
                  <a:pt x="215" y="259"/>
                  <a:pt x="215" y="259"/>
                </a:cubicBezTo>
                <a:cubicBezTo>
                  <a:pt x="137" y="338"/>
                  <a:pt x="137" y="338"/>
                  <a:pt x="137" y="338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171" y="215"/>
                  <a:pt x="171" y="215"/>
                  <a:pt x="171" y="215"/>
                </a:cubicBezTo>
                <a:cubicBezTo>
                  <a:pt x="92" y="137"/>
                  <a:pt x="92" y="137"/>
                  <a:pt x="92" y="137"/>
                </a:cubicBezTo>
                <a:cubicBezTo>
                  <a:pt x="137" y="92"/>
                  <a:pt x="137" y="92"/>
                  <a:pt x="137" y="92"/>
                </a:cubicBezTo>
                <a:cubicBezTo>
                  <a:pt x="215" y="171"/>
                  <a:pt x="215" y="171"/>
                  <a:pt x="215" y="171"/>
                </a:cubicBezTo>
                <a:cubicBezTo>
                  <a:pt x="293" y="92"/>
                  <a:pt x="293" y="92"/>
                  <a:pt x="293" y="92"/>
                </a:cubicBezTo>
                <a:cubicBezTo>
                  <a:pt x="338" y="137"/>
                  <a:pt x="338" y="137"/>
                  <a:pt x="338" y="137"/>
                </a:cubicBezTo>
                <a:cubicBezTo>
                  <a:pt x="259" y="215"/>
                  <a:pt x="259" y="215"/>
                  <a:pt x="259" y="215"/>
                </a:cubicBezTo>
                <a:close/>
              </a:path>
            </a:pathLst>
          </a:custGeom>
          <a:solidFill>
            <a:srgbClr val="F9B439"/>
          </a:solidFill>
          <a:ln>
            <a:noFill/>
          </a:ln>
        </p:spPr>
        <p:txBody>
          <a:bodyPr vert="horz" wrap="square" lIns="103675" tIns="51838" rIns="103675" bIns="5183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91" name="Freeform 857"/>
          <p:cNvSpPr>
            <a:spLocks noEditPoints="1"/>
          </p:cNvSpPr>
          <p:nvPr/>
        </p:nvSpPr>
        <p:spPr bwMode="auto">
          <a:xfrm>
            <a:off x="9535202" y="4816225"/>
            <a:ext cx="275235" cy="275192"/>
          </a:xfrm>
          <a:custGeom>
            <a:avLst/>
            <a:gdLst>
              <a:gd name="T0" fmla="*/ 215 w 430"/>
              <a:gd name="T1" fmla="*/ 0 h 430"/>
              <a:gd name="T2" fmla="*/ 0 w 430"/>
              <a:gd name="T3" fmla="*/ 215 h 430"/>
              <a:gd name="T4" fmla="*/ 215 w 430"/>
              <a:gd name="T5" fmla="*/ 430 h 430"/>
              <a:gd name="T6" fmla="*/ 430 w 430"/>
              <a:gd name="T7" fmla="*/ 215 h 430"/>
              <a:gd name="T8" fmla="*/ 215 w 430"/>
              <a:gd name="T9" fmla="*/ 0 h 430"/>
              <a:gd name="T10" fmla="*/ 259 w 430"/>
              <a:gd name="T11" fmla="*/ 215 h 430"/>
              <a:gd name="T12" fmla="*/ 338 w 430"/>
              <a:gd name="T13" fmla="*/ 293 h 430"/>
              <a:gd name="T14" fmla="*/ 293 w 430"/>
              <a:gd name="T15" fmla="*/ 338 h 430"/>
              <a:gd name="T16" fmla="*/ 215 w 430"/>
              <a:gd name="T17" fmla="*/ 259 h 430"/>
              <a:gd name="T18" fmla="*/ 137 w 430"/>
              <a:gd name="T19" fmla="*/ 338 h 430"/>
              <a:gd name="T20" fmla="*/ 92 w 430"/>
              <a:gd name="T21" fmla="*/ 293 h 430"/>
              <a:gd name="T22" fmla="*/ 171 w 430"/>
              <a:gd name="T23" fmla="*/ 215 h 430"/>
              <a:gd name="T24" fmla="*/ 92 w 430"/>
              <a:gd name="T25" fmla="*/ 137 h 430"/>
              <a:gd name="T26" fmla="*/ 137 w 430"/>
              <a:gd name="T27" fmla="*/ 92 h 430"/>
              <a:gd name="T28" fmla="*/ 215 w 430"/>
              <a:gd name="T29" fmla="*/ 171 h 430"/>
              <a:gd name="T30" fmla="*/ 293 w 430"/>
              <a:gd name="T31" fmla="*/ 92 h 430"/>
              <a:gd name="T32" fmla="*/ 338 w 430"/>
              <a:gd name="T33" fmla="*/ 137 h 430"/>
              <a:gd name="T34" fmla="*/ 259 w 430"/>
              <a:gd name="T35" fmla="*/ 215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30" h="430">
                <a:moveTo>
                  <a:pt x="215" y="0"/>
                </a:moveTo>
                <a:cubicBezTo>
                  <a:pt x="96" y="0"/>
                  <a:pt x="0" y="96"/>
                  <a:pt x="0" y="215"/>
                </a:cubicBezTo>
                <a:cubicBezTo>
                  <a:pt x="0" y="334"/>
                  <a:pt x="96" y="430"/>
                  <a:pt x="215" y="430"/>
                </a:cubicBezTo>
                <a:cubicBezTo>
                  <a:pt x="334" y="430"/>
                  <a:pt x="430" y="334"/>
                  <a:pt x="430" y="215"/>
                </a:cubicBezTo>
                <a:cubicBezTo>
                  <a:pt x="430" y="96"/>
                  <a:pt x="334" y="0"/>
                  <a:pt x="215" y="0"/>
                </a:cubicBezTo>
                <a:close/>
                <a:moveTo>
                  <a:pt x="259" y="215"/>
                </a:moveTo>
                <a:cubicBezTo>
                  <a:pt x="338" y="293"/>
                  <a:pt x="338" y="293"/>
                  <a:pt x="338" y="293"/>
                </a:cubicBezTo>
                <a:cubicBezTo>
                  <a:pt x="293" y="338"/>
                  <a:pt x="293" y="338"/>
                  <a:pt x="293" y="338"/>
                </a:cubicBezTo>
                <a:cubicBezTo>
                  <a:pt x="215" y="259"/>
                  <a:pt x="215" y="259"/>
                  <a:pt x="215" y="259"/>
                </a:cubicBezTo>
                <a:cubicBezTo>
                  <a:pt x="137" y="338"/>
                  <a:pt x="137" y="338"/>
                  <a:pt x="137" y="338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171" y="215"/>
                  <a:pt x="171" y="215"/>
                  <a:pt x="171" y="215"/>
                </a:cubicBezTo>
                <a:cubicBezTo>
                  <a:pt x="92" y="137"/>
                  <a:pt x="92" y="137"/>
                  <a:pt x="92" y="137"/>
                </a:cubicBezTo>
                <a:cubicBezTo>
                  <a:pt x="137" y="92"/>
                  <a:pt x="137" y="92"/>
                  <a:pt x="137" y="92"/>
                </a:cubicBezTo>
                <a:cubicBezTo>
                  <a:pt x="215" y="171"/>
                  <a:pt x="215" y="171"/>
                  <a:pt x="215" y="171"/>
                </a:cubicBezTo>
                <a:cubicBezTo>
                  <a:pt x="293" y="92"/>
                  <a:pt x="293" y="92"/>
                  <a:pt x="293" y="92"/>
                </a:cubicBezTo>
                <a:cubicBezTo>
                  <a:pt x="338" y="137"/>
                  <a:pt x="338" y="137"/>
                  <a:pt x="338" y="137"/>
                </a:cubicBezTo>
                <a:cubicBezTo>
                  <a:pt x="259" y="215"/>
                  <a:pt x="259" y="215"/>
                  <a:pt x="259" y="215"/>
                </a:cubicBezTo>
                <a:close/>
              </a:path>
            </a:pathLst>
          </a:custGeom>
          <a:solidFill>
            <a:srgbClr val="F9B439"/>
          </a:solidFill>
          <a:ln>
            <a:noFill/>
          </a:ln>
        </p:spPr>
        <p:txBody>
          <a:bodyPr vert="horz" wrap="square" lIns="103675" tIns="51838" rIns="103675" bIns="5183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256217" y="4232151"/>
            <a:ext cx="754684" cy="277959"/>
          </a:xfrm>
          <a:prstGeom prst="rect">
            <a:avLst/>
          </a:prstGeom>
          <a:noFill/>
        </p:spPr>
        <p:txBody>
          <a:bodyPr wrap="none" lIns="103675" tIns="51838" rIns="103675" bIns="51838" rtlCol="0">
            <a:spAutoFit/>
          </a:bodyPr>
          <a:lstStyle/>
          <a:p>
            <a:pPr algn="ctr" defTabSz="863935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7E7E7E"/>
                </a:solidFill>
                <a:latin typeface="Calibri Light"/>
                <a:ea typeface="+mn-ea"/>
                <a:cs typeface="Calibri Light"/>
              </a:rPr>
              <a:t>Only RSVP</a:t>
            </a:r>
          </a:p>
        </p:txBody>
      </p:sp>
      <p:sp>
        <p:nvSpPr>
          <p:cNvPr id="93" name="Freeform 5"/>
          <p:cNvSpPr>
            <a:spLocks noEditPoints="1"/>
          </p:cNvSpPr>
          <p:nvPr/>
        </p:nvSpPr>
        <p:spPr bwMode="auto">
          <a:xfrm>
            <a:off x="6696098" y="4253199"/>
            <a:ext cx="281662" cy="281619"/>
          </a:xfrm>
          <a:custGeom>
            <a:avLst/>
            <a:gdLst>
              <a:gd name="T0" fmla="*/ 824 w 1648"/>
              <a:gd name="T1" fmla="*/ 0 h 1648"/>
              <a:gd name="T2" fmla="*/ 0 w 1648"/>
              <a:gd name="T3" fmla="*/ 824 h 1648"/>
              <a:gd name="T4" fmla="*/ 824 w 1648"/>
              <a:gd name="T5" fmla="*/ 1648 h 1648"/>
              <a:gd name="T6" fmla="*/ 1648 w 1648"/>
              <a:gd name="T7" fmla="*/ 824 h 1648"/>
              <a:gd name="T8" fmla="*/ 824 w 1648"/>
              <a:gd name="T9" fmla="*/ 0 h 1648"/>
              <a:gd name="T10" fmla="*/ 833 w 1648"/>
              <a:gd name="T11" fmla="*/ 1372 h 1648"/>
              <a:gd name="T12" fmla="*/ 716 w 1648"/>
              <a:gd name="T13" fmla="*/ 1254 h 1648"/>
              <a:gd name="T14" fmla="*/ 833 w 1648"/>
              <a:gd name="T15" fmla="*/ 1137 h 1648"/>
              <a:gd name="T16" fmla="*/ 950 w 1648"/>
              <a:gd name="T17" fmla="*/ 1254 h 1648"/>
              <a:gd name="T18" fmla="*/ 833 w 1648"/>
              <a:gd name="T19" fmla="*/ 1372 h 1648"/>
              <a:gd name="T20" fmla="*/ 925 w 1648"/>
              <a:gd name="T21" fmla="*/ 1026 h 1648"/>
              <a:gd name="T22" fmla="*/ 925 w 1648"/>
              <a:gd name="T23" fmla="*/ 1047 h 1648"/>
              <a:gd name="T24" fmla="*/ 732 w 1648"/>
              <a:gd name="T25" fmla="*/ 1047 h 1648"/>
              <a:gd name="T26" fmla="*/ 732 w 1648"/>
              <a:gd name="T27" fmla="*/ 1026 h 1648"/>
              <a:gd name="T28" fmla="*/ 810 w 1648"/>
              <a:gd name="T29" fmla="*/ 823 h 1648"/>
              <a:gd name="T30" fmla="*/ 966 w 1648"/>
              <a:gd name="T31" fmla="*/ 619 h 1648"/>
              <a:gd name="T32" fmla="*/ 822 w 1648"/>
              <a:gd name="T33" fmla="*/ 478 h 1648"/>
              <a:gd name="T34" fmla="*/ 676 w 1648"/>
              <a:gd name="T35" fmla="*/ 648 h 1648"/>
              <a:gd name="T36" fmla="*/ 488 w 1648"/>
              <a:gd name="T37" fmla="*/ 648 h 1648"/>
              <a:gd name="T38" fmla="*/ 823 w 1648"/>
              <a:gd name="T39" fmla="*/ 300 h 1648"/>
              <a:gd name="T40" fmla="*/ 1160 w 1648"/>
              <a:gd name="T41" fmla="*/ 602 h 1648"/>
              <a:gd name="T42" fmla="*/ 925 w 1648"/>
              <a:gd name="T43" fmla="*/ 1026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48" h="1648">
                <a:moveTo>
                  <a:pt x="824" y="0"/>
                </a:moveTo>
                <a:cubicBezTo>
                  <a:pt x="369" y="0"/>
                  <a:pt x="0" y="369"/>
                  <a:pt x="0" y="824"/>
                </a:cubicBezTo>
                <a:cubicBezTo>
                  <a:pt x="0" y="1279"/>
                  <a:pt x="369" y="1648"/>
                  <a:pt x="824" y="1648"/>
                </a:cubicBezTo>
                <a:cubicBezTo>
                  <a:pt x="1279" y="1648"/>
                  <a:pt x="1648" y="1279"/>
                  <a:pt x="1648" y="824"/>
                </a:cubicBezTo>
                <a:cubicBezTo>
                  <a:pt x="1648" y="369"/>
                  <a:pt x="1279" y="0"/>
                  <a:pt x="824" y="0"/>
                </a:cubicBezTo>
                <a:close/>
                <a:moveTo>
                  <a:pt x="833" y="1372"/>
                </a:moveTo>
                <a:cubicBezTo>
                  <a:pt x="768" y="1372"/>
                  <a:pt x="716" y="1319"/>
                  <a:pt x="716" y="1254"/>
                </a:cubicBezTo>
                <a:cubicBezTo>
                  <a:pt x="716" y="1190"/>
                  <a:pt x="768" y="1137"/>
                  <a:pt x="833" y="1137"/>
                </a:cubicBezTo>
                <a:cubicBezTo>
                  <a:pt x="898" y="1137"/>
                  <a:pt x="950" y="1190"/>
                  <a:pt x="950" y="1254"/>
                </a:cubicBezTo>
                <a:cubicBezTo>
                  <a:pt x="950" y="1319"/>
                  <a:pt x="898" y="1372"/>
                  <a:pt x="833" y="1372"/>
                </a:cubicBezTo>
                <a:close/>
                <a:moveTo>
                  <a:pt x="925" y="1026"/>
                </a:moveTo>
                <a:cubicBezTo>
                  <a:pt x="925" y="1047"/>
                  <a:pt x="925" y="1047"/>
                  <a:pt x="925" y="1047"/>
                </a:cubicBezTo>
                <a:cubicBezTo>
                  <a:pt x="925" y="1047"/>
                  <a:pt x="750" y="1047"/>
                  <a:pt x="732" y="1047"/>
                </a:cubicBezTo>
                <a:cubicBezTo>
                  <a:pt x="732" y="1026"/>
                  <a:pt x="732" y="1026"/>
                  <a:pt x="732" y="1026"/>
                </a:cubicBezTo>
                <a:cubicBezTo>
                  <a:pt x="732" y="966"/>
                  <a:pt x="741" y="889"/>
                  <a:pt x="810" y="823"/>
                </a:cubicBezTo>
                <a:cubicBezTo>
                  <a:pt x="879" y="757"/>
                  <a:pt x="966" y="702"/>
                  <a:pt x="966" y="619"/>
                </a:cubicBezTo>
                <a:cubicBezTo>
                  <a:pt x="966" y="527"/>
                  <a:pt x="902" y="478"/>
                  <a:pt x="822" y="478"/>
                </a:cubicBezTo>
                <a:cubicBezTo>
                  <a:pt x="688" y="478"/>
                  <a:pt x="679" y="617"/>
                  <a:pt x="676" y="648"/>
                </a:cubicBezTo>
                <a:cubicBezTo>
                  <a:pt x="488" y="648"/>
                  <a:pt x="488" y="648"/>
                  <a:pt x="488" y="648"/>
                </a:cubicBezTo>
                <a:cubicBezTo>
                  <a:pt x="493" y="503"/>
                  <a:pt x="554" y="300"/>
                  <a:pt x="823" y="300"/>
                </a:cubicBezTo>
                <a:cubicBezTo>
                  <a:pt x="1055" y="300"/>
                  <a:pt x="1160" y="456"/>
                  <a:pt x="1160" y="602"/>
                </a:cubicBezTo>
                <a:cubicBezTo>
                  <a:pt x="1160" y="835"/>
                  <a:pt x="925" y="875"/>
                  <a:pt x="925" y="1026"/>
                </a:cubicBezTo>
                <a:close/>
              </a:path>
            </a:pathLst>
          </a:custGeom>
          <a:solidFill>
            <a:srgbClr val="E5583A"/>
          </a:solidFill>
          <a:ln>
            <a:noFill/>
          </a:ln>
        </p:spPr>
        <p:txBody>
          <a:bodyPr vert="horz" wrap="square" lIns="103675" tIns="51838" rIns="103675" bIns="5183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7933334" y="5332463"/>
            <a:ext cx="754684" cy="277959"/>
          </a:xfrm>
          <a:prstGeom prst="rect">
            <a:avLst/>
          </a:prstGeom>
          <a:noFill/>
        </p:spPr>
        <p:txBody>
          <a:bodyPr wrap="none" lIns="103675" tIns="51838" rIns="103675" bIns="51838" rtlCol="0">
            <a:spAutoFit/>
          </a:bodyPr>
          <a:lstStyle/>
          <a:p>
            <a:pPr algn="ctr" defTabSz="863935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7E7E7E"/>
                </a:solidFill>
                <a:latin typeface="Calibri Light"/>
                <a:ea typeface="+mn-ea"/>
                <a:cs typeface="Calibri Light"/>
              </a:rPr>
              <a:t>Only RSVP</a:t>
            </a:r>
          </a:p>
        </p:txBody>
      </p:sp>
      <p:sp>
        <p:nvSpPr>
          <p:cNvPr id="95" name="Freeform 5"/>
          <p:cNvSpPr>
            <a:spLocks noEditPoints="1"/>
          </p:cNvSpPr>
          <p:nvPr/>
        </p:nvSpPr>
        <p:spPr bwMode="auto">
          <a:xfrm>
            <a:off x="3483502" y="5370908"/>
            <a:ext cx="281662" cy="281619"/>
          </a:xfrm>
          <a:custGeom>
            <a:avLst/>
            <a:gdLst>
              <a:gd name="T0" fmla="*/ 824 w 1648"/>
              <a:gd name="T1" fmla="*/ 0 h 1648"/>
              <a:gd name="T2" fmla="*/ 0 w 1648"/>
              <a:gd name="T3" fmla="*/ 824 h 1648"/>
              <a:gd name="T4" fmla="*/ 824 w 1648"/>
              <a:gd name="T5" fmla="*/ 1648 h 1648"/>
              <a:gd name="T6" fmla="*/ 1648 w 1648"/>
              <a:gd name="T7" fmla="*/ 824 h 1648"/>
              <a:gd name="T8" fmla="*/ 824 w 1648"/>
              <a:gd name="T9" fmla="*/ 0 h 1648"/>
              <a:gd name="T10" fmla="*/ 833 w 1648"/>
              <a:gd name="T11" fmla="*/ 1372 h 1648"/>
              <a:gd name="T12" fmla="*/ 716 w 1648"/>
              <a:gd name="T13" fmla="*/ 1254 h 1648"/>
              <a:gd name="T14" fmla="*/ 833 w 1648"/>
              <a:gd name="T15" fmla="*/ 1137 h 1648"/>
              <a:gd name="T16" fmla="*/ 950 w 1648"/>
              <a:gd name="T17" fmla="*/ 1254 h 1648"/>
              <a:gd name="T18" fmla="*/ 833 w 1648"/>
              <a:gd name="T19" fmla="*/ 1372 h 1648"/>
              <a:gd name="T20" fmla="*/ 925 w 1648"/>
              <a:gd name="T21" fmla="*/ 1026 h 1648"/>
              <a:gd name="T22" fmla="*/ 925 w 1648"/>
              <a:gd name="T23" fmla="*/ 1047 h 1648"/>
              <a:gd name="T24" fmla="*/ 732 w 1648"/>
              <a:gd name="T25" fmla="*/ 1047 h 1648"/>
              <a:gd name="T26" fmla="*/ 732 w 1648"/>
              <a:gd name="T27" fmla="*/ 1026 h 1648"/>
              <a:gd name="T28" fmla="*/ 810 w 1648"/>
              <a:gd name="T29" fmla="*/ 823 h 1648"/>
              <a:gd name="T30" fmla="*/ 966 w 1648"/>
              <a:gd name="T31" fmla="*/ 619 h 1648"/>
              <a:gd name="T32" fmla="*/ 822 w 1648"/>
              <a:gd name="T33" fmla="*/ 478 h 1648"/>
              <a:gd name="T34" fmla="*/ 676 w 1648"/>
              <a:gd name="T35" fmla="*/ 648 h 1648"/>
              <a:gd name="T36" fmla="*/ 488 w 1648"/>
              <a:gd name="T37" fmla="*/ 648 h 1648"/>
              <a:gd name="T38" fmla="*/ 823 w 1648"/>
              <a:gd name="T39" fmla="*/ 300 h 1648"/>
              <a:gd name="T40" fmla="*/ 1160 w 1648"/>
              <a:gd name="T41" fmla="*/ 602 h 1648"/>
              <a:gd name="T42" fmla="*/ 925 w 1648"/>
              <a:gd name="T43" fmla="*/ 1026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48" h="1648">
                <a:moveTo>
                  <a:pt x="824" y="0"/>
                </a:moveTo>
                <a:cubicBezTo>
                  <a:pt x="369" y="0"/>
                  <a:pt x="0" y="369"/>
                  <a:pt x="0" y="824"/>
                </a:cubicBezTo>
                <a:cubicBezTo>
                  <a:pt x="0" y="1279"/>
                  <a:pt x="369" y="1648"/>
                  <a:pt x="824" y="1648"/>
                </a:cubicBezTo>
                <a:cubicBezTo>
                  <a:pt x="1279" y="1648"/>
                  <a:pt x="1648" y="1279"/>
                  <a:pt x="1648" y="824"/>
                </a:cubicBezTo>
                <a:cubicBezTo>
                  <a:pt x="1648" y="369"/>
                  <a:pt x="1279" y="0"/>
                  <a:pt x="824" y="0"/>
                </a:cubicBezTo>
                <a:close/>
                <a:moveTo>
                  <a:pt x="833" y="1372"/>
                </a:moveTo>
                <a:cubicBezTo>
                  <a:pt x="768" y="1372"/>
                  <a:pt x="716" y="1319"/>
                  <a:pt x="716" y="1254"/>
                </a:cubicBezTo>
                <a:cubicBezTo>
                  <a:pt x="716" y="1190"/>
                  <a:pt x="768" y="1137"/>
                  <a:pt x="833" y="1137"/>
                </a:cubicBezTo>
                <a:cubicBezTo>
                  <a:pt x="898" y="1137"/>
                  <a:pt x="950" y="1190"/>
                  <a:pt x="950" y="1254"/>
                </a:cubicBezTo>
                <a:cubicBezTo>
                  <a:pt x="950" y="1319"/>
                  <a:pt x="898" y="1372"/>
                  <a:pt x="833" y="1372"/>
                </a:cubicBezTo>
                <a:close/>
                <a:moveTo>
                  <a:pt x="925" y="1026"/>
                </a:moveTo>
                <a:cubicBezTo>
                  <a:pt x="925" y="1047"/>
                  <a:pt x="925" y="1047"/>
                  <a:pt x="925" y="1047"/>
                </a:cubicBezTo>
                <a:cubicBezTo>
                  <a:pt x="925" y="1047"/>
                  <a:pt x="750" y="1047"/>
                  <a:pt x="732" y="1047"/>
                </a:cubicBezTo>
                <a:cubicBezTo>
                  <a:pt x="732" y="1026"/>
                  <a:pt x="732" y="1026"/>
                  <a:pt x="732" y="1026"/>
                </a:cubicBezTo>
                <a:cubicBezTo>
                  <a:pt x="732" y="966"/>
                  <a:pt x="741" y="889"/>
                  <a:pt x="810" y="823"/>
                </a:cubicBezTo>
                <a:cubicBezTo>
                  <a:pt x="879" y="757"/>
                  <a:pt x="966" y="702"/>
                  <a:pt x="966" y="619"/>
                </a:cubicBezTo>
                <a:cubicBezTo>
                  <a:pt x="966" y="527"/>
                  <a:pt x="902" y="478"/>
                  <a:pt x="822" y="478"/>
                </a:cubicBezTo>
                <a:cubicBezTo>
                  <a:pt x="688" y="478"/>
                  <a:pt x="679" y="617"/>
                  <a:pt x="676" y="648"/>
                </a:cubicBezTo>
                <a:cubicBezTo>
                  <a:pt x="488" y="648"/>
                  <a:pt x="488" y="648"/>
                  <a:pt x="488" y="648"/>
                </a:cubicBezTo>
                <a:cubicBezTo>
                  <a:pt x="493" y="503"/>
                  <a:pt x="554" y="300"/>
                  <a:pt x="823" y="300"/>
                </a:cubicBezTo>
                <a:cubicBezTo>
                  <a:pt x="1055" y="300"/>
                  <a:pt x="1160" y="456"/>
                  <a:pt x="1160" y="602"/>
                </a:cubicBezTo>
                <a:cubicBezTo>
                  <a:pt x="1160" y="835"/>
                  <a:pt x="925" y="875"/>
                  <a:pt x="925" y="1026"/>
                </a:cubicBezTo>
                <a:close/>
              </a:path>
            </a:pathLst>
          </a:custGeom>
          <a:solidFill>
            <a:srgbClr val="E5583A"/>
          </a:solidFill>
          <a:ln>
            <a:noFill/>
          </a:ln>
        </p:spPr>
        <p:txBody>
          <a:bodyPr vert="horz" wrap="square" lIns="103675" tIns="51838" rIns="103675" bIns="5183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931730" y="5911400"/>
            <a:ext cx="784569" cy="277959"/>
          </a:xfrm>
          <a:prstGeom prst="rect">
            <a:avLst/>
          </a:prstGeom>
          <a:noFill/>
        </p:spPr>
        <p:txBody>
          <a:bodyPr wrap="none" lIns="103675" tIns="51838" rIns="103675" bIns="51838" rtlCol="0">
            <a:spAutoFit/>
          </a:bodyPr>
          <a:lstStyle/>
          <a:p>
            <a:pPr algn="ctr" defTabSz="863935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7E7E7E"/>
                </a:solidFill>
                <a:latin typeface="Calibri Light"/>
                <a:ea typeface="+mn-ea"/>
                <a:cs typeface="Calibri Light"/>
              </a:rPr>
              <a:t>Call Before</a:t>
            </a:r>
          </a:p>
        </p:txBody>
      </p:sp>
      <p:sp>
        <p:nvSpPr>
          <p:cNvPr id="97" name="Freeform 222"/>
          <p:cNvSpPr>
            <a:spLocks noEditPoints="1"/>
          </p:cNvSpPr>
          <p:nvPr/>
        </p:nvSpPr>
        <p:spPr bwMode="auto">
          <a:xfrm>
            <a:off x="5195155" y="5376123"/>
            <a:ext cx="275235" cy="276405"/>
          </a:xfrm>
          <a:custGeom>
            <a:avLst/>
            <a:gdLst>
              <a:gd name="T0" fmla="*/ 206 w 412"/>
              <a:gd name="T1" fmla="*/ 0 h 412"/>
              <a:gd name="T2" fmla="*/ 0 w 412"/>
              <a:gd name="T3" fmla="*/ 206 h 412"/>
              <a:gd name="T4" fmla="*/ 206 w 412"/>
              <a:gd name="T5" fmla="*/ 412 h 412"/>
              <a:gd name="T6" fmla="*/ 412 w 412"/>
              <a:gd name="T7" fmla="*/ 206 h 412"/>
              <a:gd name="T8" fmla="*/ 206 w 412"/>
              <a:gd name="T9" fmla="*/ 0 h 412"/>
              <a:gd name="T10" fmla="*/ 171 w 412"/>
              <a:gd name="T11" fmla="*/ 317 h 412"/>
              <a:gd name="T12" fmla="*/ 74 w 412"/>
              <a:gd name="T13" fmla="*/ 220 h 412"/>
              <a:gd name="T14" fmla="*/ 115 w 412"/>
              <a:gd name="T15" fmla="*/ 178 h 412"/>
              <a:gd name="T16" fmla="*/ 171 w 412"/>
              <a:gd name="T17" fmla="*/ 234 h 412"/>
              <a:gd name="T18" fmla="*/ 300 w 412"/>
              <a:gd name="T19" fmla="*/ 105 h 412"/>
              <a:gd name="T20" fmla="*/ 341 w 412"/>
              <a:gd name="T21" fmla="*/ 146 h 412"/>
              <a:gd name="T22" fmla="*/ 171 w 412"/>
              <a:gd name="T23" fmla="*/ 317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2" h="412">
                <a:moveTo>
                  <a:pt x="206" y="0"/>
                </a:moveTo>
                <a:cubicBezTo>
                  <a:pt x="92" y="0"/>
                  <a:pt x="0" y="92"/>
                  <a:pt x="0" y="206"/>
                </a:cubicBezTo>
                <a:cubicBezTo>
                  <a:pt x="0" y="320"/>
                  <a:pt x="92" y="412"/>
                  <a:pt x="206" y="412"/>
                </a:cubicBezTo>
                <a:cubicBezTo>
                  <a:pt x="320" y="412"/>
                  <a:pt x="412" y="320"/>
                  <a:pt x="412" y="206"/>
                </a:cubicBezTo>
                <a:cubicBezTo>
                  <a:pt x="412" y="92"/>
                  <a:pt x="320" y="0"/>
                  <a:pt x="206" y="0"/>
                </a:cubicBezTo>
                <a:close/>
                <a:moveTo>
                  <a:pt x="171" y="317"/>
                </a:moveTo>
                <a:cubicBezTo>
                  <a:pt x="74" y="220"/>
                  <a:pt x="74" y="220"/>
                  <a:pt x="74" y="220"/>
                </a:cubicBezTo>
                <a:cubicBezTo>
                  <a:pt x="115" y="178"/>
                  <a:pt x="115" y="178"/>
                  <a:pt x="115" y="178"/>
                </a:cubicBezTo>
                <a:cubicBezTo>
                  <a:pt x="171" y="234"/>
                  <a:pt x="171" y="234"/>
                  <a:pt x="171" y="234"/>
                </a:cubicBezTo>
                <a:cubicBezTo>
                  <a:pt x="300" y="105"/>
                  <a:pt x="300" y="105"/>
                  <a:pt x="300" y="105"/>
                </a:cubicBezTo>
                <a:cubicBezTo>
                  <a:pt x="341" y="146"/>
                  <a:pt x="341" y="146"/>
                  <a:pt x="341" y="146"/>
                </a:cubicBezTo>
                <a:cubicBezTo>
                  <a:pt x="171" y="317"/>
                  <a:pt x="171" y="317"/>
                  <a:pt x="171" y="317"/>
                </a:cubicBezTo>
                <a:close/>
              </a:path>
            </a:pathLst>
          </a:custGeom>
          <a:solidFill>
            <a:srgbClr val="46A4DB"/>
          </a:solidFill>
          <a:ln>
            <a:noFill/>
          </a:ln>
        </p:spPr>
        <p:txBody>
          <a:bodyPr vert="horz" wrap="square" lIns="103675" tIns="51838" rIns="103675" bIns="5183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98" name="Freeform 857"/>
          <p:cNvSpPr>
            <a:spLocks noEditPoints="1"/>
          </p:cNvSpPr>
          <p:nvPr/>
        </p:nvSpPr>
        <p:spPr bwMode="auto">
          <a:xfrm>
            <a:off x="6694326" y="5367940"/>
            <a:ext cx="275235" cy="275192"/>
          </a:xfrm>
          <a:custGeom>
            <a:avLst/>
            <a:gdLst>
              <a:gd name="T0" fmla="*/ 215 w 430"/>
              <a:gd name="T1" fmla="*/ 0 h 430"/>
              <a:gd name="T2" fmla="*/ 0 w 430"/>
              <a:gd name="T3" fmla="*/ 215 h 430"/>
              <a:gd name="T4" fmla="*/ 215 w 430"/>
              <a:gd name="T5" fmla="*/ 430 h 430"/>
              <a:gd name="T6" fmla="*/ 430 w 430"/>
              <a:gd name="T7" fmla="*/ 215 h 430"/>
              <a:gd name="T8" fmla="*/ 215 w 430"/>
              <a:gd name="T9" fmla="*/ 0 h 430"/>
              <a:gd name="T10" fmla="*/ 259 w 430"/>
              <a:gd name="T11" fmla="*/ 215 h 430"/>
              <a:gd name="T12" fmla="*/ 338 w 430"/>
              <a:gd name="T13" fmla="*/ 293 h 430"/>
              <a:gd name="T14" fmla="*/ 293 w 430"/>
              <a:gd name="T15" fmla="*/ 338 h 430"/>
              <a:gd name="T16" fmla="*/ 215 w 430"/>
              <a:gd name="T17" fmla="*/ 259 h 430"/>
              <a:gd name="T18" fmla="*/ 137 w 430"/>
              <a:gd name="T19" fmla="*/ 338 h 430"/>
              <a:gd name="T20" fmla="*/ 92 w 430"/>
              <a:gd name="T21" fmla="*/ 293 h 430"/>
              <a:gd name="T22" fmla="*/ 171 w 430"/>
              <a:gd name="T23" fmla="*/ 215 h 430"/>
              <a:gd name="T24" fmla="*/ 92 w 430"/>
              <a:gd name="T25" fmla="*/ 137 h 430"/>
              <a:gd name="T26" fmla="*/ 137 w 430"/>
              <a:gd name="T27" fmla="*/ 92 h 430"/>
              <a:gd name="T28" fmla="*/ 215 w 430"/>
              <a:gd name="T29" fmla="*/ 171 h 430"/>
              <a:gd name="T30" fmla="*/ 293 w 430"/>
              <a:gd name="T31" fmla="*/ 92 h 430"/>
              <a:gd name="T32" fmla="*/ 338 w 430"/>
              <a:gd name="T33" fmla="*/ 137 h 430"/>
              <a:gd name="T34" fmla="*/ 259 w 430"/>
              <a:gd name="T35" fmla="*/ 215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30" h="430">
                <a:moveTo>
                  <a:pt x="215" y="0"/>
                </a:moveTo>
                <a:cubicBezTo>
                  <a:pt x="96" y="0"/>
                  <a:pt x="0" y="96"/>
                  <a:pt x="0" y="215"/>
                </a:cubicBezTo>
                <a:cubicBezTo>
                  <a:pt x="0" y="334"/>
                  <a:pt x="96" y="430"/>
                  <a:pt x="215" y="430"/>
                </a:cubicBezTo>
                <a:cubicBezTo>
                  <a:pt x="334" y="430"/>
                  <a:pt x="430" y="334"/>
                  <a:pt x="430" y="215"/>
                </a:cubicBezTo>
                <a:cubicBezTo>
                  <a:pt x="430" y="96"/>
                  <a:pt x="334" y="0"/>
                  <a:pt x="215" y="0"/>
                </a:cubicBezTo>
                <a:close/>
                <a:moveTo>
                  <a:pt x="259" y="215"/>
                </a:moveTo>
                <a:cubicBezTo>
                  <a:pt x="338" y="293"/>
                  <a:pt x="338" y="293"/>
                  <a:pt x="338" y="293"/>
                </a:cubicBezTo>
                <a:cubicBezTo>
                  <a:pt x="293" y="338"/>
                  <a:pt x="293" y="338"/>
                  <a:pt x="293" y="338"/>
                </a:cubicBezTo>
                <a:cubicBezTo>
                  <a:pt x="215" y="259"/>
                  <a:pt x="215" y="259"/>
                  <a:pt x="215" y="259"/>
                </a:cubicBezTo>
                <a:cubicBezTo>
                  <a:pt x="137" y="338"/>
                  <a:pt x="137" y="338"/>
                  <a:pt x="137" y="338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171" y="215"/>
                  <a:pt x="171" y="215"/>
                  <a:pt x="171" y="215"/>
                </a:cubicBezTo>
                <a:cubicBezTo>
                  <a:pt x="92" y="137"/>
                  <a:pt x="92" y="137"/>
                  <a:pt x="92" y="137"/>
                </a:cubicBezTo>
                <a:cubicBezTo>
                  <a:pt x="137" y="92"/>
                  <a:pt x="137" y="92"/>
                  <a:pt x="137" y="92"/>
                </a:cubicBezTo>
                <a:cubicBezTo>
                  <a:pt x="215" y="171"/>
                  <a:pt x="215" y="171"/>
                  <a:pt x="215" y="171"/>
                </a:cubicBezTo>
                <a:cubicBezTo>
                  <a:pt x="293" y="92"/>
                  <a:pt x="293" y="92"/>
                  <a:pt x="293" y="92"/>
                </a:cubicBezTo>
                <a:cubicBezTo>
                  <a:pt x="338" y="137"/>
                  <a:pt x="338" y="137"/>
                  <a:pt x="338" y="137"/>
                </a:cubicBezTo>
                <a:cubicBezTo>
                  <a:pt x="259" y="215"/>
                  <a:pt x="259" y="215"/>
                  <a:pt x="259" y="215"/>
                </a:cubicBezTo>
                <a:close/>
              </a:path>
            </a:pathLst>
          </a:custGeom>
          <a:solidFill>
            <a:srgbClr val="F9B439"/>
          </a:solidFill>
          <a:ln>
            <a:noFill/>
          </a:ln>
        </p:spPr>
        <p:txBody>
          <a:bodyPr vert="horz" wrap="square" lIns="103675" tIns="51838" rIns="103675" bIns="5183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99" name="Freeform 857"/>
          <p:cNvSpPr>
            <a:spLocks noEditPoints="1"/>
          </p:cNvSpPr>
          <p:nvPr/>
        </p:nvSpPr>
        <p:spPr bwMode="auto">
          <a:xfrm>
            <a:off x="8173798" y="5924538"/>
            <a:ext cx="275235" cy="275192"/>
          </a:xfrm>
          <a:custGeom>
            <a:avLst/>
            <a:gdLst>
              <a:gd name="T0" fmla="*/ 215 w 430"/>
              <a:gd name="T1" fmla="*/ 0 h 430"/>
              <a:gd name="T2" fmla="*/ 0 w 430"/>
              <a:gd name="T3" fmla="*/ 215 h 430"/>
              <a:gd name="T4" fmla="*/ 215 w 430"/>
              <a:gd name="T5" fmla="*/ 430 h 430"/>
              <a:gd name="T6" fmla="*/ 430 w 430"/>
              <a:gd name="T7" fmla="*/ 215 h 430"/>
              <a:gd name="T8" fmla="*/ 215 w 430"/>
              <a:gd name="T9" fmla="*/ 0 h 430"/>
              <a:gd name="T10" fmla="*/ 259 w 430"/>
              <a:gd name="T11" fmla="*/ 215 h 430"/>
              <a:gd name="T12" fmla="*/ 338 w 430"/>
              <a:gd name="T13" fmla="*/ 293 h 430"/>
              <a:gd name="T14" fmla="*/ 293 w 430"/>
              <a:gd name="T15" fmla="*/ 338 h 430"/>
              <a:gd name="T16" fmla="*/ 215 w 430"/>
              <a:gd name="T17" fmla="*/ 259 h 430"/>
              <a:gd name="T18" fmla="*/ 137 w 430"/>
              <a:gd name="T19" fmla="*/ 338 h 430"/>
              <a:gd name="T20" fmla="*/ 92 w 430"/>
              <a:gd name="T21" fmla="*/ 293 h 430"/>
              <a:gd name="T22" fmla="*/ 171 w 430"/>
              <a:gd name="T23" fmla="*/ 215 h 430"/>
              <a:gd name="T24" fmla="*/ 92 w 430"/>
              <a:gd name="T25" fmla="*/ 137 h 430"/>
              <a:gd name="T26" fmla="*/ 137 w 430"/>
              <a:gd name="T27" fmla="*/ 92 h 430"/>
              <a:gd name="T28" fmla="*/ 215 w 430"/>
              <a:gd name="T29" fmla="*/ 171 h 430"/>
              <a:gd name="T30" fmla="*/ 293 w 430"/>
              <a:gd name="T31" fmla="*/ 92 h 430"/>
              <a:gd name="T32" fmla="*/ 338 w 430"/>
              <a:gd name="T33" fmla="*/ 137 h 430"/>
              <a:gd name="T34" fmla="*/ 259 w 430"/>
              <a:gd name="T35" fmla="*/ 215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30" h="430">
                <a:moveTo>
                  <a:pt x="215" y="0"/>
                </a:moveTo>
                <a:cubicBezTo>
                  <a:pt x="96" y="0"/>
                  <a:pt x="0" y="96"/>
                  <a:pt x="0" y="215"/>
                </a:cubicBezTo>
                <a:cubicBezTo>
                  <a:pt x="0" y="334"/>
                  <a:pt x="96" y="430"/>
                  <a:pt x="215" y="430"/>
                </a:cubicBezTo>
                <a:cubicBezTo>
                  <a:pt x="334" y="430"/>
                  <a:pt x="430" y="334"/>
                  <a:pt x="430" y="215"/>
                </a:cubicBezTo>
                <a:cubicBezTo>
                  <a:pt x="430" y="96"/>
                  <a:pt x="334" y="0"/>
                  <a:pt x="215" y="0"/>
                </a:cubicBezTo>
                <a:close/>
                <a:moveTo>
                  <a:pt x="259" y="215"/>
                </a:moveTo>
                <a:cubicBezTo>
                  <a:pt x="338" y="293"/>
                  <a:pt x="338" y="293"/>
                  <a:pt x="338" y="293"/>
                </a:cubicBezTo>
                <a:cubicBezTo>
                  <a:pt x="293" y="338"/>
                  <a:pt x="293" y="338"/>
                  <a:pt x="293" y="338"/>
                </a:cubicBezTo>
                <a:cubicBezTo>
                  <a:pt x="215" y="259"/>
                  <a:pt x="215" y="259"/>
                  <a:pt x="215" y="259"/>
                </a:cubicBezTo>
                <a:cubicBezTo>
                  <a:pt x="137" y="338"/>
                  <a:pt x="137" y="338"/>
                  <a:pt x="137" y="338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171" y="215"/>
                  <a:pt x="171" y="215"/>
                  <a:pt x="171" y="215"/>
                </a:cubicBezTo>
                <a:cubicBezTo>
                  <a:pt x="92" y="137"/>
                  <a:pt x="92" y="137"/>
                  <a:pt x="92" y="137"/>
                </a:cubicBezTo>
                <a:cubicBezTo>
                  <a:pt x="137" y="92"/>
                  <a:pt x="137" y="92"/>
                  <a:pt x="137" y="92"/>
                </a:cubicBezTo>
                <a:cubicBezTo>
                  <a:pt x="215" y="171"/>
                  <a:pt x="215" y="171"/>
                  <a:pt x="215" y="171"/>
                </a:cubicBezTo>
                <a:cubicBezTo>
                  <a:pt x="293" y="92"/>
                  <a:pt x="293" y="92"/>
                  <a:pt x="293" y="92"/>
                </a:cubicBezTo>
                <a:cubicBezTo>
                  <a:pt x="338" y="137"/>
                  <a:pt x="338" y="137"/>
                  <a:pt x="338" y="137"/>
                </a:cubicBezTo>
                <a:cubicBezTo>
                  <a:pt x="259" y="215"/>
                  <a:pt x="259" y="215"/>
                  <a:pt x="259" y="215"/>
                </a:cubicBezTo>
                <a:close/>
              </a:path>
            </a:pathLst>
          </a:custGeom>
          <a:solidFill>
            <a:srgbClr val="F9B439"/>
          </a:solidFill>
          <a:ln>
            <a:noFill/>
          </a:ln>
        </p:spPr>
        <p:txBody>
          <a:bodyPr vert="horz" wrap="square" lIns="103675" tIns="51838" rIns="103675" bIns="5183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9178974" y="6473158"/>
            <a:ext cx="1012914" cy="277959"/>
          </a:xfrm>
          <a:prstGeom prst="rect">
            <a:avLst/>
          </a:prstGeom>
          <a:noFill/>
        </p:spPr>
        <p:txBody>
          <a:bodyPr wrap="none" lIns="103675" tIns="51838" rIns="103675" bIns="51838" rtlCol="0">
            <a:spAutoFit/>
          </a:bodyPr>
          <a:lstStyle/>
          <a:p>
            <a:pPr algn="ctr" defTabSz="863935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7E7E7E"/>
                </a:solidFill>
                <a:latin typeface="Calibri Light"/>
                <a:ea typeface="+mn-ea"/>
                <a:cs typeface="Calibri Light"/>
              </a:rPr>
              <a:t>24 Hours Open</a:t>
            </a:r>
          </a:p>
        </p:txBody>
      </p:sp>
      <p:pic>
        <p:nvPicPr>
          <p:cNvPr id="101" name="Picture Placeholder 12" descr="800x600_sho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>
          <a:xfrm>
            <a:off x="6512283" y="2646950"/>
            <a:ext cx="596423" cy="596176"/>
          </a:xfrm>
          <a:prstGeom prst="rect">
            <a:avLst/>
          </a:prstGeom>
        </p:spPr>
      </p:pic>
      <p:pic>
        <p:nvPicPr>
          <p:cNvPr id="102" name="Picture Placeholder 13" descr="app-icon-design-bookshelf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>
          <a:xfrm>
            <a:off x="7982390" y="2644774"/>
            <a:ext cx="596423" cy="596176"/>
          </a:xfrm>
          <a:prstGeom prst="rect">
            <a:avLst/>
          </a:prstGeom>
        </p:spPr>
      </p:pic>
      <p:pic>
        <p:nvPicPr>
          <p:cNvPr id="103" name="Picture Placeholder 14" descr="app-icon-design-invi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>
          <a:xfrm>
            <a:off x="9355597" y="2646950"/>
            <a:ext cx="596423" cy="596176"/>
          </a:xfrm>
          <a:prstGeom prst="rect">
            <a:avLst/>
          </a:prstGeom>
        </p:spPr>
      </p:pic>
      <p:grpSp>
        <p:nvGrpSpPr>
          <p:cNvPr id="104" name="Group 52"/>
          <p:cNvGrpSpPr/>
          <p:nvPr/>
        </p:nvGrpSpPr>
        <p:grpSpPr>
          <a:xfrm>
            <a:off x="822208" y="1411059"/>
            <a:ext cx="9896109" cy="1089123"/>
            <a:chOff x="1739573" y="511491"/>
            <a:chExt cx="20937538" cy="2305248"/>
          </a:xfrm>
        </p:grpSpPr>
        <p:sp>
          <p:nvSpPr>
            <p:cNvPr id="105" name="TextBox 104"/>
            <p:cNvSpPr txBox="1"/>
            <p:nvPr/>
          </p:nvSpPr>
          <p:spPr>
            <a:xfrm>
              <a:off x="1739573" y="511491"/>
              <a:ext cx="20937538" cy="1563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4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B6B6B"/>
                  </a:solidFill>
                  <a:effectLst/>
                  <a:uLnTx/>
                  <a:uFillTx/>
                  <a:latin typeface="Lato Regular"/>
                  <a:ea typeface="+mn-ea"/>
                  <a:cs typeface="Lato Regular"/>
                </a:rPr>
                <a:t>PRODUCT FEATURES</a:t>
              </a:r>
            </a:p>
          </p:txBody>
        </p:sp>
        <p:grpSp>
          <p:nvGrpSpPr>
            <p:cNvPr id="106" name="Group 54"/>
            <p:cNvGrpSpPr/>
            <p:nvPr/>
          </p:nvGrpSpPr>
          <p:grpSpPr>
            <a:xfrm>
              <a:off x="10842089" y="1977406"/>
              <a:ext cx="2738812" cy="73151"/>
              <a:chOff x="1775295" y="2020905"/>
              <a:chExt cx="3631535" cy="45719"/>
            </a:xfrm>
          </p:grpSpPr>
          <p:sp>
            <p:nvSpPr>
              <p:cNvPr id="108" name="Rectangle 57"/>
              <p:cNvSpPr/>
              <p:nvPr/>
            </p:nvSpPr>
            <p:spPr>
              <a:xfrm flipV="1">
                <a:off x="1775295" y="2020905"/>
                <a:ext cx="540354" cy="45719"/>
              </a:xfrm>
              <a:prstGeom prst="rect">
                <a:avLst/>
              </a:prstGeom>
              <a:solidFill>
                <a:srgbClr val="81B94F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109" name="Rectangle 62"/>
              <p:cNvSpPr/>
              <p:nvPr/>
            </p:nvSpPr>
            <p:spPr>
              <a:xfrm flipV="1">
                <a:off x="2390858" y="2020905"/>
                <a:ext cx="540354" cy="45719"/>
              </a:xfrm>
              <a:prstGeom prst="rect">
                <a:avLst/>
              </a:prstGeom>
              <a:solidFill>
                <a:srgbClr val="46A4DB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110" name="Rectangle 63"/>
              <p:cNvSpPr/>
              <p:nvPr/>
            </p:nvSpPr>
            <p:spPr>
              <a:xfrm flipV="1">
                <a:off x="3025595" y="2020905"/>
                <a:ext cx="540354" cy="45719"/>
              </a:xfrm>
              <a:prstGeom prst="rect">
                <a:avLst/>
              </a:prstGeom>
              <a:solidFill>
                <a:srgbClr val="E5583A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111" name="Rectangle 64"/>
              <p:cNvSpPr/>
              <p:nvPr/>
            </p:nvSpPr>
            <p:spPr>
              <a:xfrm flipV="1">
                <a:off x="3641290" y="2020905"/>
                <a:ext cx="540354" cy="45719"/>
              </a:xfrm>
              <a:prstGeom prst="rect">
                <a:avLst/>
              </a:prstGeom>
              <a:solidFill>
                <a:srgbClr val="F9B439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112" name="Rectangle 65"/>
              <p:cNvSpPr/>
              <p:nvPr/>
            </p:nvSpPr>
            <p:spPr>
              <a:xfrm flipV="1">
                <a:off x="4256852" y="2020905"/>
                <a:ext cx="540354" cy="45719"/>
              </a:xfrm>
              <a:prstGeom prst="rect">
                <a:avLst/>
              </a:prstGeom>
              <a:solidFill>
                <a:srgbClr val="7C69A8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113" name="Rectangle 66"/>
              <p:cNvSpPr/>
              <p:nvPr/>
            </p:nvSpPr>
            <p:spPr>
              <a:xfrm flipV="1">
                <a:off x="4866476" y="2020905"/>
                <a:ext cx="540354" cy="45719"/>
              </a:xfrm>
              <a:prstGeom prst="rect">
                <a:avLst/>
              </a:prstGeom>
              <a:solidFill>
                <a:srgbClr val="404F64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</p:grpSp>
        <p:sp>
          <p:nvSpPr>
            <p:cNvPr id="107" name="TextBox 106"/>
            <p:cNvSpPr txBox="1"/>
            <p:nvPr/>
          </p:nvSpPr>
          <p:spPr>
            <a:xfrm>
              <a:off x="1739573" y="2035007"/>
              <a:ext cx="20937538" cy="781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Calibri Light"/>
                  <a:ea typeface="+mn-ea"/>
                  <a:cs typeface="Calibri Light"/>
                </a:rPr>
                <a:t>Your great subtitle </a:t>
              </a:r>
              <a:r>
                <a:rPr kumimoji="0" lang="id-ID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1B94F"/>
                  </a:solidFill>
                  <a:effectLst/>
                  <a:uLnTx/>
                  <a:uFillTx/>
                  <a:latin typeface="Calibri Light"/>
                  <a:ea typeface="+mn-ea"/>
                  <a:cs typeface="Calibri Light"/>
                </a:rPr>
                <a:t>in this line</a:t>
              </a:r>
            </a:p>
          </p:txBody>
        </p:sp>
      </p:grpSp>
      <p:pic>
        <p:nvPicPr>
          <p:cNvPr id="114" name="Picture Placeholder 18" descr="grill-ios-icon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>
          <a:xfrm>
            <a:off x="5003235" y="2644774"/>
            <a:ext cx="596423" cy="596176"/>
          </a:xfrm>
          <a:prstGeom prst="rect">
            <a:avLst/>
          </a:prstGeom>
        </p:spPr>
      </p:pic>
      <p:pic>
        <p:nvPicPr>
          <p:cNvPr id="115" name="Picture Placeholder 17" descr="instacam800x600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>
          <a:xfrm>
            <a:off x="3307414" y="2646950"/>
            <a:ext cx="596423" cy="59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 animBg="1"/>
      <p:bldP spid="74" grpId="0" animBg="1"/>
      <p:bldP spid="75" grpId="0" animBg="1"/>
      <p:bldP spid="76" grpId="0"/>
      <p:bldP spid="77" grpId="0" animBg="1"/>
      <p:bldP spid="78" grpId="0"/>
      <p:bldP spid="79" grpId="0" animBg="1"/>
      <p:bldP spid="80" grpId="0" animBg="1"/>
      <p:bldP spid="81" grpId="0" animBg="1"/>
      <p:bldP spid="82" grpId="0"/>
      <p:bldP spid="83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 animBg="1"/>
      <p:bldP spid="90" grpId="0" animBg="1"/>
      <p:bldP spid="91" grpId="0" animBg="1"/>
      <p:bldP spid="92" grpId="0"/>
      <p:bldP spid="93" grpId="0" animBg="1"/>
      <p:bldP spid="94" grpId="0"/>
      <p:bldP spid="95" grpId="0" animBg="1"/>
      <p:bldP spid="96" grpId="0"/>
      <p:bldP spid="97" grpId="0" animBg="1"/>
      <p:bldP spid="98" grpId="0" animBg="1"/>
      <p:bldP spid="99" grpId="0" animBg="1"/>
      <p:bldP spid="10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23089</TotalTime>
  <Words>275</Words>
  <Application>Microsoft Office PowerPoint</Application>
  <PresentationFormat>自定义</PresentationFormat>
  <Paragraphs>34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2019-08-24T11:14:18Z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