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30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C55"/>
    <a:srgbClr val="FF6600"/>
    <a:srgbClr val="990099"/>
    <a:srgbClr val="FF3399"/>
    <a:srgbClr val="66FF33"/>
    <a:srgbClr val="99FF66"/>
    <a:srgbClr val="FFCC66"/>
    <a:srgbClr val="FF9900"/>
    <a:srgbClr val="FFFF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77601" y="1970900"/>
            <a:ext cx="10356551" cy="424803"/>
          </a:xfrm>
          <a:prstGeom prst="rect">
            <a:avLst/>
          </a:prstGeom>
        </p:spPr>
        <p:txBody>
          <a:bodyPr lIns="86411" tIns="43205" rIns="86411" bIns="43205">
            <a:noAutofit/>
          </a:bodyPr>
          <a:lstStyle>
            <a:lvl1pPr algn="ctr" defTabSz="576072" rtl="0" eaLnBrk="1" latinLnBrk="0" hangingPunct="1">
              <a:spcBef>
                <a:spcPct val="0"/>
              </a:spcBef>
              <a:buNone/>
              <a:defRPr sz="320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Lemon/Milk"/>
                <a:ea typeface="+mj-ea"/>
                <a:cs typeface="Lemon/Milk"/>
              </a:defRPr>
            </a:lvl1pPr>
          </a:lstStyle>
          <a:p>
            <a:pPr marL="0" marR="0" lvl="0" indent="0" algn="ctr" defTabSz="57607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all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Lemon/Milk"/>
                <a:ea typeface="+mj-ea"/>
              </a:rPr>
              <a:t>BILL OF MATERIAL</a:t>
            </a:r>
            <a:endParaRPr kumimoji="0" lang="en-US" sz="3200" b="0" i="0" u="none" strike="noStrike" kern="1200" cap="all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Lemon/Milk"/>
              <a:ea typeface="+mj-ea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577604" y="1504016"/>
            <a:ext cx="10356544" cy="333986"/>
          </a:xfrm>
          <a:prstGeom prst="rect">
            <a:avLst/>
          </a:prstGeom>
        </p:spPr>
        <p:txBody>
          <a:bodyPr lIns="86411" tIns="43205" rIns="86411" bIns="43205">
            <a:noAutofit/>
          </a:bodyPr>
          <a:lstStyle>
            <a:lvl1pPr marL="0" indent="0" algn="ctr" defTabSz="576072" rtl="0" eaLnBrk="1" latinLnBrk="0" hangingPunct="1">
              <a:spcBef>
                <a:spcPct val="20000"/>
              </a:spcBef>
              <a:buFont typeface="Arial"/>
              <a:buNone/>
              <a:defRPr sz="1500" kern="1200" cap="all">
                <a:solidFill>
                  <a:schemeClr val="accent1"/>
                </a:solidFill>
                <a:latin typeface="Lato Black"/>
                <a:ea typeface="+mn-ea"/>
                <a:cs typeface="Lato Black"/>
              </a:defRPr>
            </a:lvl1pPr>
            <a:lvl2pPr marL="936117" indent="-360045" algn="l" defTabSz="576072" rtl="0" eaLnBrk="1" latinLnBrk="0" hangingPunct="1">
              <a:spcBef>
                <a:spcPct val="20000"/>
              </a:spcBef>
              <a:buFont typeface="Arial"/>
              <a:buChar char="–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40180" indent="-288036" algn="l" defTabSz="576072" rtl="0" eaLnBrk="1" latinLnBrk="0" hangingPunct="1">
              <a:spcBef>
                <a:spcPct val="20000"/>
              </a:spcBef>
              <a:buFont typeface="Arial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16252" indent="-288036" algn="l" defTabSz="576072" rtl="0" eaLnBrk="1" latinLnBrk="0" hangingPunct="1">
              <a:spcBef>
                <a:spcPct val="20000"/>
              </a:spcBef>
              <a:buFont typeface="Arial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92324" indent="-288036" algn="l" defTabSz="576072" rtl="0" eaLnBrk="1" latinLnBrk="0" hangingPunct="1">
              <a:spcBef>
                <a:spcPct val="20000"/>
              </a:spcBef>
              <a:buFont typeface="Arial"/>
              <a:buChar char="»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68396" indent="-288036" algn="l" defTabSz="576072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44468" indent="-288036" algn="l" defTabSz="576072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540" indent="-288036" algn="l" defTabSz="576072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96612" indent="-288036" algn="l" defTabSz="576072" rtl="0" eaLnBrk="1" latinLnBrk="0" hangingPunct="1">
              <a:spcBef>
                <a:spcPct val="20000"/>
              </a:spcBef>
              <a:buFont typeface="Arial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57607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500" b="0" i="0" u="none" strike="noStrike" kern="1200" cap="all" spc="0" normalizeH="0" baseline="0" noProof="0" smtClean="0">
                <a:ln>
                  <a:noFill/>
                </a:ln>
                <a:solidFill>
                  <a:srgbClr val="5CC2BF"/>
                </a:solidFill>
                <a:effectLst/>
                <a:uLnTx/>
                <a:uFillTx/>
                <a:latin typeface="Lato Black"/>
                <a:ea typeface="+mn-ea"/>
              </a:rPr>
              <a:t>TABLE SECTION</a:t>
            </a:r>
            <a:endParaRPr kumimoji="0" lang="en-US" sz="1500" b="0" i="0" u="none" strike="noStrike" kern="1200" cap="all" spc="0" normalizeH="0" baseline="0" noProof="0" dirty="0">
              <a:ln>
                <a:noFill/>
              </a:ln>
              <a:solidFill>
                <a:srgbClr val="5CC2BF"/>
              </a:solidFill>
              <a:effectLst/>
              <a:uLnTx/>
              <a:uFillTx/>
              <a:latin typeface="Lato Black"/>
              <a:ea typeface="+mn-ea"/>
            </a:endParaRPr>
          </a:p>
        </p:txBody>
      </p:sp>
      <p:graphicFrame>
        <p:nvGraphicFramePr>
          <p:cNvPr id="7" name="Table 1993"/>
          <p:cNvGraphicFramePr/>
          <p:nvPr>
            <p:extLst>
              <p:ext uri="{D42A27DB-BD31-4B8C-83A1-F6EECF244321}">
                <p14:modId xmlns:p14="http://schemas.microsoft.com/office/powerpoint/2010/main" val="2311884667"/>
              </p:ext>
            </p:extLst>
          </p:nvPr>
        </p:nvGraphicFramePr>
        <p:xfrm>
          <a:off x="1034856" y="2989894"/>
          <a:ext cx="9452364" cy="3850767"/>
        </p:xfrm>
        <a:graphic>
          <a:graphicData uri="http://schemas.openxmlformats.org/drawingml/2006/table">
            <a:tbl>
              <a:tblPr firstRow="1" firstCol="1" lastRow="1" bandRow="1"/>
              <a:tblGrid>
                <a:gridCol w="1575394"/>
                <a:gridCol w="1575394"/>
                <a:gridCol w="1575394"/>
                <a:gridCol w="1575394"/>
                <a:gridCol w="1575394"/>
                <a:gridCol w="1575394"/>
              </a:tblGrid>
              <a:tr h="427863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3600" spc="0">
                          <a:latin typeface="Rajdhani"/>
                          <a:ea typeface="Rajdhani"/>
                          <a:cs typeface="Rajdhani"/>
                          <a:sym typeface="Rajdhani"/>
                        </a:defRPr>
                      </a:pPr>
                      <a:r>
                        <a:rPr lang="en-US" sz="13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Lato Regular"/>
                          <a:cs typeface="Lato Regular"/>
                        </a:rPr>
                        <a:t>Description</a:t>
                      </a:r>
                      <a:endParaRPr lang="en-US" sz="1300" dirty="0">
                        <a:solidFill>
                          <a:schemeClr val="bg1">
                            <a:lumMod val="95000"/>
                          </a:schemeClr>
                        </a:solidFill>
                        <a:latin typeface="Lato Regular"/>
                        <a:cs typeface="Lato Regular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7C7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Column Title</a:t>
                      </a:r>
                      <a:endParaRPr lang="en-US" sz="13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7C7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Column Title</a:t>
                      </a:r>
                      <a:endParaRPr lang="en-US" sz="13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7C7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Column Title</a:t>
                      </a:r>
                      <a:endParaRPr lang="en-US" sz="13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7C7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Column Title</a:t>
                      </a:r>
                      <a:endParaRPr lang="en-US" sz="13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7C755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Column Title</a:t>
                      </a:r>
                      <a:endParaRPr lang="en-US" sz="13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7C755"/>
                    </a:solidFill>
                  </a:tcPr>
                </a:tc>
              </a:tr>
              <a:tr h="427863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First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 Item</a:t>
                      </a:r>
                      <a:endParaRPr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1,987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358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658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489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154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</a:tr>
              <a:tr h="427863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Second Item</a:t>
                      </a:r>
                      <a:endParaRPr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254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197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198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1,900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689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</a:tr>
              <a:tr h="427863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Third</a:t>
                      </a:r>
                      <a:r>
                        <a:rPr lang="en-US" sz="13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 Item</a:t>
                      </a:r>
                      <a:endParaRPr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350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1,890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3,058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974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1,892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</a:tr>
              <a:tr h="427863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Fourth item</a:t>
                      </a:r>
                      <a:endParaRPr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1,010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2,608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485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287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3,598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</a:tr>
              <a:tr h="427863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Fifth Item</a:t>
                      </a:r>
                      <a:endParaRPr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38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248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987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5,893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7,597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</a:tr>
              <a:tr h="427863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The Sixth Item</a:t>
                      </a:r>
                      <a:endParaRPr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125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325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6,587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6,158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369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</a:tr>
              <a:tr h="427863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s-ES_tradnl" sz="130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Seven</a:t>
                      </a:r>
                      <a:r>
                        <a:rPr lang="es-ES_tradnl" sz="13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 </a:t>
                      </a:r>
                      <a:r>
                        <a:rPr lang="es-ES_tradnl" sz="1300" baseline="0" dirty="0" err="1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Item</a:t>
                      </a:r>
                      <a:endParaRPr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50800" cmpd="dbl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879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50800" cmpd="dbl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268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50800" cmpd="dbl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178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50800" cmpd="dbl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20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50800" cmpd="dbl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158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50800" cmpd="dbl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40000"/>
                      </a:srgbClr>
                    </a:solidFill>
                  </a:tcPr>
                </a:tc>
              </a:tr>
              <a:tr h="427863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b="0" spc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Total</a:t>
                      </a:r>
                      <a:endParaRPr sz="13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 w="50800" cmpd="dbl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4,548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 w="50800" cmpd="dbl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4,687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 w="50800" cmpd="dbl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12,058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 w="50800" cmpd="dbl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14,568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 w="50800" cmpd="dbl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lvl="0" algn="ctr" defTabSz="914400">
                        <a:defRPr sz="1800" spc="0"/>
                      </a:pPr>
                      <a:r>
                        <a:rPr lang="es-ES_tradnl" sz="13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Lato Regular"/>
                          <a:cs typeface="Lato Regular"/>
                          <a:sym typeface="Rajdhani"/>
                        </a:rPr>
                        <a:t>13,087</a:t>
                      </a:r>
                      <a:endParaRPr sz="13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Lato Regular"/>
                        <a:ea typeface="Rajdhani"/>
                        <a:cs typeface="Lato Regular"/>
                        <a:sym typeface="Rajdhani"/>
                      </a:endParaRPr>
                    </a:p>
                  </a:txBody>
                  <a:tcPr marL="57610" marR="57610" marT="57602" marB="57602" anchor="ctr" horzOverflow="overflow">
                    <a:lnL>
                      <a:noFill/>
                    </a:lnL>
                    <a:lnR>
                      <a:noFill/>
                    </a:lnR>
                    <a:lnT w="50800" cmpd="dbl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CC2BF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23089</TotalTime>
  <Words>308</Words>
  <Application>Microsoft Office PowerPoint</Application>
  <PresentationFormat>自定义</PresentationFormat>
  <Paragraphs>73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2019-08-24T10:33:15Z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