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8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</p:sldIdLst>
  <p:sldSz cx="9144000" cy="5143500" type="screen16x9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B1C9"/>
    <a:srgbClr val="C9CDD0"/>
    <a:srgbClr val="2F3438"/>
    <a:srgbClr val="E71D3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-876" y="-202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6383-47C3-B1B4-FA971898F7CE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6383-47C3-B1B4-FA971898F7CE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6383-47C3-B1B4-FA971898F7CE}"/>
            </c:ext>
          </c:extLst>
        </c:ser>
        <c:ser>
          <c:idx val="3"/>
          <c:order val="3"/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6383-47C3-B1B4-FA971898F7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64316032"/>
        <c:axId val="264317568"/>
      </c:barChart>
      <c:catAx>
        <c:axId val="264316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64317568"/>
        <c:crosses val="autoZero"/>
        <c:auto val="1"/>
        <c:lblAlgn val="ctr"/>
        <c:lblOffset val="100"/>
        <c:noMultiLvlLbl val="0"/>
      </c:catAx>
      <c:valAx>
        <c:axId val="264317568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64316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2019/8/23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121" y="1279287"/>
            <a:ext cx="6139502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0679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955A8-62FB-E247-BFB6-6D96B50CB5D7}" type="slidenum">
              <a:rPr lang="en-US" smtClean="0"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92"/>
            <a:ext cx="7886700" cy="435964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048000" y="331528"/>
            <a:ext cx="3276600" cy="2313078"/>
          </a:xfrm>
          <a:custGeom>
            <a:avLst/>
            <a:gdLst/>
            <a:ahLst/>
            <a:cxnLst/>
            <a:rect l="l" t="t" r="r" b="b"/>
            <a:pathLst>
              <a:path w="3276600" h="3124200">
                <a:moveTo>
                  <a:pt x="3028950" y="0"/>
                </a:moveTo>
                <a:cubicBezTo>
                  <a:pt x="3165723" y="0"/>
                  <a:pt x="3276600" y="110877"/>
                  <a:pt x="3276600" y="247650"/>
                </a:cubicBezTo>
                <a:lnTo>
                  <a:pt x="3276600" y="2876550"/>
                </a:lnTo>
                <a:cubicBezTo>
                  <a:pt x="3276600" y="3013323"/>
                  <a:pt x="3165723" y="3124200"/>
                  <a:pt x="3028950" y="3124200"/>
                </a:cubicBezTo>
                <a:cubicBezTo>
                  <a:pt x="2892177" y="3124200"/>
                  <a:pt x="2781300" y="3013323"/>
                  <a:pt x="2781300" y="2876550"/>
                </a:cubicBezTo>
                <a:lnTo>
                  <a:pt x="2781300" y="247650"/>
                </a:lnTo>
                <a:cubicBezTo>
                  <a:pt x="2781300" y="110877"/>
                  <a:pt x="2892177" y="0"/>
                  <a:pt x="3028950" y="0"/>
                </a:cubicBezTo>
                <a:close/>
                <a:moveTo>
                  <a:pt x="2317750" y="0"/>
                </a:moveTo>
                <a:cubicBezTo>
                  <a:pt x="2454523" y="0"/>
                  <a:pt x="2565400" y="110877"/>
                  <a:pt x="2565400" y="247650"/>
                </a:cubicBezTo>
                <a:lnTo>
                  <a:pt x="2565400" y="2876550"/>
                </a:lnTo>
                <a:cubicBezTo>
                  <a:pt x="2565400" y="3013323"/>
                  <a:pt x="2454523" y="3124200"/>
                  <a:pt x="2317750" y="3124200"/>
                </a:cubicBezTo>
                <a:cubicBezTo>
                  <a:pt x="2180977" y="3124200"/>
                  <a:pt x="2070100" y="3013323"/>
                  <a:pt x="2070100" y="2876550"/>
                </a:cubicBezTo>
                <a:lnTo>
                  <a:pt x="2070100" y="247650"/>
                </a:lnTo>
                <a:cubicBezTo>
                  <a:pt x="2070100" y="110877"/>
                  <a:pt x="2180977" y="0"/>
                  <a:pt x="2317750" y="0"/>
                </a:cubicBezTo>
                <a:close/>
                <a:moveTo>
                  <a:pt x="1606550" y="0"/>
                </a:moveTo>
                <a:cubicBezTo>
                  <a:pt x="1743323" y="0"/>
                  <a:pt x="1854200" y="110877"/>
                  <a:pt x="1854200" y="247650"/>
                </a:cubicBezTo>
                <a:lnTo>
                  <a:pt x="1854200" y="2876550"/>
                </a:lnTo>
                <a:cubicBezTo>
                  <a:pt x="1854200" y="3013323"/>
                  <a:pt x="1743323" y="3124200"/>
                  <a:pt x="1606550" y="3124200"/>
                </a:cubicBezTo>
                <a:cubicBezTo>
                  <a:pt x="1469777" y="3124200"/>
                  <a:pt x="1358900" y="3013323"/>
                  <a:pt x="1358900" y="2876550"/>
                </a:cubicBezTo>
                <a:lnTo>
                  <a:pt x="1358900" y="247650"/>
                </a:lnTo>
                <a:cubicBezTo>
                  <a:pt x="1358900" y="110877"/>
                  <a:pt x="1469777" y="0"/>
                  <a:pt x="1606550" y="0"/>
                </a:cubicBezTo>
                <a:close/>
                <a:moveTo>
                  <a:pt x="958850" y="0"/>
                </a:moveTo>
                <a:cubicBezTo>
                  <a:pt x="1095623" y="0"/>
                  <a:pt x="1206500" y="110877"/>
                  <a:pt x="1206500" y="247650"/>
                </a:cubicBezTo>
                <a:lnTo>
                  <a:pt x="1206500" y="2876550"/>
                </a:lnTo>
                <a:cubicBezTo>
                  <a:pt x="1206500" y="3013323"/>
                  <a:pt x="1095623" y="3124200"/>
                  <a:pt x="958850" y="3124200"/>
                </a:cubicBezTo>
                <a:cubicBezTo>
                  <a:pt x="822077" y="3124200"/>
                  <a:pt x="711200" y="3013323"/>
                  <a:pt x="711200" y="2876550"/>
                </a:cubicBezTo>
                <a:lnTo>
                  <a:pt x="711200" y="247650"/>
                </a:lnTo>
                <a:cubicBezTo>
                  <a:pt x="711200" y="110877"/>
                  <a:pt x="822077" y="0"/>
                  <a:pt x="958850" y="0"/>
                </a:cubicBezTo>
                <a:close/>
                <a:moveTo>
                  <a:pt x="247650" y="0"/>
                </a:moveTo>
                <a:cubicBezTo>
                  <a:pt x="384423" y="0"/>
                  <a:pt x="495300" y="110877"/>
                  <a:pt x="495300" y="247650"/>
                </a:cubicBezTo>
                <a:lnTo>
                  <a:pt x="495300" y="2876550"/>
                </a:lnTo>
                <a:cubicBezTo>
                  <a:pt x="495300" y="3013323"/>
                  <a:pt x="384423" y="3124200"/>
                  <a:pt x="247650" y="3124200"/>
                </a:cubicBezTo>
                <a:cubicBezTo>
                  <a:pt x="110877" y="3124200"/>
                  <a:pt x="0" y="3013323"/>
                  <a:pt x="0" y="2876550"/>
                </a:cubicBezTo>
                <a:lnTo>
                  <a:pt x="0" y="247650"/>
                </a:lnTo>
                <a:cubicBezTo>
                  <a:pt x="0" y="110877"/>
                  <a:pt x="110877" y="0"/>
                  <a:pt x="2476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81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2966029" y="2851588"/>
            <a:ext cx="3383973" cy="323892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15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2966029" y="3289513"/>
            <a:ext cx="3383973" cy="17136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5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Ultimate</a:t>
            </a:r>
            <a:r>
              <a:rPr lang="es-ES_tradnl" dirty="0"/>
              <a:t> </a:t>
            </a:r>
            <a:r>
              <a:rPr lang="es-ES_tradnl" dirty="0" err="1"/>
              <a:t>Powerpoint</a:t>
            </a:r>
            <a:r>
              <a:rPr lang="es-ES_tradnl" dirty="0"/>
              <a:t> </a:t>
            </a:r>
            <a:r>
              <a:rPr lang="es-ES_tradnl" dirty="0" err="1"/>
              <a:t>Template</a:t>
            </a:r>
            <a:endParaRPr lang="es-ES_trad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981375" y="3614001"/>
            <a:ext cx="3366029" cy="115285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4934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892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616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5697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48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0926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718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381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147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2161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437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700"/>
            <a:ext cx="7886700" cy="1125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062"/>
            <a:ext cx="3655181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384"/>
            <a:ext cx="3655181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062"/>
            <a:ext cx="3673182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384"/>
            <a:ext cx="3673182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5086728" y="47737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8035" indent="0">
              <a:buNone/>
              <a:defRPr sz="1050"/>
            </a:lvl7pPr>
            <a:lvl8pPr marL="2400935" indent="0">
              <a:buNone/>
              <a:defRPr sz="1050"/>
            </a:lvl8pPr>
            <a:lvl9pPr marL="2743835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458"/>
            <a:ext cx="7886700" cy="326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2019/8/23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 descr="6fafea514ecfe8031e3f0f3f91c073a5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57150" y="6985"/>
            <a:ext cx="9200515" cy="512826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39370" y="151765"/>
            <a:ext cx="9010650" cy="4858385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84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6fafea514ecfe8031e3f0f3f91c073a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150" y="6985"/>
            <a:ext cx="9200515" cy="512826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577886" y="565506"/>
            <a:ext cx="3493264" cy="2123658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zh-CN" altLang="en-US" sz="13200" spc="-300" dirty="0">
                <a:solidFill>
                  <a:schemeClr val="accent6">
                    <a:lumMod val="50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冬至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125168" y="2399080"/>
            <a:ext cx="4621778" cy="1361953"/>
            <a:chOff x="4301673" y="1994063"/>
            <a:chExt cx="6162371" cy="1815937"/>
          </a:xfrm>
        </p:grpSpPr>
        <p:sp>
          <p:nvSpPr>
            <p:cNvPr id="11" name="文本框 10"/>
            <p:cNvSpPr txBox="1"/>
            <p:nvPr/>
          </p:nvSpPr>
          <p:spPr>
            <a:xfrm>
              <a:off x="4301673" y="1994063"/>
              <a:ext cx="6162371" cy="8617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zh-CN" altLang="en-US" sz="3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节气风俗展</a:t>
              </a:r>
              <a:r>
                <a:rPr lang="zh-CN" altLang="en-US" sz="3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示</a:t>
              </a:r>
              <a:r>
                <a:rPr lang="en-US" altLang="zh-CN" sz="3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PPT</a:t>
              </a:r>
              <a:r>
                <a:rPr lang="zh-CN" altLang="en-US" sz="3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模板</a:t>
              </a:r>
              <a:endPara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543898" y="3069047"/>
              <a:ext cx="3677920" cy="740953"/>
              <a:chOff x="5598160" y="3140167"/>
              <a:chExt cx="3677920" cy="740953"/>
            </a:xfrm>
          </p:grpSpPr>
          <p:sp>
            <p:nvSpPr>
              <p:cNvPr id="13" name="矩形: 圆角 3"/>
              <p:cNvSpPr/>
              <p:nvPr/>
            </p:nvSpPr>
            <p:spPr>
              <a:xfrm>
                <a:off x="5598160" y="3140167"/>
                <a:ext cx="3677920" cy="740953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5892801" y="3234630"/>
                <a:ext cx="3088640" cy="55202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zh-CN" altLang="en-US" sz="2000" dirty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二零一八年十二月</a:t>
                </a:r>
              </a:p>
            </p:txBody>
          </p:sp>
        </p:grpSp>
      </p:grpSp>
    </p:spTree>
  </p:cSld>
  <p:clrMapOvr>
    <a:masterClrMapping/>
  </p:clrMapOvr>
  <p:transition advTm="2855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72285" y="237218"/>
            <a:ext cx="897890" cy="297815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algn="l" defTabSz="963930"/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冬至起源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2285" y="455543"/>
            <a:ext cx="1584960" cy="220980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defTabSz="963930"/>
            <a:r>
              <a:rPr lang="en-US" altLang="zh-CN" sz="99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ADD RELATED TITLE WORDS</a:t>
            </a:r>
          </a:p>
        </p:txBody>
      </p:sp>
      <p:sp>
        <p:nvSpPr>
          <p:cNvPr id="6" name="U-Turn Arrow 4"/>
          <p:cNvSpPr/>
          <p:nvPr/>
        </p:nvSpPr>
        <p:spPr bwMode="auto">
          <a:xfrm rot="10800000">
            <a:off x="1205923" y="1881362"/>
            <a:ext cx="6093473" cy="2580667"/>
          </a:xfrm>
          <a:prstGeom prst="uturnArrow">
            <a:avLst>
              <a:gd name="adj1" fmla="val 3223"/>
              <a:gd name="adj2" fmla="val 25000"/>
              <a:gd name="adj3" fmla="val 0"/>
              <a:gd name="adj4" fmla="val 12505"/>
              <a:gd name="adj5" fmla="val 100000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noFill/>
            <a:round/>
          </a:ln>
        </p:spPr>
        <p:txBody>
          <a:bodyPr vert="horz" wrap="square" lIns="79405" tIns="39702" rIns="79405" bIns="39702" numCol="1" rtlCol="0" anchor="t" anchorCtr="0" compatLnSpc="1"/>
          <a:lstStyle/>
          <a:p>
            <a:pPr algn="ctr">
              <a:lnSpc>
                <a:spcPct val="120000"/>
              </a:lnSpc>
            </a:pPr>
            <a:endParaRPr lang="en-US" sz="570">
              <a:solidFill>
                <a:schemeClr val="tx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8"/>
          <p:cNvGrpSpPr/>
          <p:nvPr/>
        </p:nvGrpSpPr>
        <p:grpSpPr>
          <a:xfrm>
            <a:off x="1494682" y="1681383"/>
            <a:ext cx="729348" cy="729348"/>
            <a:chOff x="1028276" y="1427062"/>
            <a:chExt cx="839890" cy="839890"/>
          </a:xfrm>
        </p:grpSpPr>
        <p:sp>
          <p:nvSpPr>
            <p:cNvPr id="16" name="Oval 15"/>
            <p:cNvSpPr/>
            <p:nvPr/>
          </p:nvSpPr>
          <p:spPr>
            <a:xfrm>
              <a:off x="1028276" y="1427062"/>
              <a:ext cx="839890" cy="8398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1296250" y="1716194"/>
              <a:ext cx="303948" cy="261626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65"/>
          <p:cNvGrpSpPr/>
          <p:nvPr/>
        </p:nvGrpSpPr>
        <p:grpSpPr>
          <a:xfrm>
            <a:off x="6886518" y="1681383"/>
            <a:ext cx="729348" cy="729348"/>
            <a:chOff x="7237312" y="1427062"/>
            <a:chExt cx="839890" cy="839890"/>
          </a:xfrm>
        </p:grpSpPr>
        <p:sp>
          <p:nvSpPr>
            <p:cNvPr id="21" name="Oval 20"/>
            <p:cNvSpPr/>
            <p:nvPr/>
          </p:nvSpPr>
          <p:spPr>
            <a:xfrm>
              <a:off x="7237312" y="1427062"/>
              <a:ext cx="839890" cy="8398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 noEditPoints="1"/>
            </p:cNvSpPr>
            <p:nvPr/>
          </p:nvSpPr>
          <p:spPr bwMode="auto">
            <a:xfrm>
              <a:off x="7553190" y="1671898"/>
              <a:ext cx="208150" cy="350218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69"/>
          <p:cNvGrpSpPr/>
          <p:nvPr/>
        </p:nvGrpSpPr>
        <p:grpSpPr>
          <a:xfrm>
            <a:off x="1494682" y="2502795"/>
            <a:ext cx="729348" cy="729348"/>
            <a:chOff x="1028276" y="2372969"/>
            <a:chExt cx="839890" cy="839890"/>
          </a:xfrm>
        </p:grpSpPr>
        <p:sp>
          <p:nvSpPr>
            <p:cNvPr id="26" name="Oval 25"/>
            <p:cNvSpPr/>
            <p:nvPr/>
          </p:nvSpPr>
          <p:spPr>
            <a:xfrm>
              <a:off x="1028276" y="2372969"/>
              <a:ext cx="839890" cy="8398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78"/>
            <p:cNvSpPr>
              <a:spLocks noEditPoints="1"/>
            </p:cNvSpPr>
            <p:nvPr/>
          </p:nvSpPr>
          <p:spPr bwMode="auto">
            <a:xfrm>
              <a:off x="1296248" y="2678452"/>
              <a:ext cx="303952" cy="228924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66"/>
          <p:cNvGrpSpPr/>
          <p:nvPr/>
        </p:nvGrpSpPr>
        <p:grpSpPr>
          <a:xfrm>
            <a:off x="6886517" y="2502795"/>
            <a:ext cx="729348" cy="729348"/>
            <a:chOff x="7237311" y="2372969"/>
            <a:chExt cx="839890" cy="839890"/>
          </a:xfrm>
        </p:grpSpPr>
        <p:sp>
          <p:nvSpPr>
            <p:cNvPr id="32" name="Oval 31"/>
            <p:cNvSpPr/>
            <p:nvPr/>
          </p:nvSpPr>
          <p:spPr>
            <a:xfrm>
              <a:off x="7237311" y="2372969"/>
              <a:ext cx="839890" cy="83989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83"/>
            <p:cNvSpPr>
              <a:spLocks noEditPoints="1"/>
            </p:cNvSpPr>
            <p:nvPr/>
          </p:nvSpPr>
          <p:spPr bwMode="auto">
            <a:xfrm>
              <a:off x="7551520" y="2634300"/>
              <a:ext cx="211486" cy="317228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67"/>
          <p:cNvGrpSpPr/>
          <p:nvPr/>
        </p:nvGrpSpPr>
        <p:grpSpPr>
          <a:xfrm>
            <a:off x="6886517" y="3364012"/>
            <a:ext cx="729348" cy="729348"/>
            <a:chOff x="7237311" y="3364715"/>
            <a:chExt cx="839890" cy="839890"/>
          </a:xfrm>
        </p:grpSpPr>
        <p:sp>
          <p:nvSpPr>
            <p:cNvPr id="35" name="Oval 34"/>
            <p:cNvSpPr/>
            <p:nvPr/>
          </p:nvSpPr>
          <p:spPr>
            <a:xfrm>
              <a:off x="7237311" y="3364715"/>
              <a:ext cx="839890" cy="83989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6"/>
            <p:cNvSpPr>
              <a:spLocks noEditPoints="1"/>
            </p:cNvSpPr>
            <p:nvPr/>
          </p:nvSpPr>
          <p:spPr bwMode="auto">
            <a:xfrm>
              <a:off x="7490901" y="3618304"/>
              <a:ext cx="332712" cy="33271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70"/>
          <p:cNvGrpSpPr/>
          <p:nvPr/>
        </p:nvGrpSpPr>
        <p:grpSpPr>
          <a:xfrm>
            <a:off x="1494683" y="3364012"/>
            <a:ext cx="729348" cy="729348"/>
            <a:chOff x="1028277" y="3364715"/>
            <a:chExt cx="839890" cy="839890"/>
          </a:xfrm>
        </p:grpSpPr>
        <p:sp>
          <p:nvSpPr>
            <p:cNvPr id="13" name="Oval 10"/>
            <p:cNvSpPr/>
            <p:nvPr/>
          </p:nvSpPr>
          <p:spPr>
            <a:xfrm>
              <a:off x="1028277" y="3364715"/>
              <a:ext cx="839890" cy="83989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1308756" y="3634610"/>
              <a:ext cx="278940" cy="300100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 Placeholder 3"/>
          <p:cNvSpPr txBox="1"/>
          <p:nvPr/>
        </p:nvSpPr>
        <p:spPr>
          <a:xfrm>
            <a:off x="2358315" y="1839495"/>
            <a:ext cx="1356851" cy="31496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</a:p>
        </p:txBody>
      </p:sp>
      <p:sp>
        <p:nvSpPr>
          <p:cNvPr id="40" name="Text Placeholder 3"/>
          <p:cNvSpPr txBox="1"/>
          <p:nvPr/>
        </p:nvSpPr>
        <p:spPr>
          <a:xfrm>
            <a:off x="2358315" y="2680810"/>
            <a:ext cx="1356851" cy="31496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</a:p>
        </p:txBody>
      </p:sp>
      <p:sp>
        <p:nvSpPr>
          <p:cNvPr id="41" name="Text Placeholder 3"/>
          <p:cNvSpPr txBox="1"/>
          <p:nvPr/>
        </p:nvSpPr>
        <p:spPr>
          <a:xfrm>
            <a:off x="2358315" y="3522125"/>
            <a:ext cx="1356851" cy="31496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</a:p>
        </p:txBody>
      </p:sp>
      <p:sp>
        <p:nvSpPr>
          <p:cNvPr id="42" name="Text Placeholder 3"/>
          <p:cNvSpPr txBox="1"/>
          <p:nvPr/>
        </p:nvSpPr>
        <p:spPr>
          <a:xfrm>
            <a:off x="5434367" y="1839495"/>
            <a:ext cx="1315745" cy="31496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</a:p>
        </p:txBody>
      </p:sp>
      <p:sp>
        <p:nvSpPr>
          <p:cNvPr id="43" name="Text Placeholder 3"/>
          <p:cNvSpPr txBox="1"/>
          <p:nvPr/>
        </p:nvSpPr>
        <p:spPr>
          <a:xfrm>
            <a:off x="5434367" y="2680810"/>
            <a:ext cx="1315745" cy="31496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</a:p>
        </p:txBody>
      </p:sp>
      <p:sp>
        <p:nvSpPr>
          <p:cNvPr id="44" name="Text Placeholder 3"/>
          <p:cNvSpPr txBox="1"/>
          <p:nvPr/>
        </p:nvSpPr>
        <p:spPr>
          <a:xfrm>
            <a:off x="5434367" y="3522125"/>
            <a:ext cx="1315745" cy="31496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33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57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</a:p>
        </p:txBody>
      </p:sp>
      <p:grpSp>
        <p:nvGrpSpPr>
          <p:cNvPr id="17" name="Group 10"/>
          <p:cNvGrpSpPr/>
          <p:nvPr/>
        </p:nvGrpSpPr>
        <p:grpSpPr>
          <a:xfrm rot="10800000">
            <a:off x="3857630" y="1798276"/>
            <a:ext cx="352495" cy="512823"/>
            <a:chOff x="2209800" y="2190750"/>
            <a:chExt cx="1600200" cy="1295400"/>
          </a:xfrm>
        </p:grpSpPr>
        <p:sp>
          <p:nvSpPr>
            <p:cNvPr id="46" name="Chevron 45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79405" tIns="39702" rIns="79405" bIns="3970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Chevron 46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79405" tIns="39702" rIns="79405" bIns="3970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5"/>
          <p:cNvGrpSpPr/>
          <p:nvPr/>
        </p:nvGrpSpPr>
        <p:grpSpPr>
          <a:xfrm rot="10800000">
            <a:off x="3857630" y="2619686"/>
            <a:ext cx="352495" cy="512826"/>
            <a:chOff x="2209800" y="2190750"/>
            <a:chExt cx="1600200" cy="1295400"/>
          </a:xfrm>
        </p:grpSpPr>
        <p:sp>
          <p:nvSpPr>
            <p:cNvPr id="49" name="Chevron 48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79405" tIns="39702" rIns="79405" bIns="3970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Chevron 49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79405" tIns="39702" rIns="79405" bIns="3970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2"/>
          <p:cNvGrpSpPr/>
          <p:nvPr/>
        </p:nvGrpSpPr>
        <p:grpSpPr>
          <a:xfrm rot="10800000" flipH="1">
            <a:off x="4933877" y="1798275"/>
            <a:ext cx="352495" cy="512826"/>
            <a:chOff x="5105400" y="2190750"/>
            <a:chExt cx="1600200" cy="1295400"/>
          </a:xfrm>
        </p:grpSpPr>
        <p:sp>
          <p:nvSpPr>
            <p:cNvPr id="52" name="Chevron 51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79405" tIns="39702" rIns="79405" bIns="3970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Chevron 52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square" lIns="79405" tIns="39702" rIns="79405" bIns="3970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11"/>
          <p:cNvGrpSpPr/>
          <p:nvPr/>
        </p:nvGrpSpPr>
        <p:grpSpPr>
          <a:xfrm rot="10800000">
            <a:off x="3857630" y="3480905"/>
            <a:ext cx="352495" cy="512823"/>
            <a:chOff x="5105400" y="2190750"/>
            <a:chExt cx="1600200" cy="1295400"/>
          </a:xfrm>
        </p:grpSpPr>
        <p:sp>
          <p:nvSpPr>
            <p:cNvPr id="55" name="Chevron 54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79405" tIns="39702" rIns="79405" bIns="3970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Chevron 55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3"/>
            </a:solidFill>
            <a:ln w="9525">
              <a:noFill/>
              <a:round/>
            </a:ln>
          </p:spPr>
          <p:txBody>
            <a:bodyPr vert="horz" wrap="square" lIns="79405" tIns="39702" rIns="79405" bIns="3970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12"/>
          <p:cNvGrpSpPr/>
          <p:nvPr/>
        </p:nvGrpSpPr>
        <p:grpSpPr>
          <a:xfrm rot="10800000" flipH="1">
            <a:off x="4933878" y="2619688"/>
            <a:ext cx="352494" cy="512823"/>
            <a:chOff x="5105400" y="2190750"/>
            <a:chExt cx="1600200" cy="1295400"/>
          </a:xfrm>
        </p:grpSpPr>
        <p:sp>
          <p:nvSpPr>
            <p:cNvPr id="58" name="Chevron 57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79405" tIns="39702" rIns="79405" bIns="3970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Chevron 58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5"/>
            </a:solidFill>
            <a:ln w="9525">
              <a:noFill/>
              <a:round/>
            </a:ln>
          </p:spPr>
          <p:txBody>
            <a:bodyPr vert="horz" wrap="square" lIns="79405" tIns="39702" rIns="79405" bIns="3970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2"/>
          <p:cNvGrpSpPr/>
          <p:nvPr/>
        </p:nvGrpSpPr>
        <p:grpSpPr>
          <a:xfrm rot="10800000" flipH="1">
            <a:off x="4933879" y="3480905"/>
            <a:ext cx="352494" cy="512823"/>
            <a:chOff x="5105400" y="2190750"/>
            <a:chExt cx="1600200" cy="1295400"/>
          </a:xfrm>
        </p:grpSpPr>
        <p:sp>
          <p:nvSpPr>
            <p:cNvPr id="61" name="Chevron 60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79405" tIns="39702" rIns="79405" bIns="3970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Chevron 61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6"/>
            </a:solidFill>
            <a:ln w="9525">
              <a:noFill/>
              <a:round/>
            </a:ln>
          </p:spPr>
          <p:txBody>
            <a:bodyPr vert="horz" wrap="square" lIns="79405" tIns="39702" rIns="79405" bIns="39702" numCol="1" rtlCol="0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Oval 62"/>
          <p:cNvSpPr/>
          <p:nvPr/>
        </p:nvSpPr>
        <p:spPr>
          <a:xfrm>
            <a:off x="4270480" y="1750369"/>
            <a:ext cx="608637" cy="608637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Oval 63"/>
          <p:cNvSpPr/>
          <p:nvPr/>
        </p:nvSpPr>
        <p:spPr>
          <a:xfrm>
            <a:off x="4270480" y="2571781"/>
            <a:ext cx="608637" cy="608637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5" name="Oval 64"/>
          <p:cNvSpPr/>
          <p:nvPr/>
        </p:nvSpPr>
        <p:spPr>
          <a:xfrm>
            <a:off x="4270480" y="3432998"/>
            <a:ext cx="608637" cy="608637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pic>
        <p:nvPicPr>
          <p:cNvPr id="27" name="图片 26" descr="402d37ceddce97c96a7b58e844ae6a0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115" y="-67945"/>
            <a:ext cx="1022350" cy="909320"/>
          </a:xfrm>
          <a:prstGeom prst="rect">
            <a:avLst/>
          </a:prstGeom>
        </p:spPr>
      </p:pic>
    </p:spTree>
  </p:cSld>
  <p:clrMapOvr>
    <a:masterClrMapping/>
  </p:clrMapOvr>
  <p:transition advTm="1030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39" grpId="0"/>
      <p:bldP spid="40" grpId="0"/>
      <p:bldP spid="41" grpId="0"/>
      <p:bldP spid="42" grpId="0"/>
      <p:bldP spid="43" grpId="0"/>
      <p:bldP spid="44" grpId="0"/>
      <p:bldP spid="63" grpId="0" bldLvl="0" animBg="1"/>
      <p:bldP spid="64" grpId="0" bldLvl="0" animBg="1"/>
      <p:bldP spid="65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72285" y="237218"/>
            <a:ext cx="897890" cy="297815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algn="l" defTabSz="963930"/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冬至起源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2285" y="455543"/>
            <a:ext cx="1584960" cy="220980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defTabSz="963930"/>
            <a:r>
              <a:rPr lang="en-US" altLang="zh-CN" sz="99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ADD RELATED TITLE WORDS</a:t>
            </a:r>
          </a:p>
        </p:txBody>
      </p:sp>
      <p:graphicFrame>
        <p:nvGraphicFramePr>
          <p:cNvPr id="6" name="Chart 4"/>
          <p:cNvGraphicFramePr/>
          <p:nvPr/>
        </p:nvGraphicFramePr>
        <p:xfrm>
          <a:off x="1461966" y="1496536"/>
          <a:ext cx="6220070" cy="1949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7" name="Group 5"/>
          <p:cNvGrpSpPr/>
          <p:nvPr/>
        </p:nvGrpSpPr>
        <p:grpSpPr>
          <a:xfrm>
            <a:off x="1625683" y="3727427"/>
            <a:ext cx="1808511" cy="563880"/>
            <a:chOff x="1098623" y="1672015"/>
            <a:chExt cx="2776817" cy="865790"/>
          </a:xfrm>
        </p:grpSpPr>
        <p:sp>
          <p:nvSpPr>
            <p:cNvPr id="8" name="TextBox 6"/>
            <p:cNvSpPr txBox="1"/>
            <p:nvPr/>
          </p:nvSpPr>
          <p:spPr>
            <a:xfrm>
              <a:off x="1098623" y="1672015"/>
              <a:ext cx="865790" cy="8657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25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9" name="Text Placeholder 32"/>
            <p:cNvSpPr txBox="1"/>
            <p:nvPr/>
          </p:nvSpPr>
          <p:spPr>
            <a:xfrm>
              <a:off x="1898843" y="1991320"/>
              <a:ext cx="1976597" cy="48359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0" name="Text Placeholder 33"/>
            <p:cNvSpPr txBox="1"/>
            <p:nvPr/>
          </p:nvSpPr>
          <p:spPr>
            <a:xfrm>
              <a:off x="1898845" y="1750689"/>
              <a:ext cx="1846848" cy="282747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99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11" name="Group 9"/>
          <p:cNvGrpSpPr/>
          <p:nvPr/>
        </p:nvGrpSpPr>
        <p:grpSpPr>
          <a:xfrm>
            <a:off x="3640984" y="3727425"/>
            <a:ext cx="1820389" cy="563880"/>
            <a:chOff x="1113249" y="1672015"/>
            <a:chExt cx="2795055" cy="865791"/>
          </a:xfrm>
        </p:grpSpPr>
        <p:sp>
          <p:nvSpPr>
            <p:cNvPr id="12" name="TextBox 10"/>
            <p:cNvSpPr txBox="1"/>
            <p:nvPr/>
          </p:nvSpPr>
          <p:spPr>
            <a:xfrm>
              <a:off x="1113249" y="1672015"/>
              <a:ext cx="836541" cy="8657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25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13" name="Text Placeholder 32"/>
            <p:cNvSpPr txBox="1"/>
            <p:nvPr/>
          </p:nvSpPr>
          <p:spPr>
            <a:xfrm>
              <a:off x="1898842" y="1991322"/>
              <a:ext cx="2009462" cy="48359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4" name="Text Placeholder 33"/>
            <p:cNvSpPr txBox="1"/>
            <p:nvPr/>
          </p:nvSpPr>
          <p:spPr>
            <a:xfrm>
              <a:off x="1898845" y="1750689"/>
              <a:ext cx="1464301" cy="282747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99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15" name="Group 13"/>
          <p:cNvGrpSpPr/>
          <p:nvPr/>
        </p:nvGrpSpPr>
        <p:grpSpPr>
          <a:xfrm>
            <a:off x="5668163" y="3727425"/>
            <a:ext cx="1794304" cy="563880"/>
            <a:chOff x="1113249" y="1672015"/>
            <a:chExt cx="2755002" cy="865791"/>
          </a:xfrm>
        </p:grpSpPr>
        <p:sp>
          <p:nvSpPr>
            <p:cNvPr id="16" name="TextBox 14"/>
            <p:cNvSpPr txBox="1"/>
            <p:nvPr/>
          </p:nvSpPr>
          <p:spPr>
            <a:xfrm>
              <a:off x="1113249" y="1672015"/>
              <a:ext cx="836540" cy="8657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56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17" name="Text Placeholder 32"/>
            <p:cNvSpPr txBox="1"/>
            <p:nvPr/>
          </p:nvSpPr>
          <p:spPr>
            <a:xfrm>
              <a:off x="1898843" y="1991322"/>
              <a:ext cx="1969408" cy="48359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8" name="Text Placeholder 33"/>
            <p:cNvSpPr txBox="1"/>
            <p:nvPr/>
          </p:nvSpPr>
          <p:spPr>
            <a:xfrm>
              <a:off x="1898845" y="1750689"/>
              <a:ext cx="1464301" cy="282747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99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pic>
        <p:nvPicPr>
          <p:cNvPr id="19" name="图片 18" descr="402d37ceddce97c96a7b58e844ae6a0c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115" y="-67945"/>
            <a:ext cx="1022350" cy="909320"/>
          </a:xfrm>
          <a:prstGeom prst="rect">
            <a:avLst/>
          </a:prstGeom>
        </p:spPr>
      </p:pic>
    </p:spTree>
  </p:cSld>
  <p:clrMapOvr>
    <a:masterClrMapping/>
  </p:clrMapOvr>
  <p:transition advTm="102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72285" y="237218"/>
            <a:ext cx="897890" cy="297815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algn="l" defTabSz="963930"/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冬至起源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2285" y="455543"/>
            <a:ext cx="1584960" cy="220980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defTabSz="963930"/>
            <a:r>
              <a:rPr lang="en-US" altLang="zh-CN" sz="99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ADD RELATED TITLE WORDS</a:t>
            </a:r>
          </a:p>
        </p:txBody>
      </p:sp>
      <p:sp>
        <p:nvSpPr>
          <p:cNvPr id="87" name="Rectangle 86"/>
          <p:cNvSpPr/>
          <p:nvPr/>
        </p:nvSpPr>
        <p:spPr>
          <a:xfrm rot="5400000">
            <a:off x="4118288" y="-1175169"/>
            <a:ext cx="907425" cy="9143499"/>
          </a:xfrm>
          <a:prstGeom prst="rect">
            <a:avLst/>
          </a:prstGeom>
          <a:solidFill>
            <a:schemeClr val="accent6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"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73045" y="1977041"/>
            <a:ext cx="1210530" cy="3489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99146" y="1977041"/>
            <a:ext cx="1210530" cy="3489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57077" y="1977041"/>
            <a:ext cx="1210530" cy="3489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15007" y="1977041"/>
            <a:ext cx="1210530" cy="3489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767453" y="1849763"/>
            <a:ext cx="603471" cy="603471"/>
            <a:chOff x="817364" y="1776265"/>
            <a:chExt cx="826181" cy="826181"/>
          </a:xfrm>
        </p:grpSpPr>
        <p:sp>
          <p:nvSpPr>
            <p:cNvPr id="37" name="Oval 36"/>
            <p:cNvSpPr/>
            <p:nvPr/>
          </p:nvSpPr>
          <p:spPr>
            <a:xfrm>
              <a:off x="817364" y="1776265"/>
              <a:ext cx="826181" cy="82618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7"/>
            <p:cNvSpPr>
              <a:spLocks noEditPoints="1"/>
            </p:cNvSpPr>
            <p:nvPr/>
          </p:nvSpPr>
          <p:spPr bwMode="auto">
            <a:xfrm>
              <a:off x="1014427" y="1973328"/>
              <a:ext cx="432054" cy="432054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6" tIns="34288" rIns="68576" bIns="3428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967004" y="1849763"/>
            <a:ext cx="603471" cy="603471"/>
            <a:chOff x="5773542" y="1776265"/>
            <a:chExt cx="826181" cy="826181"/>
          </a:xfrm>
        </p:grpSpPr>
        <p:sp>
          <p:nvSpPr>
            <p:cNvPr id="40" name="Oval 39"/>
            <p:cNvSpPr/>
            <p:nvPr/>
          </p:nvSpPr>
          <p:spPr>
            <a:xfrm>
              <a:off x="5773542" y="1776265"/>
              <a:ext cx="826181" cy="82618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22"/>
            <p:cNvSpPr>
              <a:spLocks noEditPoints="1"/>
            </p:cNvSpPr>
            <p:nvPr/>
          </p:nvSpPr>
          <p:spPr bwMode="auto">
            <a:xfrm>
              <a:off x="5989302" y="1999111"/>
              <a:ext cx="394661" cy="394133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6" tIns="34288" rIns="68576" bIns="3428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492841" y="1849763"/>
            <a:ext cx="603471" cy="603471"/>
            <a:chOff x="4168892" y="2012305"/>
            <a:chExt cx="739552" cy="743795"/>
          </a:xfrm>
        </p:grpSpPr>
        <p:sp>
          <p:nvSpPr>
            <p:cNvPr id="43" name="Oval 42"/>
            <p:cNvSpPr/>
            <p:nvPr/>
          </p:nvSpPr>
          <p:spPr>
            <a:xfrm>
              <a:off x="4168892" y="2012305"/>
              <a:ext cx="739552" cy="7437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4374990" y="2274029"/>
              <a:ext cx="335260" cy="209340"/>
              <a:chOff x="7507288" y="3873501"/>
              <a:chExt cx="338138" cy="211137"/>
            </a:xfrm>
            <a:solidFill>
              <a:schemeClr val="bg1"/>
            </a:solidFill>
          </p:grpSpPr>
          <p:sp>
            <p:nvSpPr>
              <p:cNvPr id="45" name="Freeform 8"/>
              <p:cNvSpPr/>
              <p:nvPr/>
            </p:nvSpPr>
            <p:spPr bwMode="auto">
              <a:xfrm>
                <a:off x="7507288" y="3873501"/>
                <a:ext cx="338138" cy="79375"/>
              </a:xfrm>
              <a:custGeom>
                <a:avLst/>
                <a:gdLst>
                  <a:gd name="T0" fmla="*/ 154 w 213"/>
                  <a:gd name="T1" fmla="*/ 50 h 50"/>
                  <a:gd name="T2" fmla="*/ 213 w 213"/>
                  <a:gd name="T3" fmla="*/ 50 h 50"/>
                  <a:gd name="T4" fmla="*/ 170 w 213"/>
                  <a:gd name="T5" fmla="*/ 0 h 50"/>
                  <a:gd name="T6" fmla="*/ 106 w 213"/>
                  <a:gd name="T7" fmla="*/ 0 h 50"/>
                  <a:gd name="T8" fmla="*/ 42 w 213"/>
                  <a:gd name="T9" fmla="*/ 0 h 50"/>
                  <a:gd name="T10" fmla="*/ 0 w 213"/>
                  <a:gd name="T11" fmla="*/ 50 h 50"/>
                  <a:gd name="T12" fmla="*/ 59 w 213"/>
                  <a:gd name="T13" fmla="*/ 50 h 50"/>
                  <a:gd name="T14" fmla="*/ 154 w 213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" h="50">
                    <a:moveTo>
                      <a:pt x="154" y="50"/>
                    </a:moveTo>
                    <a:lnTo>
                      <a:pt x="213" y="50"/>
                    </a:lnTo>
                    <a:lnTo>
                      <a:pt x="170" y="0"/>
                    </a:lnTo>
                    <a:lnTo>
                      <a:pt x="106" y="0"/>
                    </a:lnTo>
                    <a:lnTo>
                      <a:pt x="42" y="0"/>
                    </a:lnTo>
                    <a:lnTo>
                      <a:pt x="0" y="50"/>
                    </a:lnTo>
                    <a:lnTo>
                      <a:pt x="59" y="50"/>
                    </a:lnTo>
                    <a:lnTo>
                      <a:pt x="154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76" tIns="34288" rIns="68576" bIns="34288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00"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9"/>
              <p:cNvSpPr/>
              <p:nvPr/>
            </p:nvSpPr>
            <p:spPr bwMode="auto">
              <a:xfrm>
                <a:off x="7507288" y="3978276"/>
                <a:ext cx="338138" cy="38100"/>
              </a:xfrm>
              <a:custGeom>
                <a:avLst/>
                <a:gdLst>
                  <a:gd name="T0" fmla="*/ 21 w 213"/>
                  <a:gd name="T1" fmla="*/ 0 h 24"/>
                  <a:gd name="T2" fmla="*/ 0 w 213"/>
                  <a:gd name="T3" fmla="*/ 24 h 24"/>
                  <a:gd name="T4" fmla="*/ 59 w 213"/>
                  <a:gd name="T5" fmla="*/ 24 h 24"/>
                  <a:gd name="T6" fmla="*/ 154 w 213"/>
                  <a:gd name="T7" fmla="*/ 24 h 24"/>
                  <a:gd name="T8" fmla="*/ 213 w 213"/>
                  <a:gd name="T9" fmla="*/ 24 h 24"/>
                  <a:gd name="T10" fmla="*/ 191 w 213"/>
                  <a:gd name="T11" fmla="*/ 0 h 24"/>
                  <a:gd name="T12" fmla="*/ 21 w 213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4">
                    <a:moveTo>
                      <a:pt x="21" y="0"/>
                    </a:moveTo>
                    <a:lnTo>
                      <a:pt x="0" y="24"/>
                    </a:lnTo>
                    <a:lnTo>
                      <a:pt x="59" y="24"/>
                    </a:lnTo>
                    <a:lnTo>
                      <a:pt x="154" y="24"/>
                    </a:lnTo>
                    <a:lnTo>
                      <a:pt x="213" y="24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76" tIns="34288" rIns="68576" bIns="34288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00"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Freeform 10"/>
              <p:cNvSpPr/>
              <p:nvPr/>
            </p:nvSpPr>
            <p:spPr bwMode="auto">
              <a:xfrm>
                <a:off x="7507288" y="4043363"/>
                <a:ext cx="338138" cy="41275"/>
              </a:xfrm>
              <a:custGeom>
                <a:avLst/>
                <a:gdLst>
                  <a:gd name="T0" fmla="*/ 21 w 213"/>
                  <a:gd name="T1" fmla="*/ 0 h 26"/>
                  <a:gd name="T2" fmla="*/ 0 w 213"/>
                  <a:gd name="T3" fmla="*/ 26 h 26"/>
                  <a:gd name="T4" fmla="*/ 59 w 213"/>
                  <a:gd name="T5" fmla="*/ 26 h 26"/>
                  <a:gd name="T6" fmla="*/ 154 w 213"/>
                  <a:gd name="T7" fmla="*/ 26 h 26"/>
                  <a:gd name="T8" fmla="*/ 213 w 213"/>
                  <a:gd name="T9" fmla="*/ 26 h 26"/>
                  <a:gd name="T10" fmla="*/ 191 w 213"/>
                  <a:gd name="T11" fmla="*/ 0 h 26"/>
                  <a:gd name="T12" fmla="*/ 21 w 213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6">
                    <a:moveTo>
                      <a:pt x="21" y="0"/>
                    </a:moveTo>
                    <a:lnTo>
                      <a:pt x="0" y="26"/>
                    </a:lnTo>
                    <a:lnTo>
                      <a:pt x="59" y="26"/>
                    </a:lnTo>
                    <a:lnTo>
                      <a:pt x="154" y="26"/>
                    </a:lnTo>
                    <a:lnTo>
                      <a:pt x="213" y="26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76" tIns="34288" rIns="68576" bIns="34288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00"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4219258" y="1849763"/>
            <a:ext cx="603471" cy="603471"/>
            <a:chOff x="8173630" y="2776471"/>
            <a:chExt cx="1039365" cy="1045329"/>
          </a:xfrm>
        </p:grpSpPr>
        <p:sp>
          <p:nvSpPr>
            <p:cNvPr id="49" name="Oval 48"/>
            <p:cNvSpPr/>
            <p:nvPr/>
          </p:nvSpPr>
          <p:spPr>
            <a:xfrm>
              <a:off x="8173630" y="2776471"/>
              <a:ext cx="1039365" cy="104532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473738" y="3091969"/>
              <a:ext cx="429464" cy="359632"/>
              <a:chOff x="5099051" y="3930651"/>
              <a:chExt cx="390525" cy="327025"/>
            </a:xfrm>
            <a:solidFill>
              <a:schemeClr val="bg1"/>
            </a:solidFill>
          </p:grpSpPr>
          <p:sp>
            <p:nvSpPr>
              <p:cNvPr id="51" name="Freeform 103"/>
              <p:cNvSpPr/>
              <p:nvPr/>
            </p:nvSpPr>
            <p:spPr bwMode="auto">
              <a:xfrm>
                <a:off x="5165726" y="4027488"/>
                <a:ext cx="255588" cy="230188"/>
              </a:xfrm>
              <a:custGeom>
                <a:avLst/>
                <a:gdLst>
                  <a:gd name="T0" fmla="*/ 0 w 161"/>
                  <a:gd name="T1" fmla="*/ 62 h 145"/>
                  <a:gd name="T2" fmla="*/ 0 w 161"/>
                  <a:gd name="T3" fmla="*/ 145 h 145"/>
                  <a:gd name="T4" fmla="*/ 31 w 161"/>
                  <a:gd name="T5" fmla="*/ 145 h 145"/>
                  <a:gd name="T6" fmla="*/ 130 w 161"/>
                  <a:gd name="T7" fmla="*/ 145 h 145"/>
                  <a:gd name="T8" fmla="*/ 161 w 161"/>
                  <a:gd name="T9" fmla="*/ 145 h 145"/>
                  <a:gd name="T10" fmla="*/ 161 w 161"/>
                  <a:gd name="T11" fmla="*/ 62 h 145"/>
                  <a:gd name="T12" fmla="*/ 81 w 161"/>
                  <a:gd name="T13" fmla="*/ 0 h 145"/>
                  <a:gd name="T14" fmla="*/ 0 w 161"/>
                  <a:gd name="T15" fmla="*/ 6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45">
                    <a:moveTo>
                      <a:pt x="0" y="62"/>
                    </a:moveTo>
                    <a:lnTo>
                      <a:pt x="0" y="145"/>
                    </a:lnTo>
                    <a:lnTo>
                      <a:pt x="31" y="145"/>
                    </a:lnTo>
                    <a:lnTo>
                      <a:pt x="130" y="145"/>
                    </a:lnTo>
                    <a:lnTo>
                      <a:pt x="161" y="145"/>
                    </a:lnTo>
                    <a:lnTo>
                      <a:pt x="161" y="62"/>
                    </a:lnTo>
                    <a:lnTo>
                      <a:pt x="81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76" tIns="34288" rIns="68576" bIns="34288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00"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104"/>
              <p:cNvSpPr/>
              <p:nvPr/>
            </p:nvSpPr>
            <p:spPr bwMode="auto">
              <a:xfrm>
                <a:off x="5099051" y="3930651"/>
                <a:ext cx="390525" cy="195263"/>
              </a:xfrm>
              <a:custGeom>
                <a:avLst/>
                <a:gdLst>
                  <a:gd name="T0" fmla="*/ 225 w 246"/>
                  <a:gd name="T1" fmla="*/ 80 h 123"/>
                  <a:gd name="T2" fmla="*/ 225 w 246"/>
                  <a:gd name="T3" fmla="*/ 21 h 123"/>
                  <a:gd name="T4" fmla="*/ 182 w 246"/>
                  <a:gd name="T5" fmla="*/ 21 h 123"/>
                  <a:gd name="T6" fmla="*/ 182 w 246"/>
                  <a:gd name="T7" fmla="*/ 47 h 123"/>
                  <a:gd name="T8" fmla="*/ 123 w 246"/>
                  <a:gd name="T9" fmla="*/ 0 h 123"/>
                  <a:gd name="T10" fmla="*/ 123 w 246"/>
                  <a:gd name="T11" fmla="*/ 0 h 123"/>
                  <a:gd name="T12" fmla="*/ 123 w 246"/>
                  <a:gd name="T13" fmla="*/ 0 h 123"/>
                  <a:gd name="T14" fmla="*/ 123 w 246"/>
                  <a:gd name="T15" fmla="*/ 0 h 123"/>
                  <a:gd name="T16" fmla="*/ 123 w 246"/>
                  <a:gd name="T17" fmla="*/ 0 h 123"/>
                  <a:gd name="T18" fmla="*/ 0 w 246"/>
                  <a:gd name="T19" fmla="*/ 97 h 123"/>
                  <a:gd name="T20" fmla="*/ 21 w 246"/>
                  <a:gd name="T21" fmla="*/ 123 h 123"/>
                  <a:gd name="T22" fmla="*/ 123 w 246"/>
                  <a:gd name="T23" fmla="*/ 42 h 123"/>
                  <a:gd name="T24" fmla="*/ 225 w 246"/>
                  <a:gd name="T25" fmla="*/ 123 h 123"/>
                  <a:gd name="T26" fmla="*/ 246 w 246"/>
                  <a:gd name="T27" fmla="*/ 97 h 123"/>
                  <a:gd name="T28" fmla="*/ 225 w 246"/>
                  <a:gd name="T29" fmla="*/ 8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6" h="123">
                    <a:moveTo>
                      <a:pt x="225" y="80"/>
                    </a:moveTo>
                    <a:lnTo>
                      <a:pt x="225" y="21"/>
                    </a:lnTo>
                    <a:lnTo>
                      <a:pt x="182" y="21"/>
                    </a:lnTo>
                    <a:lnTo>
                      <a:pt x="182" y="47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0" y="97"/>
                    </a:lnTo>
                    <a:lnTo>
                      <a:pt x="21" y="123"/>
                    </a:lnTo>
                    <a:lnTo>
                      <a:pt x="123" y="42"/>
                    </a:lnTo>
                    <a:lnTo>
                      <a:pt x="225" y="123"/>
                    </a:lnTo>
                    <a:lnTo>
                      <a:pt x="246" y="97"/>
                    </a:lnTo>
                    <a:lnTo>
                      <a:pt x="22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76" tIns="34288" rIns="68576" bIns="34288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100"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6726554" y="1849763"/>
            <a:ext cx="603471" cy="603471"/>
            <a:chOff x="6740410" y="578561"/>
            <a:chExt cx="826181" cy="826181"/>
          </a:xfrm>
        </p:grpSpPr>
        <p:sp>
          <p:nvSpPr>
            <p:cNvPr id="54" name="Oval 53"/>
            <p:cNvSpPr/>
            <p:nvPr/>
          </p:nvSpPr>
          <p:spPr>
            <a:xfrm>
              <a:off x="6740410" y="578561"/>
              <a:ext cx="826181" cy="82618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6"/>
            <p:cNvSpPr>
              <a:spLocks noEditPoints="1"/>
            </p:cNvSpPr>
            <p:nvPr/>
          </p:nvSpPr>
          <p:spPr bwMode="auto">
            <a:xfrm>
              <a:off x="6895800" y="727929"/>
              <a:ext cx="515401" cy="527448"/>
            </a:xfrm>
            <a:custGeom>
              <a:avLst/>
              <a:gdLst>
                <a:gd name="T0" fmla="*/ 121 w 417"/>
                <a:gd name="T1" fmla="*/ 94 h 426"/>
                <a:gd name="T2" fmla="*/ 85 w 417"/>
                <a:gd name="T3" fmla="*/ 341 h 426"/>
                <a:gd name="T4" fmla="*/ 332 w 417"/>
                <a:gd name="T5" fmla="*/ 305 h 426"/>
                <a:gd name="T6" fmla="*/ 267 w 417"/>
                <a:gd name="T7" fmla="*/ 159 h 426"/>
                <a:gd name="T8" fmla="*/ 121 w 417"/>
                <a:gd name="T9" fmla="*/ 94 h 426"/>
                <a:gd name="T10" fmla="*/ 306 w 417"/>
                <a:gd name="T11" fmla="*/ 286 h 426"/>
                <a:gd name="T12" fmla="*/ 199 w 417"/>
                <a:gd name="T13" fmla="*/ 227 h 426"/>
                <a:gd name="T14" fmla="*/ 140 w 417"/>
                <a:gd name="T15" fmla="*/ 120 h 426"/>
                <a:gd name="T16" fmla="*/ 247 w 417"/>
                <a:gd name="T17" fmla="*/ 179 h 426"/>
                <a:gd name="T18" fmla="*/ 306 w 417"/>
                <a:gd name="T19" fmla="*/ 286 h 426"/>
                <a:gd name="T20" fmla="*/ 309 w 417"/>
                <a:gd name="T21" fmla="*/ 128 h 426"/>
                <a:gd name="T22" fmla="*/ 323 w 417"/>
                <a:gd name="T23" fmla="*/ 122 h 426"/>
                <a:gd name="T24" fmla="*/ 361 w 417"/>
                <a:gd name="T25" fmla="*/ 84 h 426"/>
                <a:gd name="T26" fmla="*/ 361 w 417"/>
                <a:gd name="T27" fmla="*/ 56 h 426"/>
                <a:gd name="T28" fmla="*/ 333 w 417"/>
                <a:gd name="T29" fmla="*/ 56 h 426"/>
                <a:gd name="T30" fmla="*/ 295 w 417"/>
                <a:gd name="T31" fmla="*/ 94 h 426"/>
                <a:gd name="T32" fmla="*/ 295 w 417"/>
                <a:gd name="T33" fmla="*/ 122 h 426"/>
                <a:gd name="T34" fmla="*/ 309 w 417"/>
                <a:gd name="T35" fmla="*/ 128 h 426"/>
                <a:gd name="T36" fmla="*/ 237 w 417"/>
                <a:gd name="T37" fmla="*/ 79 h 426"/>
                <a:gd name="T38" fmla="*/ 247 w 417"/>
                <a:gd name="T39" fmla="*/ 81 h 426"/>
                <a:gd name="T40" fmla="*/ 264 w 417"/>
                <a:gd name="T41" fmla="*/ 71 h 426"/>
                <a:gd name="T42" fmla="*/ 286 w 417"/>
                <a:gd name="T43" fmla="*/ 33 h 426"/>
                <a:gd name="T44" fmla="*/ 278 w 417"/>
                <a:gd name="T45" fmla="*/ 5 h 426"/>
                <a:gd name="T46" fmla="*/ 251 w 417"/>
                <a:gd name="T47" fmla="*/ 13 h 426"/>
                <a:gd name="T48" fmla="*/ 229 w 417"/>
                <a:gd name="T49" fmla="*/ 52 h 426"/>
                <a:gd name="T50" fmla="*/ 237 w 417"/>
                <a:gd name="T51" fmla="*/ 79 h 426"/>
                <a:gd name="T52" fmla="*/ 412 w 417"/>
                <a:gd name="T53" fmla="*/ 139 h 426"/>
                <a:gd name="T54" fmla="*/ 385 w 417"/>
                <a:gd name="T55" fmla="*/ 131 h 426"/>
                <a:gd name="T56" fmla="*/ 346 w 417"/>
                <a:gd name="T57" fmla="*/ 153 h 426"/>
                <a:gd name="T58" fmla="*/ 338 w 417"/>
                <a:gd name="T59" fmla="*/ 180 h 426"/>
                <a:gd name="T60" fmla="*/ 356 w 417"/>
                <a:gd name="T61" fmla="*/ 190 h 426"/>
                <a:gd name="T62" fmla="*/ 366 w 417"/>
                <a:gd name="T63" fmla="*/ 188 h 426"/>
                <a:gd name="T64" fmla="*/ 404 w 417"/>
                <a:gd name="T65" fmla="*/ 166 h 426"/>
                <a:gd name="T66" fmla="*/ 412 w 417"/>
                <a:gd name="T67" fmla="*/ 139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7" h="426">
                  <a:moveTo>
                    <a:pt x="121" y="94"/>
                  </a:moveTo>
                  <a:cubicBezTo>
                    <a:pt x="98" y="116"/>
                    <a:pt x="0" y="256"/>
                    <a:pt x="85" y="341"/>
                  </a:cubicBezTo>
                  <a:cubicBezTo>
                    <a:pt x="170" y="426"/>
                    <a:pt x="309" y="328"/>
                    <a:pt x="332" y="305"/>
                  </a:cubicBezTo>
                  <a:cubicBezTo>
                    <a:pt x="354" y="283"/>
                    <a:pt x="325" y="217"/>
                    <a:pt x="267" y="159"/>
                  </a:cubicBezTo>
                  <a:cubicBezTo>
                    <a:pt x="209" y="101"/>
                    <a:pt x="143" y="72"/>
                    <a:pt x="121" y="94"/>
                  </a:cubicBezTo>
                  <a:close/>
                  <a:moveTo>
                    <a:pt x="306" y="286"/>
                  </a:moveTo>
                  <a:cubicBezTo>
                    <a:pt x="299" y="292"/>
                    <a:pt x="248" y="277"/>
                    <a:pt x="199" y="227"/>
                  </a:cubicBezTo>
                  <a:cubicBezTo>
                    <a:pt x="149" y="178"/>
                    <a:pt x="134" y="127"/>
                    <a:pt x="140" y="120"/>
                  </a:cubicBezTo>
                  <a:cubicBezTo>
                    <a:pt x="147" y="113"/>
                    <a:pt x="198" y="129"/>
                    <a:pt x="247" y="179"/>
                  </a:cubicBezTo>
                  <a:cubicBezTo>
                    <a:pt x="297" y="228"/>
                    <a:pt x="313" y="279"/>
                    <a:pt x="306" y="286"/>
                  </a:cubicBezTo>
                  <a:close/>
                  <a:moveTo>
                    <a:pt x="309" y="128"/>
                  </a:moveTo>
                  <a:cubicBezTo>
                    <a:pt x="314" y="128"/>
                    <a:pt x="319" y="126"/>
                    <a:pt x="323" y="122"/>
                  </a:cubicBezTo>
                  <a:cubicBezTo>
                    <a:pt x="361" y="84"/>
                    <a:pt x="361" y="84"/>
                    <a:pt x="361" y="84"/>
                  </a:cubicBezTo>
                  <a:cubicBezTo>
                    <a:pt x="369" y="76"/>
                    <a:pt x="369" y="64"/>
                    <a:pt x="361" y="56"/>
                  </a:cubicBezTo>
                  <a:cubicBezTo>
                    <a:pt x="353" y="48"/>
                    <a:pt x="341" y="48"/>
                    <a:pt x="333" y="56"/>
                  </a:cubicBezTo>
                  <a:cubicBezTo>
                    <a:pt x="295" y="94"/>
                    <a:pt x="295" y="94"/>
                    <a:pt x="295" y="94"/>
                  </a:cubicBezTo>
                  <a:cubicBezTo>
                    <a:pt x="287" y="102"/>
                    <a:pt x="287" y="115"/>
                    <a:pt x="295" y="122"/>
                  </a:cubicBezTo>
                  <a:cubicBezTo>
                    <a:pt x="299" y="126"/>
                    <a:pt x="304" y="128"/>
                    <a:pt x="309" y="128"/>
                  </a:cubicBezTo>
                  <a:close/>
                  <a:moveTo>
                    <a:pt x="237" y="79"/>
                  </a:moveTo>
                  <a:cubicBezTo>
                    <a:pt x="240" y="81"/>
                    <a:pt x="243" y="81"/>
                    <a:pt x="247" y="81"/>
                  </a:cubicBezTo>
                  <a:cubicBezTo>
                    <a:pt x="254" y="81"/>
                    <a:pt x="260" y="78"/>
                    <a:pt x="264" y="71"/>
                  </a:cubicBezTo>
                  <a:cubicBezTo>
                    <a:pt x="286" y="33"/>
                    <a:pt x="286" y="33"/>
                    <a:pt x="286" y="33"/>
                  </a:cubicBezTo>
                  <a:cubicBezTo>
                    <a:pt x="291" y="23"/>
                    <a:pt x="288" y="11"/>
                    <a:pt x="278" y="5"/>
                  </a:cubicBezTo>
                  <a:cubicBezTo>
                    <a:pt x="268" y="0"/>
                    <a:pt x="256" y="3"/>
                    <a:pt x="251" y="13"/>
                  </a:cubicBezTo>
                  <a:cubicBezTo>
                    <a:pt x="229" y="52"/>
                    <a:pt x="229" y="52"/>
                    <a:pt x="229" y="52"/>
                  </a:cubicBezTo>
                  <a:cubicBezTo>
                    <a:pt x="224" y="61"/>
                    <a:pt x="227" y="73"/>
                    <a:pt x="237" y="79"/>
                  </a:cubicBezTo>
                  <a:close/>
                  <a:moveTo>
                    <a:pt x="412" y="139"/>
                  </a:moveTo>
                  <a:cubicBezTo>
                    <a:pt x="406" y="129"/>
                    <a:pt x="394" y="126"/>
                    <a:pt x="385" y="131"/>
                  </a:cubicBezTo>
                  <a:cubicBezTo>
                    <a:pt x="346" y="153"/>
                    <a:pt x="346" y="153"/>
                    <a:pt x="346" y="153"/>
                  </a:cubicBezTo>
                  <a:cubicBezTo>
                    <a:pt x="336" y="158"/>
                    <a:pt x="333" y="171"/>
                    <a:pt x="338" y="180"/>
                  </a:cubicBezTo>
                  <a:cubicBezTo>
                    <a:pt x="342" y="187"/>
                    <a:pt x="349" y="190"/>
                    <a:pt x="356" y="190"/>
                  </a:cubicBezTo>
                  <a:cubicBezTo>
                    <a:pt x="359" y="190"/>
                    <a:pt x="363" y="190"/>
                    <a:pt x="366" y="188"/>
                  </a:cubicBezTo>
                  <a:cubicBezTo>
                    <a:pt x="404" y="166"/>
                    <a:pt x="404" y="166"/>
                    <a:pt x="404" y="166"/>
                  </a:cubicBezTo>
                  <a:cubicBezTo>
                    <a:pt x="414" y="161"/>
                    <a:pt x="417" y="149"/>
                    <a:pt x="41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6" tIns="34288" rIns="68576" bIns="34288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1869180" y="1456746"/>
            <a:ext cx="38354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2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068732" y="1456746"/>
            <a:ext cx="38354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2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317666" y="1456746"/>
            <a:ext cx="38354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2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599137" y="1456746"/>
            <a:ext cx="38354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2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840055" y="1456746"/>
            <a:ext cx="376466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2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639384" y="3303362"/>
            <a:ext cx="13970" cy="177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Rectangle 63"/>
          <p:cNvSpPr/>
          <p:nvPr/>
        </p:nvSpPr>
        <p:spPr>
          <a:xfrm>
            <a:off x="1878798" y="3331653"/>
            <a:ext cx="1066866" cy="4203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7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875274" y="3118742"/>
            <a:ext cx="889000" cy="1841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199651" y="3303362"/>
            <a:ext cx="13970" cy="177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6" name="Rectangle 75"/>
          <p:cNvSpPr/>
          <p:nvPr/>
        </p:nvSpPr>
        <p:spPr>
          <a:xfrm>
            <a:off x="3439065" y="3331653"/>
            <a:ext cx="1066866" cy="4203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7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435541" y="3118742"/>
            <a:ext cx="889000" cy="1841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763441" y="3303362"/>
            <a:ext cx="13970" cy="177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79" name="Rectangle 78"/>
          <p:cNvSpPr/>
          <p:nvPr/>
        </p:nvSpPr>
        <p:spPr>
          <a:xfrm>
            <a:off x="5002855" y="3331653"/>
            <a:ext cx="1066866" cy="4203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7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999332" y="3118742"/>
            <a:ext cx="889000" cy="1841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323708" y="3303362"/>
            <a:ext cx="13970" cy="1778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82" name="Rectangle 81"/>
          <p:cNvSpPr/>
          <p:nvPr/>
        </p:nvSpPr>
        <p:spPr>
          <a:xfrm>
            <a:off x="6563122" y="3331653"/>
            <a:ext cx="1066866" cy="4203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7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559598" y="3118742"/>
            <a:ext cx="889000" cy="1841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6" name="图片 5" descr="402d37ceddce97c96a7b58e844ae6a0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115" y="-67945"/>
            <a:ext cx="1022350" cy="909320"/>
          </a:xfrm>
          <a:prstGeom prst="rect">
            <a:avLst/>
          </a:prstGeom>
        </p:spPr>
      </p:pic>
    </p:spTree>
  </p:cSld>
  <p:clrMapOvr>
    <a:masterClrMapping/>
  </p:clrMapOvr>
  <p:transition advTm="983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bldLvl="0" animBg="1"/>
      <p:bldP spid="11" grpId="0" bldLvl="0" animBg="1"/>
      <p:bldP spid="7" grpId="0" bldLvl="0" animBg="1"/>
      <p:bldP spid="8" grpId="0" bldLvl="0" animBg="1"/>
      <p:bldP spid="9" grpId="0" bldLvl="0" animBg="1"/>
      <p:bldP spid="56" grpId="0"/>
      <p:bldP spid="57" grpId="0"/>
      <p:bldP spid="60" grpId="0"/>
      <p:bldP spid="61" grpId="0"/>
      <p:bldP spid="62" grpId="0"/>
      <p:bldP spid="63" grpId="0"/>
      <p:bldP spid="64" grpId="0"/>
      <p:bldP spid="65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6fafea514ecfe8031e3f0f3f91c073a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150" y="6985"/>
            <a:ext cx="9200515" cy="5128260"/>
          </a:xfrm>
          <a:prstGeom prst="rect">
            <a:avLst/>
          </a:prstGeom>
        </p:spPr>
      </p:pic>
      <p:sp>
        <p:nvSpPr>
          <p:cNvPr id="7" name="TextBox 20"/>
          <p:cNvSpPr txBox="1"/>
          <p:nvPr/>
        </p:nvSpPr>
        <p:spPr>
          <a:xfrm>
            <a:off x="3923133" y="2515412"/>
            <a:ext cx="3223237" cy="1165342"/>
          </a:xfrm>
          <a:prstGeom prst="rect">
            <a:avLst/>
          </a:prstGeom>
          <a:noFill/>
        </p:spPr>
        <p:txBody>
          <a:bodyPr wrap="none" lIns="72032" tIns="36016" rIns="72032" bIns="36016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雪峰体简" panose="02010600000101010101" pitchFamily="2" charset="-122"/>
                <a:ea typeface="汉仪雪峰体简" panose="02010600000101010101" pitchFamily="2" charset="-122"/>
              </a:rPr>
              <a:t>冬至习俗</a:t>
            </a:r>
          </a:p>
          <a:p>
            <a:pPr algn="ctr"/>
            <a:r>
              <a:rPr lang="zh-CN" altLang="en-US" sz="11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雪峰体简" panose="02010600000101010101" pitchFamily="2" charset="-122"/>
                <a:ea typeface="汉仪雪峰体简" panose="02010600000101010101" pitchFamily="2" charset="-122"/>
              </a:rPr>
              <a:t>PLEASE ADD YOUR TITLE HERE</a:t>
            </a:r>
          </a:p>
        </p:txBody>
      </p:sp>
      <p:sp>
        <p:nvSpPr>
          <p:cNvPr id="5" name="正五边形 4">
            <a:extLst>
              <a:ext uri="{FF2B5EF4-FFF2-40B4-BE49-F238E27FC236}">
                <a16:creationId xmlns="" xmlns:a16="http://schemas.microsoft.com/office/drawing/2014/main" id="{343BADE9-A133-4C70-AC9F-25C60F6A20D7}"/>
              </a:ext>
            </a:extLst>
          </p:cNvPr>
          <p:cNvSpPr/>
          <p:nvPr/>
        </p:nvSpPr>
        <p:spPr>
          <a:xfrm>
            <a:off x="4742590" y="529295"/>
            <a:ext cx="1584325" cy="1705454"/>
          </a:xfrm>
          <a:custGeom>
            <a:avLst/>
            <a:gdLst>
              <a:gd name="connsiteX0" fmla="*/ 888760 w 1584325"/>
              <a:gd name="connsiteY0" fmla="*/ 22821 h 1705454"/>
              <a:gd name="connsiteX1" fmla="*/ 1464923 w 1584325"/>
              <a:gd name="connsiteY1" fmla="*/ 310902 h 1705454"/>
              <a:gd name="connsiteX2" fmla="*/ 1584325 w 1584325"/>
              <a:gd name="connsiteY2" fmla="*/ 504098 h 1705454"/>
              <a:gd name="connsiteX3" fmla="*/ 1584325 w 1584325"/>
              <a:gd name="connsiteY3" fmla="*/ 1201356 h 1705454"/>
              <a:gd name="connsiteX4" fmla="*/ 1464923 w 1584325"/>
              <a:gd name="connsiteY4" fmla="*/ 1394552 h 1705454"/>
              <a:gd name="connsiteX5" fmla="*/ 888760 w 1584325"/>
              <a:gd name="connsiteY5" fmla="*/ 1682633 h 1705454"/>
              <a:gd name="connsiteX6" fmla="*/ 695564 w 1584325"/>
              <a:gd name="connsiteY6" fmla="*/ 1682633 h 1705454"/>
              <a:gd name="connsiteX7" fmla="*/ 119402 w 1584325"/>
              <a:gd name="connsiteY7" fmla="*/ 1394552 h 1705454"/>
              <a:gd name="connsiteX8" fmla="*/ 0 w 1584325"/>
              <a:gd name="connsiteY8" fmla="*/ 1201356 h 1705454"/>
              <a:gd name="connsiteX9" fmla="*/ 0 w 1584325"/>
              <a:gd name="connsiteY9" fmla="*/ 504098 h 1705454"/>
              <a:gd name="connsiteX10" fmla="*/ 119402 w 1584325"/>
              <a:gd name="connsiteY10" fmla="*/ 310902 h 1705454"/>
              <a:gd name="connsiteX11" fmla="*/ 695564 w 1584325"/>
              <a:gd name="connsiteY11" fmla="*/ 22821 h 1705454"/>
              <a:gd name="connsiteX12" fmla="*/ 888760 w 1584325"/>
              <a:gd name="connsiteY12" fmla="*/ 22821 h 1705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4325" h="1705454">
                <a:moveTo>
                  <a:pt x="888760" y="22821"/>
                </a:moveTo>
                <a:lnTo>
                  <a:pt x="1464923" y="310902"/>
                </a:lnTo>
                <a:cubicBezTo>
                  <a:pt x="1538116" y="347499"/>
                  <a:pt x="1584325" y="422266"/>
                  <a:pt x="1584325" y="504098"/>
                </a:cubicBezTo>
                <a:lnTo>
                  <a:pt x="1584325" y="1201356"/>
                </a:lnTo>
                <a:cubicBezTo>
                  <a:pt x="1584325" y="1283188"/>
                  <a:pt x="1538116" y="1357955"/>
                  <a:pt x="1464923" y="1394552"/>
                </a:cubicBezTo>
                <a:lnTo>
                  <a:pt x="888760" y="1682633"/>
                </a:lnTo>
                <a:cubicBezTo>
                  <a:pt x="827903" y="1713061"/>
                  <a:pt x="756421" y="1713061"/>
                  <a:pt x="695564" y="1682633"/>
                </a:cubicBezTo>
                <a:lnTo>
                  <a:pt x="119402" y="1394552"/>
                </a:lnTo>
                <a:cubicBezTo>
                  <a:pt x="46208" y="1357955"/>
                  <a:pt x="0" y="1283188"/>
                  <a:pt x="0" y="1201356"/>
                </a:cubicBezTo>
                <a:lnTo>
                  <a:pt x="0" y="504098"/>
                </a:lnTo>
                <a:cubicBezTo>
                  <a:pt x="0" y="422266"/>
                  <a:pt x="46208" y="347499"/>
                  <a:pt x="119402" y="310902"/>
                </a:cubicBezTo>
                <a:lnTo>
                  <a:pt x="695564" y="22821"/>
                </a:lnTo>
                <a:cubicBezTo>
                  <a:pt x="756421" y="-7607"/>
                  <a:pt x="827903" y="-7607"/>
                  <a:pt x="888760" y="2282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rtlCol="0" anchor="ctr"/>
          <a:lstStyle/>
          <a:p>
            <a:pPr algn="ctr"/>
            <a:r>
              <a:rPr lang="en-US" altLang="zh-CN" sz="5400" b="1" dirty="0">
                <a:latin typeface="Impact" panose="020B0806030902050204" pitchFamily="34" charset="0"/>
                <a:ea typeface="微软雅黑" panose="020B0503020204020204" charset="-122"/>
              </a:rPr>
              <a:t>03</a:t>
            </a:r>
            <a:endParaRPr lang="zh-CN" altLang="en-US" sz="5400" b="1" dirty="0">
              <a:solidFill>
                <a:schemeClr val="lt1"/>
              </a:solidFill>
              <a:latin typeface="Impact" panose="020B080603090205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 advTm="3042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72285" y="237218"/>
            <a:ext cx="897890" cy="297815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algn="l" defTabSz="963930"/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冬至习俗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2285" y="455543"/>
            <a:ext cx="1584960" cy="220980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defTabSz="963930"/>
            <a:r>
              <a:rPr lang="en-US" altLang="zh-CN" sz="99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ADD RELATED TITLE WORDS</a:t>
            </a:r>
          </a:p>
        </p:txBody>
      </p:sp>
      <p:sp>
        <p:nvSpPr>
          <p:cNvPr id="4144" name="Freeform 2351"/>
          <p:cNvSpPr/>
          <p:nvPr/>
        </p:nvSpPr>
        <p:spPr bwMode="auto">
          <a:xfrm>
            <a:off x="2999545" y="1473852"/>
            <a:ext cx="3126851" cy="844363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65020" tIns="32509" rIns="65020" bIns="32509" numCol="1" anchor="t" anchorCtr="0" compatLnSpc="1"/>
          <a:lstStyle/>
          <a:p>
            <a:pPr>
              <a:lnSpc>
                <a:spcPct val="120000"/>
              </a:lnSpc>
            </a:pPr>
            <a:endParaRPr lang="zh-CN" altLang="en-US" sz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3551541" y="2518016"/>
            <a:ext cx="2294906" cy="723578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65020" tIns="32509" rIns="65020" bIns="32509" numCol="1" anchor="t" anchorCtr="0" compatLnSpc="1"/>
          <a:lstStyle/>
          <a:p>
            <a:pPr>
              <a:lnSpc>
                <a:spcPct val="120000"/>
              </a:lnSpc>
            </a:pPr>
            <a:endParaRPr lang="zh-CN" altLang="en-US" sz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/>
          <p:nvPr/>
        </p:nvSpPr>
        <p:spPr bwMode="auto">
          <a:xfrm>
            <a:off x="3837134" y="3410919"/>
            <a:ext cx="1710173" cy="557640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65020" tIns="32509" rIns="65020" bIns="32509" numCol="1" anchor="t" anchorCtr="0" compatLnSpc="1"/>
          <a:lstStyle/>
          <a:p>
            <a:pPr>
              <a:lnSpc>
                <a:spcPct val="120000"/>
              </a:lnSpc>
            </a:pPr>
            <a:endParaRPr lang="zh-CN" altLang="en-US" sz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/>
          <p:nvPr/>
        </p:nvSpPr>
        <p:spPr bwMode="auto">
          <a:xfrm>
            <a:off x="3982753" y="3659260"/>
            <a:ext cx="1574714" cy="7822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1420" ker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/>
          <p:nvPr/>
        </p:nvSpPr>
        <p:spPr bwMode="auto">
          <a:xfrm>
            <a:off x="3804398" y="2765230"/>
            <a:ext cx="2055595" cy="1022717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1420" ker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/>
          <p:nvPr/>
        </p:nvSpPr>
        <p:spPr bwMode="auto">
          <a:xfrm>
            <a:off x="3507516" y="1743642"/>
            <a:ext cx="2635812" cy="1311697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1420" ker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199628" y="2045038"/>
            <a:ext cx="488783" cy="197996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/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65020" tIns="32509" rIns="65020" bIns="32509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 sz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/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65020" tIns="32509" rIns="65020" bIns="32509" numCol="1" anchor="t" anchorCtr="0" compatLnSpc="1"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 sz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/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65020" tIns="32509" rIns="65020" bIns="32509" numCol="1" anchor="t" anchorCtr="0" compatLnSpc="1"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 sz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124425" y="1666869"/>
            <a:ext cx="1748691" cy="40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2" name="TextBox 24"/>
          <p:cNvSpPr txBox="1"/>
          <p:nvPr/>
        </p:nvSpPr>
        <p:spPr>
          <a:xfrm>
            <a:off x="1124426" y="1478103"/>
            <a:ext cx="1071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124425" y="3517707"/>
            <a:ext cx="1748691" cy="40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4" name="TextBox 24"/>
          <p:cNvSpPr txBox="1"/>
          <p:nvPr/>
        </p:nvSpPr>
        <p:spPr>
          <a:xfrm>
            <a:off x="1124426" y="3328941"/>
            <a:ext cx="1071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6393318" y="2657416"/>
            <a:ext cx="1748691" cy="40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6" name="TextBox 24"/>
          <p:cNvSpPr txBox="1"/>
          <p:nvPr/>
        </p:nvSpPr>
        <p:spPr>
          <a:xfrm>
            <a:off x="6393320" y="2468650"/>
            <a:ext cx="1071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7" name="图片 6" descr="402d37ceddce97c96a7b58e844ae6a0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115" y="-67945"/>
            <a:ext cx="1022350" cy="909320"/>
          </a:xfrm>
          <a:prstGeom prst="rect">
            <a:avLst/>
          </a:prstGeom>
        </p:spPr>
      </p:pic>
    </p:spTree>
  </p:cSld>
  <p:clrMapOvr>
    <a:masterClrMapping/>
  </p:clrMapOvr>
  <p:transition advTm="1077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bldLvl="0" animBg="1"/>
      <p:bldP spid="4145" grpId="0" bldLvl="0" animBg="1"/>
      <p:bldP spid="4146" grpId="0" bldLvl="0" animBg="1"/>
      <p:bldP spid="4147" grpId="0" bldLvl="0" animBg="1"/>
      <p:bldP spid="4148" grpId="0" bldLvl="0" animBg="1"/>
      <p:bldP spid="4149" grpId="0" bldLvl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72285" y="237218"/>
            <a:ext cx="897890" cy="297815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algn="l" defTabSz="963930"/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冬至习俗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2285" y="455543"/>
            <a:ext cx="1584960" cy="220980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defTabSz="963930"/>
            <a:r>
              <a:rPr lang="en-US" altLang="zh-CN" sz="99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ADD RELATED TITLE WORDS</a:t>
            </a:r>
          </a:p>
        </p:txBody>
      </p:sp>
      <p:grpSp>
        <p:nvGrpSpPr>
          <p:cNvPr id="6" name="Group 337"/>
          <p:cNvGrpSpPr/>
          <p:nvPr/>
        </p:nvGrpSpPr>
        <p:grpSpPr>
          <a:xfrm>
            <a:off x="827996" y="1906526"/>
            <a:ext cx="1647142" cy="1076975"/>
            <a:chOff x="1" y="0"/>
            <a:chExt cx="4392858" cy="2872248"/>
          </a:xfrm>
        </p:grpSpPr>
        <p:sp>
          <p:nvSpPr>
            <p:cNvPr id="7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99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Shape 335"/>
            <p:cNvSpPr/>
            <p:nvPr/>
          </p:nvSpPr>
          <p:spPr>
            <a:xfrm>
              <a:off x="1503914" y="1208305"/>
              <a:ext cx="2032221" cy="4911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99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输入文本内容</a:t>
              </a:r>
            </a:p>
          </p:txBody>
        </p:sp>
      </p:grpSp>
      <p:grpSp>
        <p:nvGrpSpPr>
          <p:cNvPr id="9" name="Group 342"/>
          <p:cNvGrpSpPr/>
          <p:nvPr/>
        </p:nvGrpSpPr>
        <p:grpSpPr>
          <a:xfrm>
            <a:off x="2262573" y="1906526"/>
            <a:ext cx="1647142" cy="1076975"/>
            <a:chOff x="0" y="0"/>
            <a:chExt cx="4392859" cy="2872248"/>
          </a:xfrm>
          <a:solidFill>
            <a:srgbClr val="E60000"/>
          </a:solidFill>
        </p:grpSpPr>
        <p:sp>
          <p:nvSpPr>
            <p:cNvPr id="10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99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99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输入文本内容</a:t>
              </a: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3732592" y="1906526"/>
            <a:ext cx="1647142" cy="1076975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99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99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输入文本内容</a:t>
              </a: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5190502" y="1906526"/>
            <a:ext cx="1647140" cy="1076975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99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99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输入文本内容</a:t>
              </a: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6668865" y="1906526"/>
            <a:ext cx="1647140" cy="1076975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99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99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输入文本内容</a:t>
              </a: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1492098" y="2829580"/>
            <a:ext cx="318938" cy="318938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775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995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2929702" y="2829580"/>
            <a:ext cx="318938" cy="318938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775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496" y="179738"/>
              <a:ext cx="187980" cy="4911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995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4396694" y="2829580"/>
            <a:ext cx="318938" cy="318938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775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496" y="179738"/>
              <a:ext cx="187980" cy="4911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995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5854603" y="2829580"/>
            <a:ext cx="318938" cy="318938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775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995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7332966" y="2829580"/>
            <a:ext cx="318938" cy="318938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775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496" y="179738"/>
              <a:ext cx="187980" cy="4911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995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991039" y="3409659"/>
            <a:ext cx="1283497" cy="31496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6" name="Shape 376"/>
          <p:cNvSpPr/>
          <p:nvPr/>
        </p:nvSpPr>
        <p:spPr>
          <a:xfrm>
            <a:off x="2456624" y="3409659"/>
            <a:ext cx="1283497" cy="31496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9" name="Shape 379"/>
          <p:cNvSpPr/>
          <p:nvPr/>
        </p:nvSpPr>
        <p:spPr>
          <a:xfrm>
            <a:off x="3896626" y="3409659"/>
            <a:ext cx="1283497" cy="31496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2" name="Shape 382"/>
          <p:cNvSpPr/>
          <p:nvPr/>
        </p:nvSpPr>
        <p:spPr>
          <a:xfrm>
            <a:off x="5383046" y="3409659"/>
            <a:ext cx="1283497" cy="31496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5" name="Shape 385"/>
          <p:cNvSpPr/>
          <p:nvPr/>
        </p:nvSpPr>
        <p:spPr>
          <a:xfrm>
            <a:off x="6848630" y="3409659"/>
            <a:ext cx="1283497" cy="31496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pic>
        <p:nvPicPr>
          <p:cNvPr id="14" name="图片 13" descr="402d37ceddce97c96a7b58e844ae6a0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115" y="-67945"/>
            <a:ext cx="1022350" cy="909320"/>
          </a:xfrm>
          <a:prstGeom prst="rect">
            <a:avLst/>
          </a:prstGeom>
        </p:spPr>
      </p:pic>
    </p:spTree>
  </p:cSld>
  <p:clrMapOvr>
    <a:masterClrMapping/>
  </p:clrMapOvr>
  <p:transition advTm="102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indefinite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indefinite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indefinite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 advAuto="0"/>
      <p:bldP spid="9" grpId="0" bldLvl="0" animBg="1" advAuto="0"/>
      <p:bldP spid="12" grpId="0" bldLvl="0" animBg="1" advAuto="0"/>
      <p:bldP spid="17" grpId="0" bldLvl="0" animBg="1" advAuto="0"/>
      <p:bldP spid="22" grpId="0" bldLvl="0" animBg="1" advAuto="0"/>
      <p:bldP spid="27" grpId="0" bldLvl="0" animBg="1" advAuto="0"/>
      <p:bldP spid="30" grpId="0" bldLvl="0" animBg="1" advAuto="0"/>
      <p:bldP spid="33" grpId="0" bldLvl="0" animBg="1" advAuto="0"/>
      <p:bldP spid="36" grpId="0" bldLvl="0" animBg="1" advAuto="0"/>
      <p:bldP spid="39" grpId="0" bldLvl="0" animBg="1" advAuto="0"/>
      <p:bldP spid="43" grpId="0" bldLvl="0" animBg="1"/>
      <p:bldP spid="46" grpId="0" bldLvl="0" animBg="1"/>
      <p:bldP spid="49" grpId="0" bldLvl="0" animBg="1"/>
      <p:bldP spid="52" grpId="0" bldLvl="0" animBg="1"/>
      <p:bldP spid="55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72285" y="237218"/>
            <a:ext cx="897890" cy="297815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algn="l" defTabSz="963930"/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冬至习俗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2285" y="455543"/>
            <a:ext cx="1584960" cy="220980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defTabSz="963930"/>
            <a:r>
              <a:rPr lang="en-US" altLang="zh-CN" sz="99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ADD RELATED TITLE WORDS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51575" y="1602718"/>
            <a:ext cx="39497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2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1355943" y="1602716"/>
            <a:ext cx="1694022" cy="632873"/>
            <a:chOff x="509993" y="4146958"/>
            <a:chExt cx="2041329" cy="843925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334487" cy="3674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541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057290" y="2445498"/>
            <a:ext cx="38354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2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57290" y="3288278"/>
            <a:ext cx="38354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2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1355943" y="3288275"/>
            <a:ext cx="1694022" cy="632873"/>
            <a:chOff x="509993" y="4146958"/>
            <a:chExt cx="2041329" cy="843925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334487" cy="3674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541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355943" y="2445495"/>
            <a:ext cx="1694022" cy="632873"/>
            <a:chOff x="509993" y="4146958"/>
            <a:chExt cx="2041329" cy="843925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334487" cy="3674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541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025107" y="1352373"/>
            <a:ext cx="2988095" cy="2973468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48460" tIns="772836" rIns="444908" bIns="1723709" numCol="1" spcCol="1270" anchor="ctr" anchorCtr="0">
              <a:noAutofit/>
            </a:bodyPr>
            <a:lstStyle/>
            <a:p>
              <a:pPr algn="just" defTabSz="2437130">
                <a:lnSpc>
                  <a:spcPct val="120000"/>
                </a:lnSpc>
                <a:spcAft>
                  <a:spcPct val="35000"/>
                </a:spcAft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74616" tIns="2276541" rIns="833980" bIns="366673" numCol="1" spcCol="1270" anchor="ctr" anchorCtr="0">
              <a:noAutofit/>
            </a:bodyPr>
            <a:lstStyle/>
            <a:p>
              <a:pPr algn="just" defTabSz="3046095">
                <a:lnSpc>
                  <a:spcPct val="120000"/>
                </a:lnSpc>
                <a:spcAft>
                  <a:spcPct val="35000"/>
                </a:spcAft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4909" tIns="772836" rIns="1848459" bIns="1723709" numCol="1" spcCol="1270" anchor="ctr" anchorCtr="0">
              <a:noAutofit/>
            </a:bodyPr>
            <a:lstStyle/>
            <a:p>
              <a:pPr algn="just" defTabSz="2437130">
                <a:lnSpc>
                  <a:spcPct val="120000"/>
                </a:lnSpc>
                <a:spcAft>
                  <a:spcPct val="35000"/>
                </a:spcAft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4238724" y="3437217"/>
            <a:ext cx="560859" cy="327851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2" tIns="34286" rIns="68572" bIns="34286" numCol="1" anchor="t" anchorCtr="0" compatLnSpc="1"/>
          <a:lstStyle/>
          <a:p>
            <a:pPr algn="just">
              <a:lnSpc>
                <a:spcPct val="120000"/>
              </a:lnSpc>
            </a:pPr>
            <a:endParaRPr lang="en-GB" sz="67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3615265" y="2282112"/>
            <a:ext cx="493286" cy="386654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/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/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/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/>
          <p:nvPr/>
        </p:nvSpPr>
        <p:spPr bwMode="auto">
          <a:xfrm>
            <a:off x="4927394" y="2183496"/>
            <a:ext cx="365647" cy="54131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2" tIns="34286" rIns="68572" bIns="34286" numCol="1" anchor="t" anchorCtr="0" compatLnSpc="1"/>
          <a:lstStyle/>
          <a:p>
            <a:pPr algn="just">
              <a:lnSpc>
                <a:spcPct val="120000"/>
              </a:lnSpc>
            </a:pPr>
            <a:endParaRPr lang="en-GB" sz="67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3"/>
          <p:cNvGrpSpPr/>
          <p:nvPr/>
        </p:nvGrpSpPr>
        <p:grpSpPr>
          <a:xfrm>
            <a:off x="6037321" y="1578059"/>
            <a:ext cx="2185745" cy="1210873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76749" cy="3674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419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。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292265" y="3612916"/>
            <a:ext cx="566716" cy="566716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34286" tIns="17143" rIns="34286" bIns="17143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/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34286" tIns="17143" rIns="34286" bIns="17143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6285238" y="2942890"/>
            <a:ext cx="566716" cy="566716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/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34286" tIns="17143" rIns="34286" bIns="17143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34286" tIns="17143" rIns="34286" bIns="17143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6895305" y="3046189"/>
            <a:ext cx="535940" cy="2495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55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1.234K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895586" y="3232637"/>
            <a:ext cx="735330" cy="2495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5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Male Users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908281" y="3716215"/>
            <a:ext cx="535940" cy="2495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55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1.234K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908896" y="3902664"/>
            <a:ext cx="862965" cy="2495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5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Female Users</a:t>
            </a:r>
          </a:p>
        </p:txBody>
      </p:sp>
      <p:pic>
        <p:nvPicPr>
          <p:cNvPr id="7" name="图片 6" descr="402d37ceddce97c96a7b58e844ae6a0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115" y="-67945"/>
            <a:ext cx="1022350" cy="909320"/>
          </a:xfrm>
          <a:prstGeom prst="rect">
            <a:avLst/>
          </a:prstGeom>
        </p:spPr>
      </p:pic>
    </p:spTree>
  </p:cSld>
  <p:clrMapOvr>
    <a:masterClrMapping/>
  </p:clrMapOvr>
  <p:transition advTm="1451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bldLvl="0" animBg="1"/>
      <p:bldP spid="51" grpId="0" bldLvl="0" animBg="1"/>
      <p:bldP spid="73" grpId="0"/>
      <p:bldP spid="74" grpId="0"/>
      <p:bldP spid="75" grpId="0"/>
      <p:bldP spid="7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72285" y="237218"/>
            <a:ext cx="897890" cy="297815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algn="l" defTabSz="963930"/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冬至习俗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2285" y="455543"/>
            <a:ext cx="1584960" cy="220980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defTabSz="963930"/>
            <a:r>
              <a:rPr lang="en-US" altLang="zh-CN" sz="99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ADD RELATED TITLE WORDS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003300" y="2111375"/>
            <a:ext cx="1214755" cy="1214755"/>
            <a:chOff x="2488916" y="3076243"/>
            <a:chExt cx="1619916" cy="1619915"/>
          </a:xfrm>
        </p:grpSpPr>
        <p:sp>
          <p:nvSpPr>
            <p:cNvPr id="8" name="Rectangle 3"/>
            <p:cNvSpPr/>
            <p:nvPr/>
          </p:nvSpPr>
          <p:spPr>
            <a:xfrm>
              <a:off x="2488917" y="3076243"/>
              <a:ext cx="1619915" cy="1619915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85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4"/>
            <p:cNvSpPr/>
            <p:nvPr/>
          </p:nvSpPr>
          <p:spPr>
            <a:xfrm>
              <a:off x="2488916" y="4220308"/>
              <a:ext cx="1619915" cy="47584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855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85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977515" y="2109470"/>
            <a:ext cx="1214755" cy="1214755"/>
            <a:chOff x="2488916" y="3076243"/>
            <a:chExt cx="1619916" cy="1619915"/>
          </a:xfrm>
        </p:grpSpPr>
        <p:sp>
          <p:nvSpPr>
            <p:cNvPr id="14" name="Rectangle 13"/>
            <p:cNvSpPr/>
            <p:nvPr/>
          </p:nvSpPr>
          <p:spPr>
            <a:xfrm>
              <a:off x="2488917" y="3076243"/>
              <a:ext cx="1619915" cy="1619915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85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488916" y="4220308"/>
              <a:ext cx="1619915" cy="47584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855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85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944745" y="2115820"/>
            <a:ext cx="1221740" cy="1214755"/>
            <a:chOff x="2479326" y="3076243"/>
            <a:chExt cx="1629505" cy="1619915"/>
          </a:xfrm>
        </p:grpSpPr>
        <p:sp>
          <p:nvSpPr>
            <p:cNvPr id="19" name="Rectangle 18"/>
            <p:cNvSpPr/>
            <p:nvPr/>
          </p:nvSpPr>
          <p:spPr>
            <a:xfrm>
              <a:off x="2479326" y="3076243"/>
              <a:ext cx="1619915" cy="1619915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85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488916" y="4220308"/>
              <a:ext cx="1619915" cy="47584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855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85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925945" y="2109470"/>
            <a:ext cx="1214755" cy="1214755"/>
            <a:chOff x="2488916" y="3076243"/>
            <a:chExt cx="1619916" cy="1619915"/>
          </a:xfrm>
        </p:grpSpPr>
        <p:sp>
          <p:nvSpPr>
            <p:cNvPr id="24" name="Rectangle 23"/>
            <p:cNvSpPr/>
            <p:nvPr/>
          </p:nvSpPr>
          <p:spPr>
            <a:xfrm>
              <a:off x="2488917" y="3076243"/>
              <a:ext cx="1619915" cy="1619915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85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488916" y="4220308"/>
              <a:ext cx="1619915" cy="475849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855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85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23"/>
          <p:cNvSpPr/>
          <p:nvPr/>
        </p:nvSpPr>
        <p:spPr>
          <a:xfrm>
            <a:off x="939948" y="3620059"/>
            <a:ext cx="1331348" cy="511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2" name="Rectangle 24"/>
          <p:cNvSpPr/>
          <p:nvPr/>
        </p:nvSpPr>
        <p:spPr>
          <a:xfrm>
            <a:off x="2883414" y="1505231"/>
            <a:ext cx="1331348" cy="511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3" name="Rectangle 25"/>
          <p:cNvSpPr/>
          <p:nvPr/>
        </p:nvSpPr>
        <p:spPr>
          <a:xfrm>
            <a:off x="4911400" y="3620059"/>
            <a:ext cx="1331348" cy="511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4" name="Rectangle 26"/>
          <p:cNvSpPr/>
          <p:nvPr/>
        </p:nvSpPr>
        <p:spPr>
          <a:xfrm>
            <a:off x="6877458" y="1505231"/>
            <a:ext cx="1331348" cy="511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5" name="TextBox 27"/>
          <p:cNvSpPr txBox="1"/>
          <p:nvPr/>
        </p:nvSpPr>
        <p:spPr>
          <a:xfrm>
            <a:off x="947519" y="3442040"/>
            <a:ext cx="1071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8"/>
          <p:cNvSpPr txBox="1"/>
          <p:nvPr/>
        </p:nvSpPr>
        <p:spPr>
          <a:xfrm>
            <a:off x="2890985" y="1327211"/>
            <a:ext cx="1071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9"/>
          <p:cNvSpPr txBox="1"/>
          <p:nvPr/>
        </p:nvSpPr>
        <p:spPr>
          <a:xfrm>
            <a:off x="4918971" y="3442040"/>
            <a:ext cx="1071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30"/>
          <p:cNvSpPr txBox="1"/>
          <p:nvPr/>
        </p:nvSpPr>
        <p:spPr>
          <a:xfrm>
            <a:off x="6885029" y="1327211"/>
            <a:ext cx="1071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26" name="图片 25" descr="402d37ceddce97c96a7b58e844ae6a0c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115" y="-67945"/>
            <a:ext cx="1022350" cy="909320"/>
          </a:xfrm>
          <a:prstGeom prst="rect">
            <a:avLst/>
          </a:prstGeom>
        </p:spPr>
      </p:pic>
    </p:spTree>
  </p:cSld>
  <p:clrMapOvr>
    <a:masterClrMapping/>
  </p:clrMapOvr>
  <p:transition advTm="843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6fafea514ecfe8031e3f0f3f91c073a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150" y="6985"/>
            <a:ext cx="9200515" cy="5128260"/>
          </a:xfrm>
          <a:prstGeom prst="rect">
            <a:avLst/>
          </a:prstGeom>
        </p:spPr>
      </p:pic>
      <p:sp>
        <p:nvSpPr>
          <p:cNvPr id="7" name="TextBox 20"/>
          <p:cNvSpPr txBox="1"/>
          <p:nvPr/>
        </p:nvSpPr>
        <p:spPr>
          <a:xfrm>
            <a:off x="3923133" y="2519655"/>
            <a:ext cx="3223237" cy="1165342"/>
          </a:xfrm>
          <a:prstGeom prst="rect">
            <a:avLst/>
          </a:prstGeom>
          <a:noFill/>
        </p:spPr>
        <p:txBody>
          <a:bodyPr wrap="none" lIns="72032" tIns="36016" rIns="72032" bIns="36016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雪峰体简" panose="02010600000101010101" pitchFamily="2" charset="-122"/>
                <a:ea typeface="汉仪雪峰体简" panose="02010600000101010101" pitchFamily="2" charset="-122"/>
              </a:rPr>
              <a:t>冬至诗歌</a:t>
            </a:r>
          </a:p>
          <a:p>
            <a:pPr algn="ctr"/>
            <a:r>
              <a:rPr lang="zh-CN" altLang="en-US" sz="11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雪峰体简" panose="02010600000101010101" pitchFamily="2" charset="-122"/>
                <a:ea typeface="汉仪雪峰体简" panose="02010600000101010101" pitchFamily="2" charset="-122"/>
              </a:rPr>
              <a:t>PLEASE ADD YOUR TITLE HERE</a:t>
            </a:r>
          </a:p>
        </p:txBody>
      </p:sp>
      <p:sp>
        <p:nvSpPr>
          <p:cNvPr id="5" name="正五边形 4">
            <a:extLst>
              <a:ext uri="{FF2B5EF4-FFF2-40B4-BE49-F238E27FC236}">
                <a16:creationId xmlns="" xmlns:a16="http://schemas.microsoft.com/office/drawing/2014/main" id="{888F98F4-7046-45A5-98DA-EDF02F040B97}"/>
              </a:ext>
            </a:extLst>
          </p:cNvPr>
          <p:cNvSpPr/>
          <p:nvPr/>
        </p:nvSpPr>
        <p:spPr>
          <a:xfrm>
            <a:off x="4742590" y="529295"/>
            <a:ext cx="1584325" cy="1705454"/>
          </a:xfrm>
          <a:custGeom>
            <a:avLst/>
            <a:gdLst>
              <a:gd name="connsiteX0" fmla="*/ 888760 w 1584325"/>
              <a:gd name="connsiteY0" fmla="*/ 22821 h 1705454"/>
              <a:gd name="connsiteX1" fmla="*/ 1464923 w 1584325"/>
              <a:gd name="connsiteY1" fmla="*/ 310902 h 1705454"/>
              <a:gd name="connsiteX2" fmla="*/ 1584325 w 1584325"/>
              <a:gd name="connsiteY2" fmla="*/ 504098 h 1705454"/>
              <a:gd name="connsiteX3" fmla="*/ 1584325 w 1584325"/>
              <a:gd name="connsiteY3" fmla="*/ 1201356 h 1705454"/>
              <a:gd name="connsiteX4" fmla="*/ 1464923 w 1584325"/>
              <a:gd name="connsiteY4" fmla="*/ 1394552 h 1705454"/>
              <a:gd name="connsiteX5" fmla="*/ 888760 w 1584325"/>
              <a:gd name="connsiteY5" fmla="*/ 1682633 h 1705454"/>
              <a:gd name="connsiteX6" fmla="*/ 695564 w 1584325"/>
              <a:gd name="connsiteY6" fmla="*/ 1682633 h 1705454"/>
              <a:gd name="connsiteX7" fmla="*/ 119402 w 1584325"/>
              <a:gd name="connsiteY7" fmla="*/ 1394552 h 1705454"/>
              <a:gd name="connsiteX8" fmla="*/ 0 w 1584325"/>
              <a:gd name="connsiteY8" fmla="*/ 1201356 h 1705454"/>
              <a:gd name="connsiteX9" fmla="*/ 0 w 1584325"/>
              <a:gd name="connsiteY9" fmla="*/ 504098 h 1705454"/>
              <a:gd name="connsiteX10" fmla="*/ 119402 w 1584325"/>
              <a:gd name="connsiteY10" fmla="*/ 310902 h 1705454"/>
              <a:gd name="connsiteX11" fmla="*/ 695564 w 1584325"/>
              <a:gd name="connsiteY11" fmla="*/ 22821 h 1705454"/>
              <a:gd name="connsiteX12" fmla="*/ 888760 w 1584325"/>
              <a:gd name="connsiteY12" fmla="*/ 22821 h 1705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4325" h="1705454">
                <a:moveTo>
                  <a:pt x="888760" y="22821"/>
                </a:moveTo>
                <a:lnTo>
                  <a:pt x="1464923" y="310902"/>
                </a:lnTo>
                <a:cubicBezTo>
                  <a:pt x="1538116" y="347499"/>
                  <a:pt x="1584325" y="422266"/>
                  <a:pt x="1584325" y="504098"/>
                </a:cubicBezTo>
                <a:lnTo>
                  <a:pt x="1584325" y="1201356"/>
                </a:lnTo>
                <a:cubicBezTo>
                  <a:pt x="1584325" y="1283188"/>
                  <a:pt x="1538116" y="1357955"/>
                  <a:pt x="1464923" y="1394552"/>
                </a:cubicBezTo>
                <a:lnTo>
                  <a:pt x="888760" y="1682633"/>
                </a:lnTo>
                <a:cubicBezTo>
                  <a:pt x="827903" y="1713061"/>
                  <a:pt x="756421" y="1713061"/>
                  <a:pt x="695564" y="1682633"/>
                </a:cubicBezTo>
                <a:lnTo>
                  <a:pt x="119402" y="1394552"/>
                </a:lnTo>
                <a:cubicBezTo>
                  <a:pt x="46208" y="1357955"/>
                  <a:pt x="0" y="1283188"/>
                  <a:pt x="0" y="1201356"/>
                </a:cubicBezTo>
                <a:lnTo>
                  <a:pt x="0" y="504098"/>
                </a:lnTo>
                <a:cubicBezTo>
                  <a:pt x="0" y="422266"/>
                  <a:pt x="46208" y="347499"/>
                  <a:pt x="119402" y="310902"/>
                </a:cubicBezTo>
                <a:lnTo>
                  <a:pt x="695564" y="22821"/>
                </a:lnTo>
                <a:cubicBezTo>
                  <a:pt x="756421" y="-7607"/>
                  <a:pt x="827903" y="-7607"/>
                  <a:pt x="888760" y="2282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rtlCol="0" anchor="ctr"/>
          <a:lstStyle/>
          <a:p>
            <a:pPr algn="ctr"/>
            <a:r>
              <a:rPr lang="en-US" altLang="zh-CN" sz="5400" b="1" dirty="0">
                <a:latin typeface="Impact" panose="020B0806030902050204" pitchFamily="34" charset="0"/>
                <a:ea typeface="微软雅黑" panose="020B0503020204020204" charset="-122"/>
              </a:rPr>
              <a:t>01</a:t>
            </a:r>
            <a:endParaRPr lang="zh-CN" altLang="en-US" sz="5400" b="1" dirty="0">
              <a:solidFill>
                <a:schemeClr val="lt1"/>
              </a:solidFill>
              <a:latin typeface="Impact" panose="020B080603090205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 advTm="102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72285" y="237218"/>
            <a:ext cx="897890" cy="297815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algn="l" defTabSz="963930"/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冬至诗歌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2285" y="455543"/>
            <a:ext cx="1584960" cy="220980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defTabSz="963930"/>
            <a:r>
              <a:rPr lang="en-US" altLang="zh-CN" sz="99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ADD RELATED TITLE WORDS</a:t>
            </a:r>
          </a:p>
        </p:txBody>
      </p:sp>
      <p:grpSp>
        <p:nvGrpSpPr>
          <p:cNvPr id="6" name="Group 3"/>
          <p:cNvGrpSpPr/>
          <p:nvPr/>
        </p:nvGrpSpPr>
        <p:grpSpPr>
          <a:xfrm>
            <a:off x="826000" y="1164406"/>
            <a:ext cx="7538652" cy="3299146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2470812" y="2813979"/>
            <a:ext cx="0" cy="720639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300789" y="2813979"/>
            <a:ext cx="0" cy="720639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6713429" y="2093739"/>
            <a:ext cx="0" cy="720639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3894450" y="2093739"/>
            <a:ext cx="0" cy="720639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5"/>
          <p:cNvGrpSpPr/>
          <p:nvPr/>
        </p:nvGrpSpPr>
        <p:grpSpPr>
          <a:xfrm>
            <a:off x="1568518" y="3681550"/>
            <a:ext cx="1804588" cy="621685"/>
            <a:chOff x="1929542" y="4908274"/>
            <a:chExt cx="2729132" cy="829000"/>
          </a:xfrm>
        </p:grpSpPr>
        <p:sp>
          <p:nvSpPr>
            <p:cNvPr id="44" name="TextBox 43"/>
            <p:cNvSpPr txBox="1"/>
            <p:nvPr/>
          </p:nvSpPr>
          <p:spPr>
            <a:xfrm>
              <a:off x="2483590" y="4908274"/>
              <a:ext cx="1621036" cy="367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5419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398496" y="3699346"/>
            <a:ext cx="1804588" cy="603888"/>
            <a:chOff x="5703260" y="4932005"/>
            <a:chExt cx="2729132" cy="805269"/>
          </a:xfrm>
        </p:grpSpPr>
        <p:sp>
          <p:nvSpPr>
            <p:cNvPr id="48" name="TextBox 47"/>
            <p:cNvSpPr txBox="1"/>
            <p:nvPr/>
          </p:nvSpPr>
          <p:spPr>
            <a:xfrm>
              <a:off x="6257309" y="4932005"/>
              <a:ext cx="1621036" cy="367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5419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0" name="Group 6"/>
          <p:cNvGrpSpPr/>
          <p:nvPr/>
        </p:nvGrpSpPr>
        <p:grpSpPr>
          <a:xfrm>
            <a:off x="2964425" y="1216445"/>
            <a:ext cx="1856835" cy="614812"/>
            <a:chOff x="4038291" y="1621125"/>
            <a:chExt cx="2304129" cy="819838"/>
          </a:xfrm>
        </p:grpSpPr>
        <p:sp>
          <p:nvSpPr>
            <p:cNvPr id="50" name="TextBox 49"/>
            <p:cNvSpPr txBox="1"/>
            <p:nvPr/>
          </p:nvSpPr>
          <p:spPr>
            <a:xfrm>
              <a:off x="4525313" y="1621125"/>
              <a:ext cx="1330086" cy="3674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5419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1" name="Group 7"/>
          <p:cNvGrpSpPr/>
          <p:nvPr/>
        </p:nvGrpSpPr>
        <p:grpSpPr>
          <a:xfrm>
            <a:off x="5770583" y="1224907"/>
            <a:ext cx="1856835" cy="606345"/>
            <a:chOff x="7780247" y="1632414"/>
            <a:chExt cx="2304129" cy="808550"/>
          </a:xfrm>
        </p:grpSpPr>
        <p:sp>
          <p:nvSpPr>
            <p:cNvPr id="52" name="TextBox 51"/>
            <p:cNvSpPr txBox="1"/>
            <p:nvPr/>
          </p:nvSpPr>
          <p:spPr>
            <a:xfrm>
              <a:off x="8267268" y="1632414"/>
              <a:ext cx="1330086" cy="3674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541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pic>
        <p:nvPicPr>
          <p:cNvPr id="12" name="图片 11" descr="402d37ceddce97c96a7b58e844ae6a0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115" y="-67945"/>
            <a:ext cx="1022350" cy="909320"/>
          </a:xfrm>
          <a:prstGeom prst="rect">
            <a:avLst/>
          </a:prstGeom>
        </p:spPr>
      </p:pic>
    </p:spTree>
  </p:cSld>
  <p:clrMapOvr>
    <a:masterClrMapping/>
  </p:clrMapOvr>
  <p:transition advTm="608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6fafea514ecfe8031e3f0f3f91c073a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150" y="6985"/>
            <a:ext cx="9200515" cy="5128260"/>
          </a:xfrm>
          <a:prstGeom prst="rect">
            <a:avLst/>
          </a:prstGeom>
        </p:spPr>
      </p:pic>
      <p:sp>
        <p:nvSpPr>
          <p:cNvPr id="5" name="TextBox 20"/>
          <p:cNvSpPr txBox="1"/>
          <p:nvPr/>
        </p:nvSpPr>
        <p:spPr>
          <a:xfrm>
            <a:off x="3547605" y="621011"/>
            <a:ext cx="2181285" cy="1129948"/>
          </a:xfrm>
          <a:prstGeom prst="rect">
            <a:avLst/>
          </a:prstGeom>
          <a:noFill/>
        </p:spPr>
        <p:txBody>
          <a:bodyPr wrap="none" lIns="72032" tIns="36016" rIns="72032" bIns="36016" rtlCol="0">
            <a:spAutoFit/>
          </a:bodyPr>
          <a:lstStyle/>
          <a:p>
            <a:pPr algn="ctr"/>
            <a:r>
              <a:rPr lang="zh-CN" altLang="en-US" sz="447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雪峰体简" panose="02010600000101010101" pitchFamily="2" charset="-122"/>
                <a:ea typeface="汉仪雪峰体简" panose="02010600000101010101" pitchFamily="2" charset="-122"/>
              </a:rPr>
              <a:t>目录</a:t>
            </a:r>
          </a:p>
          <a:p>
            <a:pPr algn="ctr"/>
            <a:r>
              <a:rPr lang="en-US" altLang="zh-CN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雪峰体简" panose="02010600000101010101" pitchFamily="2" charset="-122"/>
                <a:ea typeface="汉仪雪峰体简" panose="02010600000101010101" pitchFamily="2" charset="-122"/>
              </a:rPr>
              <a:t>CONTENT</a:t>
            </a:r>
          </a:p>
        </p:txBody>
      </p:sp>
      <p:sp>
        <p:nvSpPr>
          <p:cNvPr id="6" name="矩形 5"/>
          <p:cNvSpPr/>
          <p:nvPr/>
        </p:nvSpPr>
        <p:spPr>
          <a:xfrm>
            <a:off x="2374123" y="2071114"/>
            <a:ext cx="585208" cy="5852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4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01</a:t>
            </a:r>
          </a:p>
        </p:txBody>
      </p:sp>
      <p:sp>
        <p:nvSpPr>
          <p:cNvPr id="7" name="TextBox 20"/>
          <p:cNvSpPr txBox="1"/>
          <p:nvPr/>
        </p:nvSpPr>
        <p:spPr>
          <a:xfrm>
            <a:off x="3092110" y="2146296"/>
            <a:ext cx="1413510" cy="455295"/>
          </a:xfrm>
          <a:prstGeom prst="rect">
            <a:avLst/>
          </a:prstGeom>
          <a:noFill/>
        </p:spPr>
        <p:txBody>
          <a:bodyPr wrap="none" lIns="72032" tIns="36016" rIns="72032" bIns="36016" rtlCol="0">
            <a:spAutoFit/>
          </a:bodyPr>
          <a:lstStyle/>
          <a:p>
            <a:pPr algn="ctr"/>
            <a:r>
              <a:rPr lang="zh-CN" alt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节气常识</a:t>
            </a:r>
          </a:p>
        </p:txBody>
      </p:sp>
      <p:sp>
        <p:nvSpPr>
          <p:cNvPr id="8" name="矩形 7"/>
          <p:cNvSpPr/>
          <p:nvPr/>
        </p:nvSpPr>
        <p:spPr>
          <a:xfrm>
            <a:off x="2374123" y="2948926"/>
            <a:ext cx="585208" cy="5852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4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02</a:t>
            </a:r>
          </a:p>
        </p:txBody>
      </p:sp>
      <p:sp>
        <p:nvSpPr>
          <p:cNvPr id="9" name="TextBox 20"/>
          <p:cNvSpPr txBox="1"/>
          <p:nvPr/>
        </p:nvSpPr>
        <p:spPr>
          <a:xfrm>
            <a:off x="3092110" y="3024108"/>
            <a:ext cx="1413510" cy="455295"/>
          </a:xfrm>
          <a:prstGeom prst="rect">
            <a:avLst/>
          </a:prstGeom>
          <a:noFill/>
        </p:spPr>
        <p:txBody>
          <a:bodyPr wrap="none" lIns="72032" tIns="36016" rIns="72032" bIns="36016" rtlCol="0">
            <a:spAutoFit/>
          </a:bodyPr>
          <a:lstStyle/>
          <a:p>
            <a:pPr algn="ctr"/>
            <a:r>
              <a:rPr lang="zh-CN" alt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冬至起源</a:t>
            </a:r>
          </a:p>
        </p:txBody>
      </p:sp>
      <p:sp>
        <p:nvSpPr>
          <p:cNvPr id="13" name="矩形 12"/>
          <p:cNvSpPr/>
          <p:nvPr/>
        </p:nvSpPr>
        <p:spPr>
          <a:xfrm>
            <a:off x="4862053" y="2056993"/>
            <a:ext cx="585208" cy="5852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4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03</a:t>
            </a:r>
          </a:p>
        </p:txBody>
      </p:sp>
      <p:sp>
        <p:nvSpPr>
          <p:cNvPr id="14" name="TextBox 20"/>
          <p:cNvSpPr txBox="1"/>
          <p:nvPr/>
        </p:nvSpPr>
        <p:spPr>
          <a:xfrm>
            <a:off x="5580040" y="2132175"/>
            <a:ext cx="1413510" cy="455295"/>
          </a:xfrm>
          <a:prstGeom prst="rect">
            <a:avLst/>
          </a:prstGeom>
          <a:noFill/>
        </p:spPr>
        <p:txBody>
          <a:bodyPr wrap="none" lIns="72032" tIns="36016" rIns="72032" bIns="36016" rtlCol="0">
            <a:spAutoFit/>
          </a:bodyPr>
          <a:lstStyle/>
          <a:p>
            <a:pPr algn="ctr"/>
            <a:r>
              <a:rPr lang="zh-CN" alt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冬至习俗</a:t>
            </a:r>
          </a:p>
        </p:txBody>
      </p:sp>
      <p:sp>
        <p:nvSpPr>
          <p:cNvPr id="15" name="矩形 14"/>
          <p:cNvSpPr/>
          <p:nvPr/>
        </p:nvSpPr>
        <p:spPr>
          <a:xfrm>
            <a:off x="4862053" y="2934805"/>
            <a:ext cx="585208" cy="5852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4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04</a:t>
            </a:r>
          </a:p>
        </p:txBody>
      </p:sp>
      <p:sp>
        <p:nvSpPr>
          <p:cNvPr id="16" name="TextBox 20"/>
          <p:cNvSpPr txBox="1"/>
          <p:nvPr/>
        </p:nvSpPr>
        <p:spPr>
          <a:xfrm>
            <a:off x="5580040" y="3009987"/>
            <a:ext cx="1413510" cy="455295"/>
          </a:xfrm>
          <a:prstGeom prst="rect">
            <a:avLst/>
          </a:prstGeom>
          <a:noFill/>
        </p:spPr>
        <p:txBody>
          <a:bodyPr wrap="none" lIns="72032" tIns="36016" rIns="72032" bIns="36016" rtlCol="0">
            <a:spAutoFit/>
          </a:bodyPr>
          <a:lstStyle/>
          <a:p>
            <a:pPr algn="ctr"/>
            <a:r>
              <a:rPr lang="zh-CN" alt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冬至诗歌</a:t>
            </a:r>
          </a:p>
        </p:txBody>
      </p:sp>
    </p:spTree>
  </p:cSld>
  <p:clrMapOvr>
    <a:masterClrMapping/>
  </p:clrMapOvr>
  <p:transition advTm="6084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5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99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99"/>
                            </p:stCondLst>
                            <p:childTnLst>
                              <p:par>
                                <p:cTn id="3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949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449"/>
                            </p:stCondLst>
                            <p:childTnLst>
                              <p:par>
                                <p:cTn id="4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ldLvl="0" animBg="1"/>
      <p:bldP spid="7" grpId="0"/>
      <p:bldP spid="8" grpId="0" bldLvl="0" animBg="1"/>
      <p:bldP spid="9" grpId="0"/>
      <p:bldP spid="13" grpId="0" bldLvl="0" animBg="1"/>
      <p:bldP spid="14" grpId="0"/>
      <p:bldP spid="15" grpId="0" bldLvl="0" animBg="1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72285" y="237218"/>
            <a:ext cx="897890" cy="297815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algn="l" defTabSz="963930"/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冬至诗歌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2285" y="455543"/>
            <a:ext cx="1584960" cy="220980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defTabSz="963930"/>
            <a:r>
              <a:rPr lang="en-US" altLang="zh-CN" sz="99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ADD RELATED TITLE WORDS</a:t>
            </a:r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3491361" y="1913525"/>
            <a:ext cx="2161279" cy="2243299"/>
            <a:chOff x="1365" y="-412"/>
            <a:chExt cx="4954" cy="5142"/>
          </a:xfrm>
        </p:grpSpPr>
        <p:sp>
          <p:nvSpPr>
            <p:cNvPr id="7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5"/>
            <p:cNvSpPr/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18655" y="3451592"/>
            <a:ext cx="566716" cy="566716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658630" y="3451592"/>
            <a:ext cx="566716" cy="566716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2"/>
          <p:cNvGrpSpPr/>
          <p:nvPr/>
        </p:nvGrpSpPr>
        <p:grpSpPr>
          <a:xfrm>
            <a:off x="5918655" y="1713094"/>
            <a:ext cx="566716" cy="566716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1"/>
          <p:cNvGrpSpPr/>
          <p:nvPr/>
        </p:nvGrpSpPr>
        <p:grpSpPr>
          <a:xfrm>
            <a:off x="2658630" y="1713094"/>
            <a:ext cx="566716" cy="566716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465737" y="1565779"/>
            <a:ext cx="1612220" cy="644569"/>
            <a:chOff x="8590924" y="2306010"/>
            <a:chExt cx="3046760" cy="859518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5419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2025630" cy="3674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465737" y="3307581"/>
            <a:ext cx="1612220" cy="644569"/>
            <a:chOff x="8590924" y="2306010"/>
            <a:chExt cx="3046760" cy="859518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5419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2025630" cy="3674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033254" y="3307582"/>
            <a:ext cx="1659088" cy="644569"/>
            <a:chOff x="8502350" y="2306010"/>
            <a:chExt cx="3135334" cy="859518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5419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02350" y="2306010"/>
              <a:ext cx="2025633" cy="3674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033254" y="1565779"/>
            <a:ext cx="1612085" cy="644569"/>
            <a:chOff x="8591176" y="2306010"/>
            <a:chExt cx="3046508" cy="859518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5419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591176" y="2306010"/>
              <a:ext cx="2025632" cy="3674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pic>
        <p:nvPicPr>
          <p:cNvPr id="18" name="图片 17" descr="402d37ceddce97c96a7b58e844ae6a0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115" y="-67945"/>
            <a:ext cx="1022350" cy="909320"/>
          </a:xfrm>
          <a:prstGeom prst="rect">
            <a:avLst/>
          </a:prstGeom>
        </p:spPr>
      </p:pic>
    </p:spTree>
  </p:cSld>
  <p:clrMapOvr>
    <a:masterClrMapping/>
  </p:clrMapOvr>
  <p:transition advTm="843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72285" y="237218"/>
            <a:ext cx="897890" cy="297815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algn="l" defTabSz="963930"/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冬至诗歌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2285" y="455543"/>
            <a:ext cx="1584960" cy="220980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defTabSz="963930"/>
            <a:r>
              <a:rPr lang="en-US" altLang="zh-CN" sz="99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ADD RELATED TITLE WORDS</a:t>
            </a:r>
          </a:p>
        </p:txBody>
      </p:sp>
      <p:grpSp>
        <p:nvGrpSpPr>
          <p:cNvPr id="6" name="Group 3"/>
          <p:cNvGrpSpPr/>
          <p:nvPr/>
        </p:nvGrpSpPr>
        <p:grpSpPr>
          <a:xfrm>
            <a:off x="1430571" y="1094682"/>
            <a:ext cx="2340012" cy="3451152"/>
            <a:chOff x="1906234" y="1458758"/>
            <a:chExt cx="3517251" cy="5187394"/>
          </a:xfrm>
        </p:grpSpPr>
        <p:grpSp>
          <p:nvGrpSpPr>
            <p:cNvPr id="7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995"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-1" fmla="*/ 0 w 272825"/>
                  <a:gd name="connsiteY0-2" fmla="*/ 0 h 3776662"/>
                  <a:gd name="connsiteX1-3" fmla="*/ 272825 w 272825"/>
                  <a:gd name="connsiteY1-4" fmla="*/ 0 h 3776662"/>
                  <a:gd name="connsiteX2-5" fmla="*/ 272825 w 272825"/>
                  <a:gd name="connsiteY2-6" fmla="*/ 3776662 h 3776662"/>
                  <a:gd name="connsiteX3-7" fmla="*/ 0 w 272825"/>
                  <a:gd name="connsiteY3-8" fmla="*/ 3776662 h 3776662"/>
                  <a:gd name="connsiteX4-9" fmla="*/ 1 w 272825"/>
                  <a:gd name="connsiteY4-10" fmla="*/ 3609974 h 3776662"/>
                  <a:gd name="connsiteX5" fmla="*/ 0 w 272825"/>
                  <a:gd name="connsiteY5" fmla="*/ 0 h 3776662"/>
                  <a:gd name="connsiteX0-11" fmla="*/ 0 w 272825"/>
                  <a:gd name="connsiteY0-12" fmla="*/ 0 h 3776662"/>
                  <a:gd name="connsiteX1-13" fmla="*/ 272825 w 272825"/>
                  <a:gd name="connsiteY1-14" fmla="*/ 0 h 3776662"/>
                  <a:gd name="connsiteX2-15" fmla="*/ 272825 w 272825"/>
                  <a:gd name="connsiteY2-16" fmla="*/ 3776662 h 3776662"/>
                  <a:gd name="connsiteX3-17" fmla="*/ 57151 w 272825"/>
                  <a:gd name="connsiteY3-18" fmla="*/ 3776661 h 3776662"/>
                  <a:gd name="connsiteX4-19" fmla="*/ 0 w 272825"/>
                  <a:gd name="connsiteY4-20" fmla="*/ 3776662 h 3776662"/>
                  <a:gd name="connsiteX5-21" fmla="*/ 1 w 272825"/>
                  <a:gd name="connsiteY5-22" fmla="*/ 3609974 h 3776662"/>
                  <a:gd name="connsiteX6" fmla="*/ 0 w 272825"/>
                  <a:gd name="connsiteY6" fmla="*/ 0 h 3776662"/>
                  <a:gd name="connsiteX0-23" fmla="*/ 0 w 272825"/>
                  <a:gd name="connsiteY0-24" fmla="*/ 0 h 3776662"/>
                  <a:gd name="connsiteX1-25" fmla="*/ 272825 w 272825"/>
                  <a:gd name="connsiteY1-26" fmla="*/ 0 h 3776662"/>
                  <a:gd name="connsiteX2-27" fmla="*/ 272825 w 272825"/>
                  <a:gd name="connsiteY2-28" fmla="*/ 3776662 h 3776662"/>
                  <a:gd name="connsiteX3-29" fmla="*/ 166689 w 272825"/>
                  <a:gd name="connsiteY3-30" fmla="*/ 3776661 h 3776662"/>
                  <a:gd name="connsiteX4-31" fmla="*/ 57151 w 272825"/>
                  <a:gd name="connsiteY4-32" fmla="*/ 3776661 h 3776662"/>
                  <a:gd name="connsiteX5-33" fmla="*/ 0 w 272825"/>
                  <a:gd name="connsiteY5-34" fmla="*/ 3776662 h 3776662"/>
                  <a:gd name="connsiteX6-35" fmla="*/ 1 w 272825"/>
                  <a:gd name="connsiteY6-36" fmla="*/ 3609974 h 3776662"/>
                  <a:gd name="connsiteX7" fmla="*/ 0 w 272825"/>
                  <a:gd name="connsiteY7" fmla="*/ 0 h 3776662"/>
                  <a:gd name="connsiteX0-37" fmla="*/ 0 w 272825"/>
                  <a:gd name="connsiteY0-38" fmla="*/ 0 h 3776662"/>
                  <a:gd name="connsiteX1-39" fmla="*/ 272825 w 272825"/>
                  <a:gd name="connsiteY1-40" fmla="*/ 0 h 3776662"/>
                  <a:gd name="connsiteX2-41" fmla="*/ 272825 w 272825"/>
                  <a:gd name="connsiteY2-42" fmla="*/ 3776662 h 3776662"/>
                  <a:gd name="connsiteX3-43" fmla="*/ 166689 w 272825"/>
                  <a:gd name="connsiteY3-44" fmla="*/ 3776661 h 3776662"/>
                  <a:gd name="connsiteX4-45" fmla="*/ 107157 w 272825"/>
                  <a:gd name="connsiteY4-46" fmla="*/ 3774280 h 3776662"/>
                  <a:gd name="connsiteX5-47" fmla="*/ 57151 w 272825"/>
                  <a:gd name="connsiteY5-48" fmla="*/ 3776661 h 3776662"/>
                  <a:gd name="connsiteX6-49" fmla="*/ 0 w 272825"/>
                  <a:gd name="connsiteY6-50" fmla="*/ 3776662 h 3776662"/>
                  <a:gd name="connsiteX7-51" fmla="*/ 1 w 272825"/>
                  <a:gd name="connsiteY7-52" fmla="*/ 3609974 h 3776662"/>
                  <a:gd name="connsiteX8" fmla="*/ 0 w 272825"/>
                  <a:gd name="connsiteY8" fmla="*/ 0 h 3776662"/>
                  <a:gd name="connsiteX0-53" fmla="*/ 0 w 272825"/>
                  <a:gd name="connsiteY0-54" fmla="*/ 0 h 3776662"/>
                  <a:gd name="connsiteX1-55" fmla="*/ 272825 w 272825"/>
                  <a:gd name="connsiteY1-56" fmla="*/ 0 h 3776662"/>
                  <a:gd name="connsiteX2-57" fmla="*/ 272825 w 272825"/>
                  <a:gd name="connsiteY2-58" fmla="*/ 3776662 h 3776662"/>
                  <a:gd name="connsiteX3-59" fmla="*/ 221457 w 272825"/>
                  <a:gd name="connsiteY3-60" fmla="*/ 3774280 h 3776662"/>
                  <a:gd name="connsiteX4-61" fmla="*/ 166689 w 272825"/>
                  <a:gd name="connsiteY4-62" fmla="*/ 3776661 h 3776662"/>
                  <a:gd name="connsiteX5-63" fmla="*/ 107157 w 272825"/>
                  <a:gd name="connsiteY5-64" fmla="*/ 3774280 h 3776662"/>
                  <a:gd name="connsiteX6-65" fmla="*/ 57151 w 272825"/>
                  <a:gd name="connsiteY6-66" fmla="*/ 3776661 h 3776662"/>
                  <a:gd name="connsiteX7-67" fmla="*/ 0 w 272825"/>
                  <a:gd name="connsiteY7-68" fmla="*/ 3776662 h 3776662"/>
                  <a:gd name="connsiteX8-69" fmla="*/ 1 w 272825"/>
                  <a:gd name="connsiteY8-70" fmla="*/ 3609974 h 3776662"/>
                  <a:gd name="connsiteX9" fmla="*/ 0 w 272825"/>
                  <a:gd name="connsiteY9" fmla="*/ 0 h 3776662"/>
                  <a:gd name="connsiteX0-71" fmla="*/ 0 w 272825"/>
                  <a:gd name="connsiteY0-72" fmla="*/ 0 h 3776662"/>
                  <a:gd name="connsiteX1-73" fmla="*/ 272825 w 272825"/>
                  <a:gd name="connsiteY1-74" fmla="*/ 0 h 3776662"/>
                  <a:gd name="connsiteX2-75" fmla="*/ 272825 w 272825"/>
                  <a:gd name="connsiteY2-76" fmla="*/ 3776662 h 3776662"/>
                  <a:gd name="connsiteX3-77" fmla="*/ 252414 w 272825"/>
                  <a:gd name="connsiteY3-78" fmla="*/ 3776661 h 3776662"/>
                  <a:gd name="connsiteX4-79" fmla="*/ 221457 w 272825"/>
                  <a:gd name="connsiteY4-80" fmla="*/ 3774280 h 3776662"/>
                  <a:gd name="connsiteX5-81" fmla="*/ 166689 w 272825"/>
                  <a:gd name="connsiteY5-82" fmla="*/ 3776661 h 3776662"/>
                  <a:gd name="connsiteX6-83" fmla="*/ 107157 w 272825"/>
                  <a:gd name="connsiteY6-84" fmla="*/ 3774280 h 3776662"/>
                  <a:gd name="connsiteX7-85" fmla="*/ 57151 w 272825"/>
                  <a:gd name="connsiteY7-86" fmla="*/ 3776661 h 3776662"/>
                  <a:gd name="connsiteX8-87" fmla="*/ 0 w 272825"/>
                  <a:gd name="connsiteY8-88" fmla="*/ 3776662 h 3776662"/>
                  <a:gd name="connsiteX9-89" fmla="*/ 1 w 272825"/>
                  <a:gd name="connsiteY9-90" fmla="*/ 3609974 h 3776662"/>
                  <a:gd name="connsiteX10" fmla="*/ 0 w 272825"/>
                  <a:gd name="connsiteY10" fmla="*/ 0 h 3776662"/>
                  <a:gd name="connsiteX0-91" fmla="*/ 0 w 273845"/>
                  <a:gd name="connsiteY0-92" fmla="*/ 0 h 3776662"/>
                  <a:gd name="connsiteX1-93" fmla="*/ 272825 w 273845"/>
                  <a:gd name="connsiteY1-94" fmla="*/ 0 h 3776662"/>
                  <a:gd name="connsiteX2-95" fmla="*/ 273845 w 273845"/>
                  <a:gd name="connsiteY2-96" fmla="*/ 3581399 h 3776662"/>
                  <a:gd name="connsiteX3-97" fmla="*/ 272825 w 273845"/>
                  <a:gd name="connsiteY3-98" fmla="*/ 3776662 h 3776662"/>
                  <a:gd name="connsiteX4-99" fmla="*/ 252414 w 273845"/>
                  <a:gd name="connsiteY4-100" fmla="*/ 3776661 h 3776662"/>
                  <a:gd name="connsiteX5-101" fmla="*/ 221457 w 273845"/>
                  <a:gd name="connsiteY5-102" fmla="*/ 3774280 h 3776662"/>
                  <a:gd name="connsiteX6-103" fmla="*/ 166689 w 273845"/>
                  <a:gd name="connsiteY6-104" fmla="*/ 3776661 h 3776662"/>
                  <a:gd name="connsiteX7-105" fmla="*/ 107157 w 273845"/>
                  <a:gd name="connsiteY7-106" fmla="*/ 3774280 h 3776662"/>
                  <a:gd name="connsiteX8-107" fmla="*/ 57151 w 273845"/>
                  <a:gd name="connsiteY8-108" fmla="*/ 3776661 h 3776662"/>
                  <a:gd name="connsiteX9-109" fmla="*/ 0 w 273845"/>
                  <a:gd name="connsiteY9-110" fmla="*/ 3776662 h 3776662"/>
                  <a:gd name="connsiteX10-111" fmla="*/ 1 w 273845"/>
                  <a:gd name="connsiteY10-112" fmla="*/ 3609974 h 3776662"/>
                  <a:gd name="connsiteX11" fmla="*/ 0 w 273845"/>
                  <a:gd name="connsiteY11" fmla="*/ 0 h 3776662"/>
                  <a:gd name="connsiteX0-113" fmla="*/ 0 w 273845"/>
                  <a:gd name="connsiteY0-114" fmla="*/ 0 h 3776662"/>
                  <a:gd name="connsiteX1-115" fmla="*/ 272825 w 273845"/>
                  <a:gd name="connsiteY1-116" fmla="*/ 0 h 3776662"/>
                  <a:gd name="connsiteX2-117" fmla="*/ 273845 w 273845"/>
                  <a:gd name="connsiteY2-118" fmla="*/ 3581399 h 3776662"/>
                  <a:gd name="connsiteX3-119" fmla="*/ 252414 w 273845"/>
                  <a:gd name="connsiteY3-120" fmla="*/ 3776661 h 3776662"/>
                  <a:gd name="connsiteX4-121" fmla="*/ 221457 w 273845"/>
                  <a:gd name="connsiteY4-122" fmla="*/ 3774280 h 3776662"/>
                  <a:gd name="connsiteX5-123" fmla="*/ 166689 w 273845"/>
                  <a:gd name="connsiteY5-124" fmla="*/ 3776661 h 3776662"/>
                  <a:gd name="connsiteX6-125" fmla="*/ 107157 w 273845"/>
                  <a:gd name="connsiteY6-126" fmla="*/ 3774280 h 3776662"/>
                  <a:gd name="connsiteX7-127" fmla="*/ 57151 w 273845"/>
                  <a:gd name="connsiteY7-128" fmla="*/ 3776661 h 3776662"/>
                  <a:gd name="connsiteX8-129" fmla="*/ 0 w 273845"/>
                  <a:gd name="connsiteY8-130" fmla="*/ 3776662 h 3776662"/>
                  <a:gd name="connsiteX9-131" fmla="*/ 1 w 273845"/>
                  <a:gd name="connsiteY9-132" fmla="*/ 3609974 h 3776662"/>
                  <a:gd name="connsiteX10-133" fmla="*/ 0 w 273845"/>
                  <a:gd name="connsiteY10-134" fmla="*/ 0 h 3776662"/>
                  <a:gd name="connsiteX0-135" fmla="*/ 0 w 273845"/>
                  <a:gd name="connsiteY0-136" fmla="*/ 0 h 3776661"/>
                  <a:gd name="connsiteX1-137" fmla="*/ 272825 w 273845"/>
                  <a:gd name="connsiteY1-138" fmla="*/ 0 h 3776661"/>
                  <a:gd name="connsiteX2-139" fmla="*/ 273845 w 273845"/>
                  <a:gd name="connsiteY2-140" fmla="*/ 3581399 h 3776661"/>
                  <a:gd name="connsiteX3-141" fmla="*/ 252414 w 273845"/>
                  <a:gd name="connsiteY3-142" fmla="*/ 3776661 h 3776661"/>
                  <a:gd name="connsiteX4-143" fmla="*/ 221457 w 273845"/>
                  <a:gd name="connsiteY4-144" fmla="*/ 3774280 h 3776661"/>
                  <a:gd name="connsiteX5-145" fmla="*/ 166689 w 273845"/>
                  <a:gd name="connsiteY5-146" fmla="*/ 3776661 h 3776661"/>
                  <a:gd name="connsiteX6-147" fmla="*/ 107157 w 273845"/>
                  <a:gd name="connsiteY6-148" fmla="*/ 3774280 h 3776661"/>
                  <a:gd name="connsiteX7-149" fmla="*/ 57151 w 273845"/>
                  <a:gd name="connsiteY7-150" fmla="*/ 3776661 h 3776661"/>
                  <a:gd name="connsiteX8-151" fmla="*/ 1 w 273845"/>
                  <a:gd name="connsiteY8-152" fmla="*/ 3609974 h 3776661"/>
                  <a:gd name="connsiteX9-153" fmla="*/ 0 w 273845"/>
                  <a:gd name="connsiteY9-154" fmla="*/ 0 h 3776661"/>
                  <a:gd name="connsiteX0-155" fmla="*/ 0 w 273845"/>
                  <a:gd name="connsiteY0-156" fmla="*/ 0 h 3776661"/>
                  <a:gd name="connsiteX1-157" fmla="*/ 272825 w 273845"/>
                  <a:gd name="connsiteY1-158" fmla="*/ 0 h 3776661"/>
                  <a:gd name="connsiteX2-159" fmla="*/ 273845 w 273845"/>
                  <a:gd name="connsiteY2-160" fmla="*/ 3581399 h 3776661"/>
                  <a:gd name="connsiteX3-161" fmla="*/ 252414 w 273845"/>
                  <a:gd name="connsiteY3-162" fmla="*/ 3776661 h 3776661"/>
                  <a:gd name="connsiteX4-163" fmla="*/ 221457 w 273845"/>
                  <a:gd name="connsiteY4-164" fmla="*/ 3774280 h 3776661"/>
                  <a:gd name="connsiteX5-165" fmla="*/ 166689 w 273845"/>
                  <a:gd name="connsiteY5-166" fmla="*/ 3776661 h 3776661"/>
                  <a:gd name="connsiteX6-167" fmla="*/ 104776 w 273845"/>
                  <a:gd name="connsiteY6-168" fmla="*/ 3664743 h 3776661"/>
                  <a:gd name="connsiteX7-169" fmla="*/ 57151 w 273845"/>
                  <a:gd name="connsiteY7-170" fmla="*/ 3776661 h 3776661"/>
                  <a:gd name="connsiteX8-171" fmla="*/ 1 w 273845"/>
                  <a:gd name="connsiteY8-172" fmla="*/ 3609974 h 3776661"/>
                  <a:gd name="connsiteX9-173" fmla="*/ 0 w 273845"/>
                  <a:gd name="connsiteY9-174" fmla="*/ 0 h 3776661"/>
                  <a:gd name="connsiteX0-175" fmla="*/ 0 w 273845"/>
                  <a:gd name="connsiteY0-176" fmla="*/ 0 h 3776661"/>
                  <a:gd name="connsiteX1-177" fmla="*/ 272825 w 273845"/>
                  <a:gd name="connsiteY1-178" fmla="*/ 0 h 3776661"/>
                  <a:gd name="connsiteX2-179" fmla="*/ 273845 w 273845"/>
                  <a:gd name="connsiteY2-180" fmla="*/ 3581399 h 3776661"/>
                  <a:gd name="connsiteX3-181" fmla="*/ 252414 w 273845"/>
                  <a:gd name="connsiteY3-182" fmla="*/ 3776661 h 3776661"/>
                  <a:gd name="connsiteX4-183" fmla="*/ 221457 w 273845"/>
                  <a:gd name="connsiteY4-184" fmla="*/ 3774280 h 3776661"/>
                  <a:gd name="connsiteX5-185" fmla="*/ 166689 w 273845"/>
                  <a:gd name="connsiteY5-186" fmla="*/ 3776661 h 3776661"/>
                  <a:gd name="connsiteX6-187" fmla="*/ 104776 w 273845"/>
                  <a:gd name="connsiteY6-188" fmla="*/ 3664743 h 3776661"/>
                  <a:gd name="connsiteX7-189" fmla="*/ 57151 w 273845"/>
                  <a:gd name="connsiteY7-190" fmla="*/ 3750467 h 3776661"/>
                  <a:gd name="connsiteX8-191" fmla="*/ 1 w 273845"/>
                  <a:gd name="connsiteY8-192" fmla="*/ 3609974 h 3776661"/>
                  <a:gd name="connsiteX9-193" fmla="*/ 0 w 273845"/>
                  <a:gd name="connsiteY9-194" fmla="*/ 0 h 3776661"/>
                  <a:gd name="connsiteX0-195" fmla="*/ 0 w 273845"/>
                  <a:gd name="connsiteY0-196" fmla="*/ 0 h 3776661"/>
                  <a:gd name="connsiteX1-197" fmla="*/ 272825 w 273845"/>
                  <a:gd name="connsiteY1-198" fmla="*/ 0 h 3776661"/>
                  <a:gd name="connsiteX2-199" fmla="*/ 273845 w 273845"/>
                  <a:gd name="connsiteY2-200" fmla="*/ 3581399 h 3776661"/>
                  <a:gd name="connsiteX3-201" fmla="*/ 252414 w 273845"/>
                  <a:gd name="connsiteY3-202" fmla="*/ 3776661 h 3776661"/>
                  <a:gd name="connsiteX4-203" fmla="*/ 228601 w 273845"/>
                  <a:gd name="connsiteY4-204" fmla="*/ 3629023 h 3776661"/>
                  <a:gd name="connsiteX5-205" fmla="*/ 166689 w 273845"/>
                  <a:gd name="connsiteY5-206" fmla="*/ 3776661 h 3776661"/>
                  <a:gd name="connsiteX6-207" fmla="*/ 104776 w 273845"/>
                  <a:gd name="connsiteY6-208" fmla="*/ 3664743 h 3776661"/>
                  <a:gd name="connsiteX7-209" fmla="*/ 57151 w 273845"/>
                  <a:gd name="connsiteY7-210" fmla="*/ 3750467 h 3776661"/>
                  <a:gd name="connsiteX8-211" fmla="*/ 1 w 273845"/>
                  <a:gd name="connsiteY8-212" fmla="*/ 3609974 h 3776661"/>
                  <a:gd name="connsiteX9-213" fmla="*/ 0 w 273845"/>
                  <a:gd name="connsiteY9-214" fmla="*/ 0 h 3776661"/>
                  <a:gd name="connsiteX0-215" fmla="*/ 0 w 273845"/>
                  <a:gd name="connsiteY0-216" fmla="*/ 0 h 3776661"/>
                  <a:gd name="connsiteX1-217" fmla="*/ 272825 w 273845"/>
                  <a:gd name="connsiteY1-218" fmla="*/ 0 h 3776661"/>
                  <a:gd name="connsiteX2-219" fmla="*/ 273845 w 273845"/>
                  <a:gd name="connsiteY2-220" fmla="*/ 3581399 h 3776661"/>
                  <a:gd name="connsiteX3-221" fmla="*/ 250032 w 273845"/>
                  <a:gd name="connsiteY3-222" fmla="*/ 3695699 h 3776661"/>
                  <a:gd name="connsiteX4-223" fmla="*/ 228601 w 273845"/>
                  <a:gd name="connsiteY4-224" fmla="*/ 3629023 h 3776661"/>
                  <a:gd name="connsiteX5-225" fmla="*/ 166689 w 273845"/>
                  <a:gd name="connsiteY5-226" fmla="*/ 3776661 h 3776661"/>
                  <a:gd name="connsiteX6-227" fmla="*/ 104776 w 273845"/>
                  <a:gd name="connsiteY6-228" fmla="*/ 3664743 h 3776661"/>
                  <a:gd name="connsiteX7-229" fmla="*/ 57151 w 273845"/>
                  <a:gd name="connsiteY7-230" fmla="*/ 3750467 h 3776661"/>
                  <a:gd name="connsiteX8-231" fmla="*/ 1 w 273845"/>
                  <a:gd name="connsiteY8-232" fmla="*/ 3609974 h 3776661"/>
                  <a:gd name="connsiteX9-233" fmla="*/ 0 w 273845"/>
                  <a:gd name="connsiteY9-234" fmla="*/ 0 h 3776661"/>
                  <a:gd name="connsiteX0-235" fmla="*/ 0 w 273845"/>
                  <a:gd name="connsiteY0-236" fmla="*/ 0 h 3776661"/>
                  <a:gd name="connsiteX1-237" fmla="*/ 272825 w 273845"/>
                  <a:gd name="connsiteY1-238" fmla="*/ 0 h 3776661"/>
                  <a:gd name="connsiteX2-239" fmla="*/ 273845 w 273845"/>
                  <a:gd name="connsiteY2-240" fmla="*/ 3581399 h 3776661"/>
                  <a:gd name="connsiteX3-241" fmla="*/ 247651 w 273845"/>
                  <a:gd name="connsiteY3-242" fmla="*/ 3702843 h 3776661"/>
                  <a:gd name="connsiteX4-243" fmla="*/ 228601 w 273845"/>
                  <a:gd name="connsiteY4-244" fmla="*/ 3629023 h 3776661"/>
                  <a:gd name="connsiteX5-245" fmla="*/ 166689 w 273845"/>
                  <a:gd name="connsiteY5-246" fmla="*/ 3776661 h 3776661"/>
                  <a:gd name="connsiteX6-247" fmla="*/ 104776 w 273845"/>
                  <a:gd name="connsiteY6-248" fmla="*/ 3664743 h 3776661"/>
                  <a:gd name="connsiteX7-249" fmla="*/ 57151 w 273845"/>
                  <a:gd name="connsiteY7-250" fmla="*/ 3750467 h 3776661"/>
                  <a:gd name="connsiteX8-251" fmla="*/ 1 w 273845"/>
                  <a:gd name="connsiteY8-252" fmla="*/ 3609974 h 3776661"/>
                  <a:gd name="connsiteX9-253" fmla="*/ 0 w 273845"/>
                  <a:gd name="connsiteY9-254" fmla="*/ 0 h 3776661"/>
                  <a:gd name="connsiteX0-255" fmla="*/ 0 w 273845"/>
                  <a:gd name="connsiteY0-256" fmla="*/ 0 h 3776661"/>
                  <a:gd name="connsiteX1-257" fmla="*/ 272825 w 273845"/>
                  <a:gd name="connsiteY1-258" fmla="*/ 0 h 3776661"/>
                  <a:gd name="connsiteX2-259" fmla="*/ 273845 w 273845"/>
                  <a:gd name="connsiteY2-260" fmla="*/ 3581399 h 3776661"/>
                  <a:gd name="connsiteX3-261" fmla="*/ 247651 w 273845"/>
                  <a:gd name="connsiteY3-262" fmla="*/ 3702843 h 3776661"/>
                  <a:gd name="connsiteX4-263" fmla="*/ 228601 w 273845"/>
                  <a:gd name="connsiteY4-264" fmla="*/ 3629023 h 3776661"/>
                  <a:gd name="connsiteX5-265" fmla="*/ 166689 w 273845"/>
                  <a:gd name="connsiteY5-266" fmla="*/ 3776661 h 3776661"/>
                  <a:gd name="connsiteX6-267" fmla="*/ 104776 w 273845"/>
                  <a:gd name="connsiteY6-268" fmla="*/ 3664743 h 3776661"/>
                  <a:gd name="connsiteX7-269" fmla="*/ 57151 w 273845"/>
                  <a:gd name="connsiteY7-270" fmla="*/ 3750467 h 3776661"/>
                  <a:gd name="connsiteX8-271" fmla="*/ 1 w 273845"/>
                  <a:gd name="connsiteY8-272" fmla="*/ 3609974 h 3776661"/>
                  <a:gd name="connsiteX9-273" fmla="*/ 0 w 273845"/>
                  <a:gd name="connsiteY9-274" fmla="*/ 0 h 3776661"/>
                  <a:gd name="connsiteX0-275" fmla="*/ 0 w 273845"/>
                  <a:gd name="connsiteY0-276" fmla="*/ 0 h 3776661"/>
                  <a:gd name="connsiteX1-277" fmla="*/ 272825 w 273845"/>
                  <a:gd name="connsiteY1-278" fmla="*/ 0 h 3776661"/>
                  <a:gd name="connsiteX2-279" fmla="*/ 273845 w 273845"/>
                  <a:gd name="connsiteY2-280" fmla="*/ 3581399 h 3776661"/>
                  <a:gd name="connsiteX3-281" fmla="*/ 247651 w 273845"/>
                  <a:gd name="connsiteY3-282" fmla="*/ 3702843 h 3776661"/>
                  <a:gd name="connsiteX4-283" fmla="*/ 228601 w 273845"/>
                  <a:gd name="connsiteY4-284" fmla="*/ 3629023 h 3776661"/>
                  <a:gd name="connsiteX5-285" fmla="*/ 166689 w 273845"/>
                  <a:gd name="connsiteY5-286" fmla="*/ 3776661 h 3776661"/>
                  <a:gd name="connsiteX6-287" fmla="*/ 104776 w 273845"/>
                  <a:gd name="connsiteY6-288" fmla="*/ 3664743 h 3776661"/>
                  <a:gd name="connsiteX7-289" fmla="*/ 57151 w 273845"/>
                  <a:gd name="connsiteY7-290" fmla="*/ 3750467 h 3776661"/>
                  <a:gd name="connsiteX8-291" fmla="*/ 1 w 273845"/>
                  <a:gd name="connsiteY8-292" fmla="*/ 3609974 h 3776661"/>
                  <a:gd name="connsiteX9-293" fmla="*/ 0 w 273845"/>
                  <a:gd name="connsiteY9-294" fmla="*/ 0 h 3776661"/>
                  <a:gd name="connsiteX0-295" fmla="*/ 0 w 273845"/>
                  <a:gd name="connsiteY0-296" fmla="*/ 0 h 3776661"/>
                  <a:gd name="connsiteX1-297" fmla="*/ 272825 w 273845"/>
                  <a:gd name="connsiteY1-298" fmla="*/ 0 h 3776661"/>
                  <a:gd name="connsiteX2-299" fmla="*/ 273845 w 273845"/>
                  <a:gd name="connsiteY2-300" fmla="*/ 3581399 h 3776661"/>
                  <a:gd name="connsiteX3-301" fmla="*/ 247651 w 273845"/>
                  <a:gd name="connsiteY3-302" fmla="*/ 3702843 h 3776661"/>
                  <a:gd name="connsiteX4-303" fmla="*/ 228601 w 273845"/>
                  <a:gd name="connsiteY4-304" fmla="*/ 3629023 h 3776661"/>
                  <a:gd name="connsiteX5-305" fmla="*/ 166689 w 273845"/>
                  <a:gd name="connsiteY5-306" fmla="*/ 3776661 h 3776661"/>
                  <a:gd name="connsiteX6-307" fmla="*/ 104776 w 273845"/>
                  <a:gd name="connsiteY6-308" fmla="*/ 3664743 h 3776661"/>
                  <a:gd name="connsiteX7-309" fmla="*/ 57151 w 273845"/>
                  <a:gd name="connsiteY7-310" fmla="*/ 3750467 h 3776661"/>
                  <a:gd name="connsiteX8-311" fmla="*/ 1 w 273845"/>
                  <a:gd name="connsiteY8-312" fmla="*/ 3609974 h 3776661"/>
                  <a:gd name="connsiteX9-313" fmla="*/ 0 w 273845"/>
                  <a:gd name="connsiteY9-314" fmla="*/ 0 h 3776661"/>
                  <a:gd name="connsiteX0-315" fmla="*/ 0 w 273845"/>
                  <a:gd name="connsiteY0-316" fmla="*/ 0 h 3776661"/>
                  <a:gd name="connsiteX1-317" fmla="*/ 272825 w 273845"/>
                  <a:gd name="connsiteY1-318" fmla="*/ 0 h 3776661"/>
                  <a:gd name="connsiteX2-319" fmla="*/ 273845 w 273845"/>
                  <a:gd name="connsiteY2-320" fmla="*/ 3581399 h 3776661"/>
                  <a:gd name="connsiteX3-321" fmla="*/ 247651 w 273845"/>
                  <a:gd name="connsiteY3-322" fmla="*/ 3702843 h 3776661"/>
                  <a:gd name="connsiteX4-323" fmla="*/ 228601 w 273845"/>
                  <a:gd name="connsiteY4-324" fmla="*/ 3629023 h 3776661"/>
                  <a:gd name="connsiteX5-325" fmla="*/ 166689 w 273845"/>
                  <a:gd name="connsiteY5-326" fmla="*/ 3776661 h 3776661"/>
                  <a:gd name="connsiteX6-327" fmla="*/ 104776 w 273845"/>
                  <a:gd name="connsiteY6-328" fmla="*/ 3664743 h 3776661"/>
                  <a:gd name="connsiteX7-329" fmla="*/ 57151 w 273845"/>
                  <a:gd name="connsiteY7-330" fmla="*/ 3750467 h 3776661"/>
                  <a:gd name="connsiteX8-331" fmla="*/ 1 w 273845"/>
                  <a:gd name="connsiteY8-332" fmla="*/ 3609974 h 3776661"/>
                  <a:gd name="connsiteX9-333" fmla="*/ 0 w 273845"/>
                  <a:gd name="connsiteY9-334" fmla="*/ 0 h 3776661"/>
                  <a:gd name="connsiteX0-335" fmla="*/ 0 w 273845"/>
                  <a:gd name="connsiteY0-336" fmla="*/ 0 h 3776661"/>
                  <a:gd name="connsiteX1-337" fmla="*/ 272825 w 273845"/>
                  <a:gd name="connsiteY1-338" fmla="*/ 0 h 3776661"/>
                  <a:gd name="connsiteX2-339" fmla="*/ 273845 w 273845"/>
                  <a:gd name="connsiteY2-340" fmla="*/ 3581399 h 3776661"/>
                  <a:gd name="connsiteX3-341" fmla="*/ 247651 w 273845"/>
                  <a:gd name="connsiteY3-342" fmla="*/ 3702843 h 3776661"/>
                  <a:gd name="connsiteX4-343" fmla="*/ 228601 w 273845"/>
                  <a:gd name="connsiteY4-344" fmla="*/ 3629023 h 3776661"/>
                  <a:gd name="connsiteX5-345" fmla="*/ 166689 w 273845"/>
                  <a:gd name="connsiteY5-346" fmla="*/ 3776661 h 3776661"/>
                  <a:gd name="connsiteX6-347" fmla="*/ 104776 w 273845"/>
                  <a:gd name="connsiteY6-348" fmla="*/ 3664743 h 3776661"/>
                  <a:gd name="connsiteX7-349" fmla="*/ 57151 w 273845"/>
                  <a:gd name="connsiteY7-350" fmla="*/ 3750467 h 3776661"/>
                  <a:gd name="connsiteX8-351" fmla="*/ 1 w 273845"/>
                  <a:gd name="connsiteY8-352" fmla="*/ 3609974 h 3776661"/>
                  <a:gd name="connsiteX9-353" fmla="*/ 0 w 273845"/>
                  <a:gd name="connsiteY9-354" fmla="*/ 0 h 3776661"/>
                  <a:gd name="connsiteX0-355" fmla="*/ 0 w 273845"/>
                  <a:gd name="connsiteY0-356" fmla="*/ 0 h 3776887"/>
                  <a:gd name="connsiteX1-357" fmla="*/ 272825 w 273845"/>
                  <a:gd name="connsiteY1-358" fmla="*/ 0 h 3776887"/>
                  <a:gd name="connsiteX2-359" fmla="*/ 273845 w 273845"/>
                  <a:gd name="connsiteY2-360" fmla="*/ 3581399 h 3776887"/>
                  <a:gd name="connsiteX3-361" fmla="*/ 247651 w 273845"/>
                  <a:gd name="connsiteY3-362" fmla="*/ 3702843 h 3776887"/>
                  <a:gd name="connsiteX4-363" fmla="*/ 228601 w 273845"/>
                  <a:gd name="connsiteY4-364" fmla="*/ 3629023 h 3776887"/>
                  <a:gd name="connsiteX5-365" fmla="*/ 166689 w 273845"/>
                  <a:gd name="connsiteY5-366" fmla="*/ 3776661 h 3776887"/>
                  <a:gd name="connsiteX6-367" fmla="*/ 104776 w 273845"/>
                  <a:gd name="connsiteY6-368" fmla="*/ 3664743 h 3776887"/>
                  <a:gd name="connsiteX7-369" fmla="*/ 57151 w 273845"/>
                  <a:gd name="connsiteY7-370" fmla="*/ 3750467 h 3776887"/>
                  <a:gd name="connsiteX8-371" fmla="*/ 1 w 273845"/>
                  <a:gd name="connsiteY8-372" fmla="*/ 3609974 h 3776887"/>
                  <a:gd name="connsiteX9-373" fmla="*/ 0 w 273845"/>
                  <a:gd name="connsiteY9-374" fmla="*/ 0 h 3776887"/>
                  <a:gd name="connsiteX0-375" fmla="*/ 0 w 273845"/>
                  <a:gd name="connsiteY0-376" fmla="*/ 0 h 3776887"/>
                  <a:gd name="connsiteX1-377" fmla="*/ 272825 w 273845"/>
                  <a:gd name="connsiteY1-378" fmla="*/ 0 h 3776887"/>
                  <a:gd name="connsiteX2-379" fmla="*/ 273845 w 273845"/>
                  <a:gd name="connsiteY2-380" fmla="*/ 3581399 h 3776887"/>
                  <a:gd name="connsiteX3-381" fmla="*/ 247651 w 273845"/>
                  <a:gd name="connsiteY3-382" fmla="*/ 3702843 h 3776887"/>
                  <a:gd name="connsiteX4-383" fmla="*/ 228601 w 273845"/>
                  <a:gd name="connsiteY4-384" fmla="*/ 3629023 h 3776887"/>
                  <a:gd name="connsiteX5-385" fmla="*/ 166689 w 273845"/>
                  <a:gd name="connsiteY5-386" fmla="*/ 3776661 h 3776887"/>
                  <a:gd name="connsiteX6-387" fmla="*/ 104776 w 273845"/>
                  <a:gd name="connsiteY6-388" fmla="*/ 3664743 h 3776887"/>
                  <a:gd name="connsiteX7-389" fmla="*/ 57151 w 273845"/>
                  <a:gd name="connsiteY7-390" fmla="*/ 3750467 h 3776887"/>
                  <a:gd name="connsiteX8-391" fmla="*/ 1 w 273845"/>
                  <a:gd name="connsiteY8-392" fmla="*/ 3609974 h 3776887"/>
                  <a:gd name="connsiteX9-393" fmla="*/ 0 w 273845"/>
                  <a:gd name="connsiteY9-394" fmla="*/ 0 h 3776887"/>
                  <a:gd name="connsiteX0-395" fmla="*/ 0 w 273845"/>
                  <a:gd name="connsiteY0-396" fmla="*/ 0 h 3776887"/>
                  <a:gd name="connsiteX1-397" fmla="*/ 272825 w 273845"/>
                  <a:gd name="connsiteY1-398" fmla="*/ 0 h 3776887"/>
                  <a:gd name="connsiteX2-399" fmla="*/ 273845 w 273845"/>
                  <a:gd name="connsiteY2-400" fmla="*/ 3581399 h 3776887"/>
                  <a:gd name="connsiteX3-401" fmla="*/ 247651 w 273845"/>
                  <a:gd name="connsiteY3-402" fmla="*/ 3702843 h 3776887"/>
                  <a:gd name="connsiteX4-403" fmla="*/ 228601 w 273845"/>
                  <a:gd name="connsiteY4-404" fmla="*/ 3629023 h 3776887"/>
                  <a:gd name="connsiteX5-405" fmla="*/ 166689 w 273845"/>
                  <a:gd name="connsiteY5-406" fmla="*/ 3776661 h 3776887"/>
                  <a:gd name="connsiteX6-407" fmla="*/ 104776 w 273845"/>
                  <a:gd name="connsiteY6-408" fmla="*/ 3664743 h 3776887"/>
                  <a:gd name="connsiteX7-409" fmla="*/ 57151 w 273845"/>
                  <a:gd name="connsiteY7-410" fmla="*/ 3750467 h 3776887"/>
                  <a:gd name="connsiteX8-411" fmla="*/ 1 w 273845"/>
                  <a:gd name="connsiteY8-412" fmla="*/ 3609974 h 3776887"/>
                  <a:gd name="connsiteX9-413" fmla="*/ 0 w 273845"/>
                  <a:gd name="connsiteY9-414" fmla="*/ 0 h 3776887"/>
                  <a:gd name="connsiteX0-415" fmla="*/ 0 w 273845"/>
                  <a:gd name="connsiteY0-416" fmla="*/ 0 h 3776859"/>
                  <a:gd name="connsiteX1-417" fmla="*/ 272825 w 273845"/>
                  <a:gd name="connsiteY1-418" fmla="*/ 0 h 3776859"/>
                  <a:gd name="connsiteX2-419" fmla="*/ 273845 w 273845"/>
                  <a:gd name="connsiteY2-420" fmla="*/ 3581399 h 3776859"/>
                  <a:gd name="connsiteX3-421" fmla="*/ 247651 w 273845"/>
                  <a:gd name="connsiteY3-422" fmla="*/ 3702843 h 3776859"/>
                  <a:gd name="connsiteX4-423" fmla="*/ 223839 w 273845"/>
                  <a:gd name="connsiteY4-424" fmla="*/ 3631404 h 3776859"/>
                  <a:gd name="connsiteX5-425" fmla="*/ 166689 w 273845"/>
                  <a:gd name="connsiteY5-426" fmla="*/ 3776661 h 3776859"/>
                  <a:gd name="connsiteX6-427" fmla="*/ 104776 w 273845"/>
                  <a:gd name="connsiteY6-428" fmla="*/ 3664743 h 3776859"/>
                  <a:gd name="connsiteX7-429" fmla="*/ 57151 w 273845"/>
                  <a:gd name="connsiteY7-430" fmla="*/ 3750467 h 3776859"/>
                  <a:gd name="connsiteX8-431" fmla="*/ 1 w 273845"/>
                  <a:gd name="connsiteY8-432" fmla="*/ 3609974 h 3776859"/>
                  <a:gd name="connsiteX9-433" fmla="*/ 0 w 273845"/>
                  <a:gd name="connsiteY9-434" fmla="*/ 0 h 3776859"/>
                  <a:gd name="connsiteX0-435" fmla="*/ 0 w 273845"/>
                  <a:gd name="connsiteY0-436" fmla="*/ 0 h 3776859"/>
                  <a:gd name="connsiteX1-437" fmla="*/ 272825 w 273845"/>
                  <a:gd name="connsiteY1-438" fmla="*/ 0 h 3776859"/>
                  <a:gd name="connsiteX2-439" fmla="*/ 273845 w 273845"/>
                  <a:gd name="connsiteY2-440" fmla="*/ 3581399 h 3776859"/>
                  <a:gd name="connsiteX3-441" fmla="*/ 247651 w 273845"/>
                  <a:gd name="connsiteY3-442" fmla="*/ 3702843 h 3776859"/>
                  <a:gd name="connsiteX4-443" fmla="*/ 223839 w 273845"/>
                  <a:gd name="connsiteY4-444" fmla="*/ 3631404 h 3776859"/>
                  <a:gd name="connsiteX5-445" fmla="*/ 166689 w 273845"/>
                  <a:gd name="connsiteY5-446" fmla="*/ 3776661 h 3776859"/>
                  <a:gd name="connsiteX6-447" fmla="*/ 104776 w 273845"/>
                  <a:gd name="connsiteY6-448" fmla="*/ 3664743 h 3776859"/>
                  <a:gd name="connsiteX7-449" fmla="*/ 57151 w 273845"/>
                  <a:gd name="connsiteY7-450" fmla="*/ 3750467 h 3776859"/>
                  <a:gd name="connsiteX8-451" fmla="*/ 1 w 273845"/>
                  <a:gd name="connsiteY8-452" fmla="*/ 3609974 h 3776859"/>
                  <a:gd name="connsiteX9-453" fmla="*/ 0 w 273845"/>
                  <a:gd name="connsiteY9-454" fmla="*/ 0 h 3776859"/>
                  <a:gd name="connsiteX0-455" fmla="*/ 0 w 273894"/>
                  <a:gd name="connsiteY0-456" fmla="*/ 0 h 3776859"/>
                  <a:gd name="connsiteX1-457" fmla="*/ 272825 w 273894"/>
                  <a:gd name="connsiteY1-458" fmla="*/ 0 h 3776859"/>
                  <a:gd name="connsiteX2-459" fmla="*/ 273845 w 273894"/>
                  <a:gd name="connsiteY2-460" fmla="*/ 3581399 h 3776859"/>
                  <a:gd name="connsiteX3-461" fmla="*/ 247651 w 273894"/>
                  <a:gd name="connsiteY3-462" fmla="*/ 3702843 h 3776859"/>
                  <a:gd name="connsiteX4-463" fmla="*/ 223839 w 273894"/>
                  <a:gd name="connsiteY4-464" fmla="*/ 3631404 h 3776859"/>
                  <a:gd name="connsiteX5-465" fmla="*/ 166689 w 273894"/>
                  <a:gd name="connsiteY5-466" fmla="*/ 3776661 h 3776859"/>
                  <a:gd name="connsiteX6-467" fmla="*/ 104776 w 273894"/>
                  <a:gd name="connsiteY6-468" fmla="*/ 3664743 h 3776859"/>
                  <a:gd name="connsiteX7-469" fmla="*/ 57151 w 273894"/>
                  <a:gd name="connsiteY7-470" fmla="*/ 3750467 h 3776859"/>
                  <a:gd name="connsiteX8-471" fmla="*/ 1 w 273894"/>
                  <a:gd name="connsiteY8-472" fmla="*/ 3609974 h 3776859"/>
                  <a:gd name="connsiteX9-473" fmla="*/ 0 w 273894"/>
                  <a:gd name="connsiteY9-474" fmla="*/ 0 h 3776859"/>
                  <a:gd name="connsiteX0-475" fmla="*/ 0 w 273894"/>
                  <a:gd name="connsiteY0-476" fmla="*/ 0 h 3776859"/>
                  <a:gd name="connsiteX1-477" fmla="*/ 272825 w 273894"/>
                  <a:gd name="connsiteY1-478" fmla="*/ 0 h 3776859"/>
                  <a:gd name="connsiteX2-479" fmla="*/ 273845 w 273894"/>
                  <a:gd name="connsiteY2-480" fmla="*/ 3581399 h 3776859"/>
                  <a:gd name="connsiteX3-481" fmla="*/ 247651 w 273894"/>
                  <a:gd name="connsiteY3-482" fmla="*/ 3702843 h 3776859"/>
                  <a:gd name="connsiteX4-483" fmla="*/ 223839 w 273894"/>
                  <a:gd name="connsiteY4-484" fmla="*/ 3631404 h 3776859"/>
                  <a:gd name="connsiteX5-485" fmla="*/ 166689 w 273894"/>
                  <a:gd name="connsiteY5-486" fmla="*/ 3776661 h 3776859"/>
                  <a:gd name="connsiteX6-487" fmla="*/ 104776 w 273894"/>
                  <a:gd name="connsiteY6-488" fmla="*/ 3664743 h 3776859"/>
                  <a:gd name="connsiteX7-489" fmla="*/ 57151 w 273894"/>
                  <a:gd name="connsiteY7-490" fmla="*/ 3750467 h 3776859"/>
                  <a:gd name="connsiteX8-491" fmla="*/ 1 w 273894"/>
                  <a:gd name="connsiteY8-492" fmla="*/ 3609974 h 3776859"/>
                  <a:gd name="connsiteX9-493" fmla="*/ 0 w 273894"/>
                  <a:gd name="connsiteY9-494" fmla="*/ 0 h 3776859"/>
                  <a:gd name="connsiteX0-495" fmla="*/ 0 w 273845"/>
                  <a:gd name="connsiteY0-496" fmla="*/ 0 h 3776859"/>
                  <a:gd name="connsiteX1-497" fmla="*/ 272825 w 273845"/>
                  <a:gd name="connsiteY1-498" fmla="*/ 0 h 3776859"/>
                  <a:gd name="connsiteX2-499" fmla="*/ 273845 w 273845"/>
                  <a:gd name="connsiteY2-500" fmla="*/ 3581399 h 3776859"/>
                  <a:gd name="connsiteX3-501" fmla="*/ 247651 w 273845"/>
                  <a:gd name="connsiteY3-502" fmla="*/ 3702843 h 3776859"/>
                  <a:gd name="connsiteX4-503" fmla="*/ 223839 w 273845"/>
                  <a:gd name="connsiteY4-504" fmla="*/ 3631404 h 3776859"/>
                  <a:gd name="connsiteX5-505" fmla="*/ 166689 w 273845"/>
                  <a:gd name="connsiteY5-506" fmla="*/ 3776661 h 3776859"/>
                  <a:gd name="connsiteX6-507" fmla="*/ 104776 w 273845"/>
                  <a:gd name="connsiteY6-508" fmla="*/ 3664743 h 3776859"/>
                  <a:gd name="connsiteX7-509" fmla="*/ 57151 w 273845"/>
                  <a:gd name="connsiteY7-510" fmla="*/ 3750467 h 3776859"/>
                  <a:gd name="connsiteX8-511" fmla="*/ 1 w 273845"/>
                  <a:gd name="connsiteY8-512" fmla="*/ 3609974 h 3776859"/>
                  <a:gd name="connsiteX9-513" fmla="*/ 0 w 273845"/>
                  <a:gd name="connsiteY9-514" fmla="*/ 0 h 3776859"/>
                  <a:gd name="connsiteX0-515" fmla="*/ 0 w 273845"/>
                  <a:gd name="connsiteY0-516" fmla="*/ 0 h 3776859"/>
                  <a:gd name="connsiteX1-517" fmla="*/ 272825 w 273845"/>
                  <a:gd name="connsiteY1-518" fmla="*/ 0 h 3776859"/>
                  <a:gd name="connsiteX2-519" fmla="*/ 273845 w 273845"/>
                  <a:gd name="connsiteY2-520" fmla="*/ 3581399 h 3776859"/>
                  <a:gd name="connsiteX3-521" fmla="*/ 252414 w 273845"/>
                  <a:gd name="connsiteY3-522" fmla="*/ 3702843 h 3776859"/>
                  <a:gd name="connsiteX4-523" fmla="*/ 223839 w 273845"/>
                  <a:gd name="connsiteY4-524" fmla="*/ 3631404 h 3776859"/>
                  <a:gd name="connsiteX5-525" fmla="*/ 166689 w 273845"/>
                  <a:gd name="connsiteY5-526" fmla="*/ 3776661 h 3776859"/>
                  <a:gd name="connsiteX6-527" fmla="*/ 104776 w 273845"/>
                  <a:gd name="connsiteY6-528" fmla="*/ 3664743 h 3776859"/>
                  <a:gd name="connsiteX7-529" fmla="*/ 57151 w 273845"/>
                  <a:gd name="connsiteY7-530" fmla="*/ 3750467 h 3776859"/>
                  <a:gd name="connsiteX8-531" fmla="*/ 1 w 273845"/>
                  <a:gd name="connsiteY8-532" fmla="*/ 3609974 h 3776859"/>
                  <a:gd name="connsiteX9-533" fmla="*/ 0 w 273845"/>
                  <a:gd name="connsiteY9-534" fmla="*/ 0 h 3776859"/>
                  <a:gd name="connsiteX0-535" fmla="*/ 0 w 273845"/>
                  <a:gd name="connsiteY0-536" fmla="*/ 0 h 3776859"/>
                  <a:gd name="connsiteX1-537" fmla="*/ 272825 w 273845"/>
                  <a:gd name="connsiteY1-538" fmla="*/ 0 h 3776859"/>
                  <a:gd name="connsiteX2-539" fmla="*/ 273845 w 273845"/>
                  <a:gd name="connsiteY2-540" fmla="*/ 3581399 h 3776859"/>
                  <a:gd name="connsiteX3-541" fmla="*/ 252414 w 273845"/>
                  <a:gd name="connsiteY3-542" fmla="*/ 3702843 h 3776859"/>
                  <a:gd name="connsiteX4-543" fmla="*/ 223839 w 273845"/>
                  <a:gd name="connsiteY4-544" fmla="*/ 3631404 h 3776859"/>
                  <a:gd name="connsiteX5-545" fmla="*/ 166689 w 273845"/>
                  <a:gd name="connsiteY5-546" fmla="*/ 3776661 h 3776859"/>
                  <a:gd name="connsiteX6-547" fmla="*/ 104776 w 273845"/>
                  <a:gd name="connsiteY6-548" fmla="*/ 3664743 h 3776859"/>
                  <a:gd name="connsiteX7-549" fmla="*/ 57151 w 273845"/>
                  <a:gd name="connsiteY7-550" fmla="*/ 3750467 h 3776859"/>
                  <a:gd name="connsiteX8-551" fmla="*/ 1 w 273845"/>
                  <a:gd name="connsiteY8-552" fmla="*/ 3609974 h 3776859"/>
                  <a:gd name="connsiteX9-553" fmla="*/ 0 w 273845"/>
                  <a:gd name="connsiteY9-554" fmla="*/ 0 h 3776859"/>
                  <a:gd name="connsiteX0-555" fmla="*/ 0 w 273845"/>
                  <a:gd name="connsiteY0-556" fmla="*/ 0 h 3776859"/>
                  <a:gd name="connsiteX1-557" fmla="*/ 272825 w 273845"/>
                  <a:gd name="connsiteY1-558" fmla="*/ 0 h 3776859"/>
                  <a:gd name="connsiteX2-559" fmla="*/ 273845 w 273845"/>
                  <a:gd name="connsiteY2-560" fmla="*/ 3581399 h 3776859"/>
                  <a:gd name="connsiteX3-561" fmla="*/ 245270 w 273845"/>
                  <a:gd name="connsiteY3-562" fmla="*/ 3702843 h 3776859"/>
                  <a:gd name="connsiteX4-563" fmla="*/ 223839 w 273845"/>
                  <a:gd name="connsiteY4-564" fmla="*/ 3631404 h 3776859"/>
                  <a:gd name="connsiteX5-565" fmla="*/ 166689 w 273845"/>
                  <a:gd name="connsiteY5-566" fmla="*/ 3776661 h 3776859"/>
                  <a:gd name="connsiteX6-567" fmla="*/ 104776 w 273845"/>
                  <a:gd name="connsiteY6-568" fmla="*/ 3664743 h 3776859"/>
                  <a:gd name="connsiteX7-569" fmla="*/ 57151 w 273845"/>
                  <a:gd name="connsiteY7-570" fmla="*/ 3750467 h 3776859"/>
                  <a:gd name="connsiteX8-571" fmla="*/ 1 w 273845"/>
                  <a:gd name="connsiteY8-572" fmla="*/ 3609974 h 3776859"/>
                  <a:gd name="connsiteX9-573" fmla="*/ 0 w 273845"/>
                  <a:gd name="connsiteY9-574" fmla="*/ 0 h 3776859"/>
                  <a:gd name="connsiteX0-575" fmla="*/ 0 w 273845"/>
                  <a:gd name="connsiteY0-576" fmla="*/ 0 h 3776859"/>
                  <a:gd name="connsiteX1-577" fmla="*/ 272825 w 273845"/>
                  <a:gd name="connsiteY1-578" fmla="*/ 0 h 3776859"/>
                  <a:gd name="connsiteX2-579" fmla="*/ 273845 w 273845"/>
                  <a:gd name="connsiteY2-580" fmla="*/ 3581399 h 3776859"/>
                  <a:gd name="connsiteX3-581" fmla="*/ 245270 w 273845"/>
                  <a:gd name="connsiteY3-582" fmla="*/ 3702843 h 3776859"/>
                  <a:gd name="connsiteX4-583" fmla="*/ 223839 w 273845"/>
                  <a:gd name="connsiteY4-584" fmla="*/ 3631404 h 3776859"/>
                  <a:gd name="connsiteX5-585" fmla="*/ 166689 w 273845"/>
                  <a:gd name="connsiteY5-586" fmla="*/ 3776661 h 3776859"/>
                  <a:gd name="connsiteX6-587" fmla="*/ 104776 w 273845"/>
                  <a:gd name="connsiteY6-588" fmla="*/ 3664743 h 3776859"/>
                  <a:gd name="connsiteX7-589" fmla="*/ 57151 w 273845"/>
                  <a:gd name="connsiteY7-590" fmla="*/ 3750467 h 3776859"/>
                  <a:gd name="connsiteX8-591" fmla="*/ 1 w 273845"/>
                  <a:gd name="connsiteY8-592" fmla="*/ 3609974 h 3776859"/>
                  <a:gd name="connsiteX9-593" fmla="*/ 0 w 273845"/>
                  <a:gd name="connsiteY9-594" fmla="*/ 0 h 3776859"/>
                  <a:gd name="connsiteX0-595" fmla="*/ 0 w 273845"/>
                  <a:gd name="connsiteY0-596" fmla="*/ 0 h 3776859"/>
                  <a:gd name="connsiteX1-597" fmla="*/ 272825 w 273845"/>
                  <a:gd name="connsiteY1-598" fmla="*/ 0 h 3776859"/>
                  <a:gd name="connsiteX2-599" fmla="*/ 273845 w 273845"/>
                  <a:gd name="connsiteY2-600" fmla="*/ 3581399 h 3776859"/>
                  <a:gd name="connsiteX3-601" fmla="*/ 245270 w 273845"/>
                  <a:gd name="connsiteY3-602" fmla="*/ 3702843 h 3776859"/>
                  <a:gd name="connsiteX4-603" fmla="*/ 223839 w 273845"/>
                  <a:gd name="connsiteY4-604" fmla="*/ 3631404 h 3776859"/>
                  <a:gd name="connsiteX5-605" fmla="*/ 166689 w 273845"/>
                  <a:gd name="connsiteY5-606" fmla="*/ 3776661 h 3776859"/>
                  <a:gd name="connsiteX6-607" fmla="*/ 104776 w 273845"/>
                  <a:gd name="connsiteY6-608" fmla="*/ 3664743 h 3776859"/>
                  <a:gd name="connsiteX7-609" fmla="*/ 57151 w 273845"/>
                  <a:gd name="connsiteY7-610" fmla="*/ 3750467 h 3776859"/>
                  <a:gd name="connsiteX8-611" fmla="*/ 1 w 273845"/>
                  <a:gd name="connsiteY8-612" fmla="*/ 3609974 h 3776859"/>
                  <a:gd name="connsiteX9-613" fmla="*/ 0 w 273845"/>
                  <a:gd name="connsiteY9-614" fmla="*/ 0 h 3776859"/>
                  <a:gd name="connsiteX0-615" fmla="*/ 0 w 273845"/>
                  <a:gd name="connsiteY0-616" fmla="*/ 0 h 3776859"/>
                  <a:gd name="connsiteX1-617" fmla="*/ 272825 w 273845"/>
                  <a:gd name="connsiteY1-618" fmla="*/ 0 h 3776859"/>
                  <a:gd name="connsiteX2-619" fmla="*/ 273845 w 273845"/>
                  <a:gd name="connsiteY2-620" fmla="*/ 3581399 h 3776859"/>
                  <a:gd name="connsiteX3-621" fmla="*/ 245270 w 273845"/>
                  <a:gd name="connsiteY3-622" fmla="*/ 3702843 h 3776859"/>
                  <a:gd name="connsiteX4-623" fmla="*/ 223839 w 273845"/>
                  <a:gd name="connsiteY4-624" fmla="*/ 3631404 h 3776859"/>
                  <a:gd name="connsiteX5-625" fmla="*/ 166689 w 273845"/>
                  <a:gd name="connsiteY5-626" fmla="*/ 3776661 h 3776859"/>
                  <a:gd name="connsiteX6-627" fmla="*/ 104776 w 273845"/>
                  <a:gd name="connsiteY6-628" fmla="*/ 3664743 h 3776859"/>
                  <a:gd name="connsiteX7-629" fmla="*/ 57151 w 273845"/>
                  <a:gd name="connsiteY7-630" fmla="*/ 3750467 h 3776859"/>
                  <a:gd name="connsiteX8-631" fmla="*/ 1 w 273845"/>
                  <a:gd name="connsiteY8-632" fmla="*/ 3609974 h 3776859"/>
                  <a:gd name="connsiteX9-633" fmla="*/ 0 w 273845"/>
                  <a:gd name="connsiteY9-634" fmla="*/ 0 h 3776859"/>
                  <a:gd name="connsiteX0-635" fmla="*/ 0 w 273845"/>
                  <a:gd name="connsiteY0-636" fmla="*/ 0 h 3776859"/>
                  <a:gd name="connsiteX1-637" fmla="*/ 272825 w 273845"/>
                  <a:gd name="connsiteY1-638" fmla="*/ 0 h 3776859"/>
                  <a:gd name="connsiteX2-639" fmla="*/ 273845 w 273845"/>
                  <a:gd name="connsiteY2-640" fmla="*/ 3581399 h 3776859"/>
                  <a:gd name="connsiteX3-641" fmla="*/ 245270 w 273845"/>
                  <a:gd name="connsiteY3-642" fmla="*/ 3702843 h 3776859"/>
                  <a:gd name="connsiteX4-643" fmla="*/ 223839 w 273845"/>
                  <a:gd name="connsiteY4-644" fmla="*/ 3631404 h 3776859"/>
                  <a:gd name="connsiteX5-645" fmla="*/ 166689 w 273845"/>
                  <a:gd name="connsiteY5-646" fmla="*/ 3776661 h 3776859"/>
                  <a:gd name="connsiteX6-647" fmla="*/ 104776 w 273845"/>
                  <a:gd name="connsiteY6-648" fmla="*/ 3664743 h 3776859"/>
                  <a:gd name="connsiteX7-649" fmla="*/ 57151 w 273845"/>
                  <a:gd name="connsiteY7-650" fmla="*/ 3750467 h 3776859"/>
                  <a:gd name="connsiteX8-651" fmla="*/ 1 w 273845"/>
                  <a:gd name="connsiteY8-652" fmla="*/ 3609974 h 3776859"/>
                  <a:gd name="connsiteX9-653" fmla="*/ 0 w 273845"/>
                  <a:gd name="connsiteY9-654" fmla="*/ 0 h 3776859"/>
                  <a:gd name="connsiteX0-655" fmla="*/ 0 w 273845"/>
                  <a:gd name="connsiteY0-656" fmla="*/ 0 h 3776859"/>
                  <a:gd name="connsiteX1-657" fmla="*/ 272825 w 273845"/>
                  <a:gd name="connsiteY1-658" fmla="*/ 0 h 3776859"/>
                  <a:gd name="connsiteX2-659" fmla="*/ 273845 w 273845"/>
                  <a:gd name="connsiteY2-660" fmla="*/ 3581399 h 3776859"/>
                  <a:gd name="connsiteX3-661" fmla="*/ 245270 w 273845"/>
                  <a:gd name="connsiteY3-662" fmla="*/ 3702843 h 3776859"/>
                  <a:gd name="connsiteX4-663" fmla="*/ 223839 w 273845"/>
                  <a:gd name="connsiteY4-664" fmla="*/ 3631404 h 3776859"/>
                  <a:gd name="connsiteX5-665" fmla="*/ 166689 w 273845"/>
                  <a:gd name="connsiteY5-666" fmla="*/ 3776661 h 3776859"/>
                  <a:gd name="connsiteX6-667" fmla="*/ 104776 w 273845"/>
                  <a:gd name="connsiteY6-668" fmla="*/ 3664743 h 3776859"/>
                  <a:gd name="connsiteX7-669" fmla="*/ 57151 w 273845"/>
                  <a:gd name="connsiteY7-670" fmla="*/ 3750467 h 3776859"/>
                  <a:gd name="connsiteX8-671" fmla="*/ 1 w 273845"/>
                  <a:gd name="connsiteY8-672" fmla="*/ 3609974 h 3776859"/>
                  <a:gd name="connsiteX9-673" fmla="*/ 0 w 273845"/>
                  <a:gd name="connsiteY9-674" fmla="*/ 0 h 3776859"/>
                  <a:gd name="connsiteX0-675" fmla="*/ 0 w 273845"/>
                  <a:gd name="connsiteY0-676" fmla="*/ 0 h 3776859"/>
                  <a:gd name="connsiteX1-677" fmla="*/ 272825 w 273845"/>
                  <a:gd name="connsiteY1-678" fmla="*/ 0 h 3776859"/>
                  <a:gd name="connsiteX2-679" fmla="*/ 273845 w 273845"/>
                  <a:gd name="connsiteY2-680" fmla="*/ 3581399 h 3776859"/>
                  <a:gd name="connsiteX3-681" fmla="*/ 245270 w 273845"/>
                  <a:gd name="connsiteY3-682" fmla="*/ 3702843 h 3776859"/>
                  <a:gd name="connsiteX4-683" fmla="*/ 223839 w 273845"/>
                  <a:gd name="connsiteY4-684" fmla="*/ 3631404 h 3776859"/>
                  <a:gd name="connsiteX5-685" fmla="*/ 166689 w 273845"/>
                  <a:gd name="connsiteY5-686" fmla="*/ 3776661 h 3776859"/>
                  <a:gd name="connsiteX6-687" fmla="*/ 104776 w 273845"/>
                  <a:gd name="connsiteY6-688" fmla="*/ 3664743 h 3776859"/>
                  <a:gd name="connsiteX7-689" fmla="*/ 57151 w 273845"/>
                  <a:gd name="connsiteY7-690" fmla="*/ 3750467 h 3776859"/>
                  <a:gd name="connsiteX8-691" fmla="*/ 1 w 273845"/>
                  <a:gd name="connsiteY8-692" fmla="*/ 3609974 h 3776859"/>
                  <a:gd name="connsiteX9-693" fmla="*/ 0 w 273845"/>
                  <a:gd name="connsiteY9-694" fmla="*/ 0 h 3776859"/>
                  <a:gd name="connsiteX0-695" fmla="*/ 0 w 273845"/>
                  <a:gd name="connsiteY0-696" fmla="*/ 0 h 3776859"/>
                  <a:gd name="connsiteX1-697" fmla="*/ 272825 w 273845"/>
                  <a:gd name="connsiteY1-698" fmla="*/ 0 h 3776859"/>
                  <a:gd name="connsiteX2-699" fmla="*/ 273845 w 273845"/>
                  <a:gd name="connsiteY2-700" fmla="*/ 3581399 h 3776859"/>
                  <a:gd name="connsiteX3-701" fmla="*/ 245270 w 273845"/>
                  <a:gd name="connsiteY3-702" fmla="*/ 3702843 h 3776859"/>
                  <a:gd name="connsiteX4-703" fmla="*/ 223839 w 273845"/>
                  <a:gd name="connsiteY4-704" fmla="*/ 3631404 h 3776859"/>
                  <a:gd name="connsiteX5-705" fmla="*/ 166689 w 273845"/>
                  <a:gd name="connsiteY5-706" fmla="*/ 3776661 h 3776859"/>
                  <a:gd name="connsiteX6-707" fmla="*/ 104776 w 273845"/>
                  <a:gd name="connsiteY6-708" fmla="*/ 3664743 h 3776859"/>
                  <a:gd name="connsiteX7-709" fmla="*/ 57151 w 273845"/>
                  <a:gd name="connsiteY7-710" fmla="*/ 3750467 h 3776859"/>
                  <a:gd name="connsiteX8-711" fmla="*/ 1 w 273845"/>
                  <a:gd name="connsiteY8-712" fmla="*/ 3609974 h 3776859"/>
                  <a:gd name="connsiteX9-713" fmla="*/ 0 w 273845"/>
                  <a:gd name="connsiteY9-714" fmla="*/ 0 h 377685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21" y="connsiteY5-22"/>
                  </a:cxn>
                  <a:cxn ang="0">
                    <a:pos x="connsiteX6-35" y="connsiteY6-36"/>
                  </a:cxn>
                  <a:cxn ang="0">
                    <a:pos x="connsiteX7-51" y="connsiteY7-52"/>
                  </a:cxn>
                  <a:cxn ang="0">
                    <a:pos x="connsiteX8-69" y="connsiteY8-70"/>
                  </a:cxn>
                  <a:cxn ang="0">
                    <a:pos x="connsiteX9-89" y="connsiteY9-90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995"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995"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995"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-1" fmla="*/ 0 w 226544"/>
                  <a:gd name="connsiteY0-2" fmla="*/ 35306 h 70612"/>
                  <a:gd name="connsiteX1-3" fmla="*/ 27685 w 226544"/>
                  <a:gd name="connsiteY1-4" fmla="*/ 0 h 70612"/>
                  <a:gd name="connsiteX2-5" fmla="*/ 226544 w 226544"/>
                  <a:gd name="connsiteY2-6" fmla="*/ 35306 h 70612"/>
                  <a:gd name="connsiteX3-7" fmla="*/ 27685 w 226544"/>
                  <a:gd name="connsiteY3-8" fmla="*/ 70612 h 70612"/>
                  <a:gd name="connsiteX4" fmla="*/ 0 w 226544"/>
                  <a:gd name="connsiteY4" fmla="*/ 35306 h 70612"/>
                  <a:gd name="connsiteX0-9" fmla="*/ 0 w 226544"/>
                  <a:gd name="connsiteY0-10" fmla="*/ 35306 h 70612"/>
                  <a:gd name="connsiteX1-11" fmla="*/ 27685 w 226544"/>
                  <a:gd name="connsiteY1-12" fmla="*/ 0 h 70612"/>
                  <a:gd name="connsiteX2-13" fmla="*/ 226544 w 226544"/>
                  <a:gd name="connsiteY2-14" fmla="*/ 35306 h 70612"/>
                  <a:gd name="connsiteX3-15" fmla="*/ 27685 w 226544"/>
                  <a:gd name="connsiteY3-16" fmla="*/ 70612 h 70612"/>
                  <a:gd name="connsiteX4-17" fmla="*/ 0 w 226544"/>
                  <a:gd name="connsiteY4-18" fmla="*/ 35306 h 70612"/>
                  <a:gd name="connsiteX0-19" fmla="*/ 0 w 226544"/>
                  <a:gd name="connsiteY0-20" fmla="*/ 35306 h 70612"/>
                  <a:gd name="connsiteX1-21" fmla="*/ 27685 w 226544"/>
                  <a:gd name="connsiteY1-22" fmla="*/ 0 h 70612"/>
                  <a:gd name="connsiteX2-23" fmla="*/ 226544 w 226544"/>
                  <a:gd name="connsiteY2-24" fmla="*/ 35306 h 70612"/>
                  <a:gd name="connsiteX3-25" fmla="*/ 27685 w 226544"/>
                  <a:gd name="connsiteY3-26" fmla="*/ 70612 h 70612"/>
                  <a:gd name="connsiteX4-27" fmla="*/ 0 w 226544"/>
                  <a:gd name="connsiteY4-28" fmla="*/ 35306 h 70612"/>
                  <a:gd name="connsiteX0-29" fmla="*/ 0 w 226544"/>
                  <a:gd name="connsiteY0-30" fmla="*/ 35306 h 70612"/>
                  <a:gd name="connsiteX1-31" fmla="*/ 27685 w 226544"/>
                  <a:gd name="connsiteY1-32" fmla="*/ 0 h 70612"/>
                  <a:gd name="connsiteX2-33" fmla="*/ 226544 w 226544"/>
                  <a:gd name="connsiteY2-34" fmla="*/ 35306 h 70612"/>
                  <a:gd name="connsiteX3-35" fmla="*/ 27685 w 226544"/>
                  <a:gd name="connsiteY3-36" fmla="*/ 70612 h 70612"/>
                  <a:gd name="connsiteX4-37" fmla="*/ 0 w 226544"/>
                  <a:gd name="connsiteY4-38" fmla="*/ 35306 h 70612"/>
                  <a:gd name="connsiteX0-39" fmla="*/ 0 w 226544"/>
                  <a:gd name="connsiteY0-40" fmla="*/ 35306 h 70612"/>
                  <a:gd name="connsiteX1-41" fmla="*/ 27685 w 226544"/>
                  <a:gd name="connsiteY1-42" fmla="*/ 0 h 70612"/>
                  <a:gd name="connsiteX2-43" fmla="*/ 226544 w 226544"/>
                  <a:gd name="connsiteY2-44" fmla="*/ 35306 h 70612"/>
                  <a:gd name="connsiteX3-45" fmla="*/ 27685 w 226544"/>
                  <a:gd name="connsiteY3-46" fmla="*/ 70612 h 70612"/>
                  <a:gd name="connsiteX4-47" fmla="*/ 0 w 226544"/>
                  <a:gd name="connsiteY4-48" fmla="*/ 35306 h 70612"/>
                  <a:gd name="connsiteX0-49" fmla="*/ 0 w 226544"/>
                  <a:gd name="connsiteY0-50" fmla="*/ 35306 h 70612"/>
                  <a:gd name="connsiteX1-51" fmla="*/ 27685 w 226544"/>
                  <a:gd name="connsiteY1-52" fmla="*/ 0 h 70612"/>
                  <a:gd name="connsiteX2-53" fmla="*/ 226544 w 226544"/>
                  <a:gd name="connsiteY2-54" fmla="*/ 35306 h 70612"/>
                  <a:gd name="connsiteX3-55" fmla="*/ 27685 w 226544"/>
                  <a:gd name="connsiteY3-56" fmla="*/ 70612 h 70612"/>
                  <a:gd name="connsiteX4-57" fmla="*/ 0 w 226544"/>
                  <a:gd name="connsiteY4-58" fmla="*/ 35306 h 70612"/>
                  <a:gd name="connsiteX0-59" fmla="*/ 0 w 226544"/>
                  <a:gd name="connsiteY0-60" fmla="*/ 35306 h 70612"/>
                  <a:gd name="connsiteX1-61" fmla="*/ 27685 w 226544"/>
                  <a:gd name="connsiteY1-62" fmla="*/ 0 h 70612"/>
                  <a:gd name="connsiteX2-63" fmla="*/ 226544 w 226544"/>
                  <a:gd name="connsiteY2-64" fmla="*/ 35306 h 70612"/>
                  <a:gd name="connsiteX3-65" fmla="*/ 27685 w 226544"/>
                  <a:gd name="connsiteY3-66" fmla="*/ 70612 h 70612"/>
                  <a:gd name="connsiteX4-67" fmla="*/ 0 w 226544"/>
                  <a:gd name="connsiteY4-68" fmla="*/ 35306 h 70612"/>
                  <a:gd name="connsiteX0-69" fmla="*/ 0 w 226544"/>
                  <a:gd name="connsiteY0-70" fmla="*/ 35306 h 70612"/>
                  <a:gd name="connsiteX1-71" fmla="*/ 27685 w 226544"/>
                  <a:gd name="connsiteY1-72" fmla="*/ 0 h 70612"/>
                  <a:gd name="connsiteX2-73" fmla="*/ 226544 w 226544"/>
                  <a:gd name="connsiteY2-74" fmla="*/ 35306 h 70612"/>
                  <a:gd name="connsiteX3-75" fmla="*/ 27685 w 226544"/>
                  <a:gd name="connsiteY3-76" fmla="*/ 70612 h 70612"/>
                  <a:gd name="connsiteX4-77" fmla="*/ 0 w 226544"/>
                  <a:gd name="connsiteY4-78" fmla="*/ 35306 h 70612"/>
                  <a:gd name="connsiteX0-79" fmla="*/ 0 w 226544"/>
                  <a:gd name="connsiteY0-80" fmla="*/ 35306 h 70612"/>
                  <a:gd name="connsiteX1-81" fmla="*/ 27685 w 226544"/>
                  <a:gd name="connsiteY1-82" fmla="*/ 0 h 70612"/>
                  <a:gd name="connsiteX2-83" fmla="*/ 226544 w 226544"/>
                  <a:gd name="connsiteY2-84" fmla="*/ 35306 h 70612"/>
                  <a:gd name="connsiteX3-85" fmla="*/ 27685 w 226544"/>
                  <a:gd name="connsiteY3-86" fmla="*/ 70612 h 70612"/>
                  <a:gd name="connsiteX4-87" fmla="*/ 0 w 226544"/>
                  <a:gd name="connsiteY4-88" fmla="*/ 35306 h 7061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17" y="connsiteY4-18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995"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995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995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995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995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995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995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995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995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4142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95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995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99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06234" y="2478964"/>
              <a:ext cx="380831" cy="41423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99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06234" y="3381429"/>
              <a:ext cx="380831" cy="41423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995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06234" y="4283895"/>
              <a:ext cx="380831" cy="41423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995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06234" y="5186362"/>
              <a:ext cx="380831" cy="41423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995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4142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95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995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99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4142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95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995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99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4142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95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995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99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4150056" y="1431253"/>
            <a:ext cx="1071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173491" y="1674917"/>
            <a:ext cx="3113065" cy="301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</a:p>
        </p:txBody>
      </p:sp>
      <p:sp>
        <p:nvSpPr>
          <p:cNvPr id="45" name="Donut 44"/>
          <p:cNvSpPr/>
          <p:nvPr/>
        </p:nvSpPr>
        <p:spPr>
          <a:xfrm>
            <a:off x="4222032" y="2348521"/>
            <a:ext cx="515196" cy="515196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67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4368348" y="2488923"/>
            <a:ext cx="222562" cy="234390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72" tIns="34286" rIns="68572" bIns="3428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67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4348187" y="3573469"/>
            <a:ext cx="252666" cy="204284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72" tIns="34286" rIns="68572" bIns="3428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67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6296314" y="3571677"/>
            <a:ext cx="168804" cy="247292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72" tIns="34286" rIns="68572" bIns="3428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67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6289109" y="2498063"/>
            <a:ext cx="178480" cy="216111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72" tIns="34286" rIns="68572" bIns="3428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67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6123119" y="3427303"/>
            <a:ext cx="515196" cy="515196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67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4218178" y="3427412"/>
            <a:ext cx="515196" cy="515196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67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6119062" y="2348521"/>
            <a:ext cx="515196" cy="515196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67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732078" y="2567545"/>
            <a:ext cx="1071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665931" y="2376097"/>
            <a:ext cx="436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9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601557" y="2567545"/>
            <a:ext cx="1071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575481" y="2376097"/>
            <a:ext cx="436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995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732078" y="3652664"/>
            <a:ext cx="1071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665931" y="3449427"/>
            <a:ext cx="436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995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93%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642449" y="3652664"/>
            <a:ext cx="1071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577127" y="3449427"/>
            <a:ext cx="436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995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55%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184259" y="2871047"/>
            <a:ext cx="1706862" cy="40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2" name="Rectangle 61"/>
          <p:cNvSpPr/>
          <p:nvPr/>
        </p:nvSpPr>
        <p:spPr>
          <a:xfrm>
            <a:off x="4184259" y="3954458"/>
            <a:ext cx="1706862" cy="40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3" name="Rectangle 62"/>
          <p:cNvSpPr/>
          <p:nvPr/>
        </p:nvSpPr>
        <p:spPr>
          <a:xfrm>
            <a:off x="6078880" y="2871047"/>
            <a:ext cx="1706862" cy="40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4" name="Rectangle 63"/>
          <p:cNvSpPr/>
          <p:nvPr/>
        </p:nvSpPr>
        <p:spPr>
          <a:xfrm>
            <a:off x="6074522" y="3954458"/>
            <a:ext cx="1706862" cy="40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pic>
        <p:nvPicPr>
          <p:cNvPr id="16" name="图片 15" descr="402d37ceddce97c96a7b58e844ae6a0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115" y="-67945"/>
            <a:ext cx="1022350" cy="909320"/>
          </a:xfrm>
          <a:prstGeom prst="rect">
            <a:avLst/>
          </a:prstGeom>
        </p:spPr>
      </p:pic>
    </p:spTree>
  </p:cSld>
  <p:clrMapOvr>
    <a:masterClrMapping/>
  </p:clrMapOvr>
  <p:transition advTm="890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72285" y="237218"/>
            <a:ext cx="897890" cy="297815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algn="l" defTabSz="963930"/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冬至诗歌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2285" y="455543"/>
            <a:ext cx="1584960" cy="220980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defTabSz="963930"/>
            <a:r>
              <a:rPr lang="en-US" altLang="zh-CN" sz="99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ADD RELATED TITLE WORDS</a:t>
            </a:r>
          </a:p>
        </p:txBody>
      </p:sp>
      <p:sp>
        <p:nvSpPr>
          <p:cNvPr id="52" name="Shape 1724"/>
          <p:cNvSpPr/>
          <p:nvPr/>
        </p:nvSpPr>
        <p:spPr>
          <a:xfrm>
            <a:off x="5551083" y="2135342"/>
            <a:ext cx="1383610" cy="393929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2406" tIns="12406" rIns="12406" bIns="12406" anchor="ctr"/>
          <a:lstStyle/>
          <a:p>
            <a:pPr>
              <a:lnSpc>
                <a:spcPct val="120000"/>
              </a:lnSpc>
            </a:pPr>
            <a:endParaRPr sz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3" name="Shape 1725"/>
          <p:cNvSpPr/>
          <p:nvPr/>
        </p:nvSpPr>
        <p:spPr>
          <a:xfrm>
            <a:off x="3556239" y="2135342"/>
            <a:ext cx="1383610" cy="393929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2406" tIns="12406" rIns="12406" bIns="12406" anchor="ctr"/>
          <a:lstStyle/>
          <a:p>
            <a:pPr>
              <a:lnSpc>
                <a:spcPct val="120000"/>
              </a:lnSpc>
            </a:pPr>
            <a:endParaRPr sz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4" name="Shape 1726"/>
          <p:cNvSpPr/>
          <p:nvPr/>
        </p:nvSpPr>
        <p:spPr>
          <a:xfrm>
            <a:off x="1606110" y="2135342"/>
            <a:ext cx="1383610" cy="393929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2406" tIns="12406" rIns="12406" bIns="12406" anchor="ctr"/>
          <a:lstStyle/>
          <a:p>
            <a:pPr>
              <a:lnSpc>
                <a:spcPct val="120000"/>
              </a:lnSpc>
            </a:pPr>
            <a:endParaRPr sz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5" name="Shape 1733"/>
          <p:cNvSpPr/>
          <p:nvPr/>
        </p:nvSpPr>
        <p:spPr>
          <a:xfrm>
            <a:off x="4158392" y="2996742"/>
            <a:ext cx="1383610" cy="393929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2406" tIns="12406" rIns="12406" bIns="12406" anchor="ctr"/>
          <a:lstStyle/>
          <a:p>
            <a:pPr>
              <a:lnSpc>
                <a:spcPct val="120000"/>
              </a:lnSpc>
            </a:pPr>
            <a:endParaRPr sz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6" name="Shape 1735"/>
          <p:cNvSpPr/>
          <p:nvPr/>
        </p:nvSpPr>
        <p:spPr>
          <a:xfrm>
            <a:off x="6087806" y="2996742"/>
            <a:ext cx="1383610" cy="393929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2406" tIns="12406" rIns="12406" bIns="12406" anchor="ctr"/>
          <a:lstStyle/>
          <a:p>
            <a:pPr>
              <a:lnSpc>
                <a:spcPct val="120000"/>
              </a:lnSpc>
            </a:pPr>
            <a:endParaRPr sz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7" name="Shape 1739"/>
          <p:cNvSpPr/>
          <p:nvPr/>
        </p:nvSpPr>
        <p:spPr>
          <a:xfrm>
            <a:off x="2197015" y="2996742"/>
            <a:ext cx="1383610" cy="393929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2406" tIns="12406" rIns="12406" bIns="12406" anchor="ctr"/>
          <a:lstStyle/>
          <a:p>
            <a:pPr>
              <a:lnSpc>
                <a:spcPct val="120000"/>
              </a:lnSpc>
            </a:pPr>
            <a:endParaRPr sz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Shape 1730"/>
          <p:cNvSpPr/>
          <p:nvPr/>
        </p:nvSpPr>
        <p:spPr>
          <a:xfrm>
            <a:off x="5200589" y="1986583"/>
            <a:ext cx="691447" cy="6914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16542" tIns="16542" rIns="16542" bIns="16542" anchor="ctr"/>
          <a:lstStyle/>
          <a:p>
            <a:pPr>
              <a:lnSpc>
                <a:spcPct val="120000"/>
              </a:lnSpc>
            </a:pPr>
            <a:endParaRPr sz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5" name="Shape 1741"/>
          <p:cNvSpPr/>
          <p:nvPr/>
        </p:nvSpPr>
        <p:spPr>
          <a:xfrm>
            <a:off x="3222502" y="2847983"/>
            <a:ext cx="691447" cy="6914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16542" tIns="16542" rIns="16542" bIns="16542" anchor="ctr"/>
          <a:lstStyle/>
          <a:p>
            <a:pPr>
              <a:lnSpc>
                <a:spcPct val="120000"/>
              </a:lnSpc>
            </a:pPr>
            <a:endParaRPr sz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2" name="Shape 1748"/>
          <p:cNvSpPr/>
          <p:nvPr/>
        </p:nvSpPr>
        <p:spPr>
          <a:xfrm rot="2348650">
            <a:off x="7045564" y="2324344"/>
            <a:ext cx="788514" cy="2437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3" name="Shape 1749"/>
          <p:cNvSpPr/>
          <p:nvPr/>
        </p:nvSpPr>
        <p:spPr>
          <a:xfrm rot="12794463">
            <a:off x="1301223" y="2933413"/>
            <a:ext cx="788514" cy="2437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273201" y="1986583"/>
            <a:ext cx="691447" cy="691447"/>
            <a:chOff x="1072256" y="2492673"/>
            <a:chExt cx="1061660" cy="1061659"/>
          </a:xfrm>
        </p:grpSpPr>
        <p:sp>
          <p:nvSpPr>
            <p:cNvPr id="13" name="Shape 1729"/>
            <p:cNvSpPr/>
            <p:nvPr/>
          </p:nvSpPr>
          <p:spPr>
            <a:xfrm>
              <a:off x="1072256" y="2492673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16542" tIns="16542" rIns="16542" bIns="16542" anchor="ctr"/>
            <a:lstStyle/>
            <a:p>
              <a:pPr>
                <a:lnSpc>
                  <a:spcPct val="120000"/>
                </a:lnSpc>
              </a:pPr>
              <a:endParaRPr sz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750"/>
            <p:cNvSpPr/>
            <p:nvPr/>
          </p:nvSpPr>
          <p:spPr>
            <a:xfrm>
              <a:off x="1390151" y="2822318"/>
              <a:ext cx="415919" cy="39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220229" y="1986583"/>
            <a:ext cx="691447" cy="691447"/>
            <a:chOff x="4061755" y="2492673"/>
            <a:chExt cx="1061659" cy="1061659"/>
          </a:xfrm>
        </p:grpSpPr>
        <p:sp>
          <p:nvSpPr>
            <p:cNvPr id="11" name="Shape 1727"/>
            <p:cNvSpPr/>
            <p:nvPr/>
          </p:nvSpPr>
          <p:spPr>
            <a:xfrm>
              <a:off x="4061755" y="2492673"/>
              <a:ext cx="1061659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16542" tIns="16542" rIns="16542" bIns="16542" anchor="ctr"/>
            <a:lstStyle/>
            <a:p>
              <a:pPr>
                <a:lnSpc>
                  <a:spcPct val="120000"/>
                </a:lnSpc>
              </a:pPr>
              <a:endParaRPr sz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5" name="Shape 1751"/>
            <p:cNvSpPr/>
            <p:nvPr/>
          </p:nvSpPr>
          <p:spPr>
            <a:xfrm>
              <a:off x="4396967" y="2817846"/>
              <a:ext cx="398216" cy="398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125572" y="2847983"/>
            <a:ext cx="691447" cy="691447"/>
            <a:chOff x="10058085" y="3811668"/>
            <a:chExt cx="1061660" cy="1061659"/>
          </a:xfrm>
        </p:grpSpPr>
        <p:sp>
          <p:nvSpPr>
            <p:cNvPr id="21" name="Shape 1737"/>
            <p:cNvSpPr/>
            <p:nvPr/>
          </p:nvSpPr>
          <p:spPr>
            <a:xfrm>
              <a:off x="10058085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16542" tIns="16542" rIns="16542" bIns="16542" anchor="ctr"/>
            <a:lstStyle/>
            <a:p>
              <a:pPr>
                <a:lnSpc>
                  <a:spcPct val="120000"/>
                </a:lnSpc>
              </a:pPr>
              <a:endParaRPr sz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753"/>
            <p:cNvSpPr/>
            <p:nvPr/>
          </p:nvSpPr>
          <p:spPr>
            <a:xfrm>
              <a:off x="10363316" y="4111638"/>
              <a:ext cx="451197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194814" y="2847983"/>
            <a:ext cx="691447" cy="691447"/>
            <a:chOff x="7093566" y="3811668"/>
            <a:chExt cx="1061660" cy="1061659"/>
          </a:xfrm>
        </p:grpSpPr>
        <p:sp>
          <p:nvSpPr>
            <p:cNvPr id="22" name="Shape 1738"/>
            <p:cNvSpPr/>
            <p:nvPr/>
          </p:nvSpPr>
          <p:spPr>
            <a:xfrm>
              <a:off x="7093566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16542" tIns="16542" rIns="16542" bIns="16542" anchor="ctr"/>
            <a:lstStyle/>
            <a:p>
              <a:pPr>
                <a:lnSpc>
                  <a:spcPct val="120000"/>
                </a:lnSpc>
              </a:pPr>
              <a:endParaRPr sz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8" name="Shape 1754"/>
            <p:cNvSpPr/>
            <p:nvPr/>
          </p:nvSpPr>
          <p:spPr>
            <a:xfrm>
              <a:off x="7386751" y="4108303"/>
              <a:ext cx="492480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914731" y="2240095"/>
            <a:ext cx="861343" cy="18415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文字内容</a:t>
            </a:r>
            <a:endParaRPr lang="zh-CN" altLang="en-US" sz="99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 Placeholder 4"/>
          <p:cNvSpPr>
            <a:spLocks noGrp="1"/>
          </p:cNvSpPr>
          <p:nvPr/>
        </p:nvSpPr>
        <p:spPr>
          <a:xfrm>
            <a:off x="1914731" y="1535739"/>
            <a:ext cx="1183076" cy="42037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162560" indent="-162560" algn="l" defTabSz="650240" rtl="0" eaLnBrk="1" latinLnBrk="0" hangingPunct="1">
              <a:lnSpc>
                <a:spcPct val="90000"/>
              </a:lnSpc>
              <a:spcBef>
                <a:spcPts val="710"/>
              </a:spcBef>
              <a:buFont typeface="Arial" panose="020B0604020202020204" pitchFamily="34" charset="0"/>
              <a:buChar char="•"/>
              <a:defRPr sz="19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768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7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280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4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792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67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879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1391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903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6415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0" name="Text Placeholder 3"/>
          <p:cNvSpPr txBox="1"/>
          <p:nvPr/>
        </p:nvSpPr>
        <p:spPr>
          <a:xfrm>
            <a:off x="3984970" y="2240230"/>
            <a:ext cx="862076" cy="18415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41" name="Text Placeholder 3"/>
          <p:cNvSpPr txBox="1"/>
          <p:nvPr/>
        </p:nvSpPr>
        <p:spPr>
          <a:xfrm>
            <a:off x="5972080" y="2240230"/>
            <a:ext cx="862076" cy="18415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42" name="Text Placeholder 3"/>
          <p:cNvSpPr txBox="1"/>
          <p:nvPr/>
        </p:nvSpPr>
        <p:spPr>
          <a:xfrm>
            <a:off x="6268577" y="3101631"/>
            <a:ext cx="862076" cy="18415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43" name="Text Placeholder 3"/>
          <p:cNvSpPr txBox="1"/>
          <p:nvPr/>
        </p:nvSpPr>
        <p:spPr>
          <a:xfrm>
            <a:off x="4340865" y="3101631"/>
            <a:ext cx="862076" cy="18415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44" name="Text Placeholder 3"/>
          <p:cNvSpPr txBox="1"/>
          <p:nvPr/>
        </p:nvSpPr>
        <p:spPr>
          <a:xfrm>
            <a:off x="2376922" y="3101631"/>
            <a:ext cx="862076" cy="18415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47" name="Text Placeholder 4"/>
          <p:cNvSpPr txBox="1"/>
          <p:nvPr/>
        </p:nvSpPr>
        <p:spPr>
          <a:xfrm>
            <a:off x="3192489" y="1535243"/>
            <a:ext cx="1183848" cy="42037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8" name="Text Placeholder 4"/>
          <p:cNvSpPr txBox="1"/>
          <p:nvPr/>
        </p:nvSpPr>
        <p:spPr>
          <a:xfrm>
            <a:off x="5194814" y="1535243"/>
            <a:ext cx="1183848" cy="42037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9" name="Text Placeholder 4"/>
          <p:cNvSpPr txBox="1"/>
          <p:nvPr/>
        </p:nvSpPr>
        <p:spPr>
          <a:xfrm>
            <a:off x="2918285" y="3616487"/>
            <a:ext cx="1183848" cy="42037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0" name="Text Placeholder 4"/>
          <p:cNvSpPr txBox="1"/>
          <p:nvPr/>
        </p:nvSpPr>
        <p:spPr>
          <a:xfrm>
            <a:off x="4877360" y="3615177"/>
            <a:ext cx="1183848" cy="42037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1" name="Text Placeholder 4"/>
          <p:cNvSpPr txBox="1"/>
          <p:nvPr/>
        </p:nvSpPr>
        <p:spPr>
          <a:xfrm>
            <a:off x="6808724" y="3620487"/>
            <a:ext cx="1183848" cy="42037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6" name="Shape 1752"/>
          <p:cNvSpPr/>
          <p:nvPr/>
        </p:nvSpPr>
        <p:spPr>
          <a:xfrm>
            <a:off x="5395780" y="2181950"/>
            <a:ext cx="300713" cy="3007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4" extrusionOk="0">
                <a:moveTo>
                  <a:pt x="2578" y="8409"/>
                </a:moveTo>
                <a:cubicBezTo>
                  <a:pt x="2578" y="5193"/>
                  <a:pt x="5174" y="2587"/>
                  <a:pt x="8376" y="2587"/>
                </a:cubicBezTo>
                <a:cubicBezTo>
                  <a:pt x="11580" y="2587"/>
                  <a:pt x="14435" y="5451"/>
                  <a:pt x="14435" y="8666"/>
                </a:cubicBezTo>
                <a:cubicBezTo>
                  <a:pt x="14435" y="11882"/>
                  <a:pt x="11838" y="14488"/>
                  <a:pt x="8635" y="14488"/>
                </a:cubicBezTo>
                <a:cubicBezTo>
                  <a:pt x="5431" y="14488"/>
                  <a:pt x="2578" y="11624"/>
                  <a:pt x="2578" y="8409"/>
                </a:cubicBezTo>
                <a:close/>
                <a:moveTo>
                  <a:pt x="20914" y="18167"/>
                </a:moveTo>
                <a:lnTo>
                  <a:pt x="15797" y="13032"/>
                </a:lnTo>
                <a:cubicBezTo>
                  <a:pt x="16568" y="11759"/>
                  <a:pt x="17013" y="10265"/>
                  <a:pt x="17013" y="8666"/>
                </a:cubicBezTo>
                <a:cubicBezTo>
                  <a:pt x="17013" y="4023"/>
                  <a:pt x="13004" y="0"/>
                  <a:pt x="8376" y="0"/>
                </a:cubicBezTo>
                <a:cubicBezTo>
                  <a:pt x="3750" y="0"/>
                  <a:pt x="0" y="3765"/>
                  <a:pt x="0" y="8409"/>
                </a:cubicBezTo>
                <a:cubicBezTo>
                  <a:pt x="0" y="13052"/>
                  <a:pt x="4008" y="17075"/>
                  <a:pt x="8635" y="17075"/>
                </a:cubicBezTo>
                <a:cubicBezTo>
                  <a:pt x="10173" y="17075"/>
                  <a:pt x="11614" y="16657"/>
                  <a:pt x="12852" y="15931"/>
                </a:cubicBezTo>
                <a:lnTo>
                  <a:pt x="17996" y="21094"/>
                </a:lnTo>
                <a:cubicBezTo>
                  <a:pt x="18500" y="21600"/>
                  <a:pt x="19317" y="21600"/>
                  <a:pt x="19819" y="21094"/>
                </a:cubicBezTo>
                <a:lnTo>
                  <a:pt x="21096" y="19815"/>
                </a:lnTo>
                <a:cubicBezTo>
                  <a:pt x="21600" y="19309"/>
                  <a:pt x="21417" y="18672"/>
                  <a:pt x="20914" y="1816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sz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9" name="Shape 1755"/>
          <p:cNvSpPr/>
          <p:nvPr/>
        </p:nvSpPr>
        <p:spPr>
          <a:xfrm>
            <a:off x="3438549" y="3076952"/>
            <a:ext cx="259354" cy="233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2" y="0"/>
                </a:moveTo>
                <a:cubicBezTo>
                  <a:pt x="9030" y="0"/>
                  <a:pt x="7856" y="707"/>
                  <a:pt x="7120" y="1087"/>
                </a:cubicBezTo>
                <a:lnTo>
                  <a:pt x="7120" y="3594"/>
                </a:lnTo>
                <a:lnTo>
                  <a:pt x="4741" y="3594"/>
                </a:lnTo>
                <a:lnTo>
                  <a:pt x="4741" y="21600"/>
                </a:lnTo>
                <a:lnTo>
                  <a:pt x="16843" y="21600"/>
                </a:lnTo>
                <a:lnTo>
                  <a:pt x="16843" y="3594"/>
                </a:lnTo>
                <a:lnTo>
                  <a:pt x="14465" y="3594"/>
                </a:lnTo>
                <a:cubicBezTo>
                  <a:pt x="14465" y="3594"/>
                  <a:pt x="14465" y="1087"/>
                  <a:pt x="14465" y="1087"/>
                </a:cubicBezTo>
                <a:cubicBezTo>
                  <a:pt x="13730" y="707"/>
                  <a:pt x="12555" y="0"/>
                  <a:pt x="10792" y="0"/>
                </a:cubicBezTo>
                <a:close/>
                <a:moveTo>
                  <a:pt x="2152" y="3611"/>
                </a:moveTo>
                <a:cubicBezTo>
                  <a:pt x="965" y="3611"/>
                  <a:pt x="0" y="4682"/>
                  <a:pt x="0" y="6002"/>
                </a:cubicBezTo>
                <a:lnTo>
                  <a:pt x="0" y="19209"/>
                </a:lnTo>
                <a:cubicBezTo>
                  <a:pt x="0" y="20528"/>
                  <a:pt x="965" y="21600"/>
                  <a:pt x="2152" y="21600"/>
                </a:cubicBezTo>
                <a:lnTo>
                  <a:pt x="3236" y="21600"/>
                </a:lnTo>
                <a:lnTo>
                  <a:pt x="3236" y="3611"/>
                </a:lnTo>
                <a:lnTo>
                  <a:pt x="2152" y="3611"/>
                </a:lnTo>
                <a:close/>
                <a:moveTo>
                  <a:pt x="18364" y="3611"/>
                </a:moveTo>
                <a:lnTo>
                  <a:pt x="18364" y="21600"/>
                </a:lnTo>
                <a:lnTo>
                  <a:pt x="19448" y="21600"/>
                </a:lnTo>
                <a:cubicBezTo>
                  <a:pt x="20635" y="21600"/>
                  <a:pt x="21600" y="20528"/>
                  <a:pt x="21600" y="19209"/>
                </a:cubicBezTo>
                <a:lnTo>
                  <a:pt x="21600" y="6002"/>
                </a:lnTo>
                <a:cubicBezTo>
                  <a:pt x="21600" y="4682"/>
                  <a:pt x="20635" y="3611"/>
                  <a:pt x="19448" y="3611"/>
                </a:cubicBezTo>
                <a:lnTo>
                  <a:pt x="18364" y="361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sz="1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16" name="图片 15" descr="402d37ceddce97c96a7b58e844ae6a0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115" y="-67945"/>
            <a:ext cx="1022350" cy="909320"/>
          </a:xfrm>
          <a:prstGeom prst="rect">
            <a:avLst/>
          </a:prstGeom>
        </p:spPr>
      </p:pic>
    </p:spTree>
  </p:cSld>
  <p:clrMapOvr>
    <a:masterClrMapping/>
  </p:clrMapOvr>
  <p:transition advTm="88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ldLvl="0" animBg="1"/>
      <p:bldP spid="53" grpId="0" bldLvl="0" animBg="1"/>
      <p:bldP spid="54" grpId="0" bldLvl="0" animBg="1"/>
      <p:bldP spid="55" grpId="0" bldLvl="0" animBg="1"/>
      <p:bldP spid="56" grpId="0" bldLvl="0" animBg="1"/>
      <p:bldP spid="57" grpId="0" bldLvl="0" animBg="1"/>
      <p:bldP spid="14" grpId="0" bldLvl="0" animBg="1"/>
      <p:bldP spid="25" grpId="0" bldLvl="0" animBg="1"/>
      <p:bldP spid="32" grpId="0" bldLvl="0" animBg="1"/>
      <p:bldP spid="33" grpId="0" bldLvl="0" animBg="1"/>
      <p:bldP spid="10" grpId="0" build="p"/>
      <p:bldP spid="12" grpId="0" build="p"/>
      <p:bldP spid="40" grpId="0"/>
      <p:bldP spid="41" grpId="0"/>
      <p:bldP spid="42" grpId="0"/>
      <p:bldP spid="43" grpId="0"/>
      <p:bldP spid="44" grpId="0"/>
      <p:bldP spid="47" grpId="0"/>
      <p:bldP spid="48" grpId="0"/>
      <p:bldP spid="49" grpId="0"/>
      <p:bldP spid="50" grpId="0"/>
      <p:bldP spid="51" grpId="0"/>
      <p:bldP spid="36" grpId="0" bldLvl="0" animBg="1"/>
      <p:bldP spid="39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72285" y="237218"/>
            <a:ext cx="897890" cy="297815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algn="l" defTabSz="963930"/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冬至诗歌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2285" y="455543"/>
            <a:ext cx="1584960" cy="220980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defTabSz="963930"/>
            <a:r>
              <a:rPr lang="en-US" altLang="zh-CN" sz="99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ADD RELATED TITLE WORDS</a:t>
            </a:r>
          </a:p>
        </p:txBody>
      </p:sp>
      <p:sp>
        <p:nvSpPr>
          <p:cNvPr id="27" name="Shape 1663"/>
          <p:cNvSpPr/>
          <p:nvPr/>
        </p:nvSpPr>
        <p:spPr>
          <a:xfrm>
            <a:off x="7582322" y="2752053"/>
            <a:ext cx="1561678" cy="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16542" tIns="16542" rIns="16542" bIns="16542" anchor="ctr"/>
          <a:lstStyle/>
          <a:p>
            <a:endParaRPr sz="100">
              <a:solidFill>
                <a:srgbClr val="53585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5" name="Shape 1664"/>
          <p:cNvSpPr/>
          <p:nvPr/>
        </p:nvSpPr>
        <p:spPr>
          <a:xfrm>
            <a:off x="1458806" y="2752053"/>
            <a:ext cx="86751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16542" tIns="16542" rIns="16542" bIns="16542" anchor="ctr"/>
          <a:lstStyle/>
          <a:p>
            <a:endParaRPr sz="100">
              <a:solidFill>
                <a:srgbClr val="53585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8" name="Shape 1660"/>
          <p:cNvSpPr/>
          <p:nvPr/>
        </p:nvSpPr>
        <p:spPr>
          <a:xfrm>
            <a:off x="2344609" y="2752053"/>
            <a:ext cx="1481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16542" tIns="16542" rIns="16542" bIns="16542" anchor="ctr"/>
          <a:lstStyle/>
          <a:p>
            <a:endParaRPr sz="100">
              <a:solidFill>
                <a:srgbClr val="53585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9" name="Shape 1661"/>
          <p:cNvSpPr/>
          <p:nvPr/>
        </p:nvSpPr>
        <p:spPr>
          <a:xfrm>
            <a:off x="3860924" y="2752053"/>
            <a:ext cx="1481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16542" tIns="16542" rIns="16542" bIns="16542" anchor="ctr"/>
          <a:lstStyle/>
          <a:p>
            <a:endParaRPr sz="100">
              <a:solidFill>
                <a:srgbClr val="53585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0" name="Shape 1662"/>
          <p:cNvSpPr/>
          <p:nvPr/>
        </p:nvSpPr>
        <p:spPr>
          <a:xfrm>
            <a:off x="5377239" y="2752053"/>
            <a:ext cx="1481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16542" tIns="16542" rIns="16542" bIns="16542" anchor="ctr"/>
          <a:lstStyle/>
          <a:p>
            <a:endParaRPr sz="100">
              <a:solidFill>
                <a:srgbClr val="53585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3" name="Shape 1663"/>
          <p:cNvSpPr/>
          <p:nvPr/>
        </p:nvSpPr>
        <p:spPr>
          <a:xfrm>
            <a:off x="6893554" y="2752053"/>
            <a:ext cx="79717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16542" tIns="16542" rIns="16542" bIns="16542" anchor="ctr"/>
          <a:lstStyle/>
          <a:p>
            <a:endParaRPr sz="100">
              <a:solidFill>
                <a:srgbClr val="53585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4" name="Shape 1664"/>
          <p:cNvSpPr/>
          <p:nvPr/>
        </p:nvSpPr>
        <p:spPr>
          <a:xfrm>
            <a:off x="-30991" y="2755718"/>
            <a:ext cx="1456609" cy="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16542" tIns="16542" rIns="16542" bIns="16542" anchor="ctr"/>
          <a:lstStyle/>
          <a:p>
            <a:endParaRPr sz="100">
              <a:solidFill>
                <a:srgbClr val="53585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6" name="Shape 1672"/>
          <p:cNvSpPr/>
          <p:nvPr/>
        </p:nvSpPr>
        <p:spPr>
          <a:xfrm>
            <a:off x="3220105" y="2161156"/>
            <a:ext cx="1207145" cy="11891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00">
              <a:solidFill>
                <a:srgbClr val="53585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8" name="Shape 1674"/>
          <p:cNvSpPr/>
          <p:nvPr/>
        </p:nvSpPr>
        <p:spPr>
          <a:xfrm>
            <a:off x="4716751" y="2161156"/>
            <a:ext cx="1207145" cy="11891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00">
              <a:solidFill>
                <a:srgbClr val="53585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4" name="Shape 1677"/>
          <p:cNvSpPr/>
          <p:nvPr/>
        </p:nvSpPr>
        <p:spPr>
          <a:xfrm>
            <a:off x="6213396" y="2161156"/>
            <a:ext cx="1207145" cy="11891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00">
              <a:solidFill>
                <a:srgbClr val="53585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1" name="Shape 1669"/>
          <p:cNvSpPr/>
          <p:nvPr/>
        </p:nvSpPr>
        <p:spPr>
          <a:xfrm>
            <a:off x="1723460" y="2161156"/>
            <a:ext cx="1207145" cy="11891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00">
              <a:solidFill>
                <a:srgbClr val="53585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8" name="Shape 1681"/>
          <p:cNvSpPr/>
          <p:nvPr/>
        </p:nvSpPr>
        <p:spPr>
          <a:xfrm>
            <a:off x="4749838" y="2200341"/>
            <a:ext cx="362551" cy="362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12406" tIns="12406" rIns="12406" bIns="12406" anchor="ctr"/>
          <a:lstStyle/>
          <a:p>
            <a:pPr>
              <a:lnSpc>
                <a:spcPct val="120000"/>
              </a:lnSpc>
            </a:pPr>
            <a:endParaRPr sz="100">
              <a:solidFill>
                <a:srgbClr val="53585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57" name="Group 38"/>
          <p:cNvGrpSpPr/>
          <p:nvPr/>
        </p:nvGrpSpPr>
        <p:grpSpPr>
          <a:xfrm>
            <a:off x="3254851" y="2943993"/>
            <a:ext cx="362551" cy="362551"/>
            <a:chOff x="4073627" y="3999857"/>
            <a:chExt cx="556668" cy="556668"/>
          </a:xfrm>
        </p:grpSpPr>
        <p:sp>
          <p:nvSpPr>
            <p:cNvPr id="60" name="Shape 1683"/>
            <p:cNvSpPr/>
            <p:nvPr/>
          </p:nvSpPr>
          <p:spPr>
            <a:xfrm>
              <a:off x="4073627" y="3999857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12406" tIns="12406" rIns="12406" bIns="12406" anchor="ctr"/>
            <a:lstStyle/>
            <a:p>
              <a:pPr>
                <a:lnSpc>
                  <a:spcPct val="120000"/>
                </a:lnSpc>
              </a:pPr>
              <a:endParaRPr sz="100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66" name="Shape 1685"/>
            <p:cNvSpPr/>
            <p:nvPr/>
          </p:nvSpPr>
          <p:spPr>
            <a:xfrm>
              <a:off x="4248567" y="4138023"/>
              <a:ext cx="206789" cy="285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086" extrusionOk="0">
                  <a:moveTo>
                    <a:pt x="21023" y="5250"/>
                  </a:moveTo>
                  <a:lnTo>
                    <a:pt x="7163" y="195"/>
                  </a:lnTo>
                  <a:cubicBezTo>
                    <a:pt x="5264" y="-514"/>
                    <a:pt x="1521" y="853"/>
                    <a:pt x="445" y="2057"/>
                  </a:cubicBezTo>
                  <a:cubicBezTo>
                    <a:pt x="-35" y="2595"/>
                    <a:pt x="0" y="2983"/>
                    <a:pt x="0" y="3203"/>
                  </a:cubicBezTo>
                  <a:lnTo>
                    <a:pt x="173" y="14619"/>
                  </a:lnTo>
                  <a:cubicBezTo>
                    <a:pt x="184" y="14862"/>
                    <a:pt x="614" y="15188"/>
                    <a:pt x="983" y="15348"/>
                  </a:cubicBezTo>
                  <a:cubicBezTo>
                    <a:pt x="1753" y="15682"/>
                    <a:pt x="13399" y="20826"/>
                    <a:pt x="13729" y="20972"/>
                  </a:cubicBezTo>
                  <a:cubicBezTo>
                    <a:pt x="13905" y="21051"/>
                    <a:pt x="14115" y="21086"/>
                    <a:pt x="14322" y="21086"/>
                  </a:cubicBezTo>
                  <a:cubicBezTo>
                    <a:pt x="14499" y="21086"/>
                    <a:pt x="14675" y="21058"/>
                    <a:pt x="14834" y="21002"/>
                  </a:cubicBezTo>
                  <a:cubicBezTo>
                    <a:pt x="15185" y="20881"/>
                    <a:pt x="15404" y="20645"/>
                    <a:pt x="15404" y="20388"/>
                  </a:cubicBezTo>
                  <a:lnTo>
                    <a:pt x="15404" y="8397"/>
                  </a:lnTo>
                  <a:cubicBezTo>
                    <a:pt x="15404" y="8148"/>
                    <a:pt x="15198" y="7917"/>
                    <a:pt x="14862" y="7792"/>
                  </a:cubicBezTo>
                  <a:lnTo>
                    <a:pt x="2263" y="2817"/>
                  </a:lnTo>
                  <a:cubicBezTo>
                    <a:pt x="2408" y="2620"/>
                    <a:pt x="2968" y="2205"/>
                    <a:pt x="3997" y="1825"/>
                  </a:cubicBezTo>
                  <a:cubicBezTo>
                    <a:pt x="5082" y="1422"/>
                    <a:pt x="5896" y="1574"/>
                    <a:pt x="6082" y="1625"/>
                  </a:cubicBezTo>
                  <a:cubicBezTo>
                    <a:pt x="6082" y="1625"/>
                    <a:pt x="18173" y="6203"/>
                    <a:pt x="18544" y="6339"/>
                  </a:cubicBezTo>
                  <a:cubicBezTo>
                    <a:pt x="18911" y="6476"/>
                    <a:pt x="18918" y="6495"/>
                    <a:pt x="18918" y="6729"/>
                  </a:cubicBezTo>
                  <a:cubicBezTo>
                    <a:pt x="18918" y="6961"/>
                    <a:pt x="18918" y="18107"/>
                    <a:pt x="18918" y="18107"/>
                  </a:cubicBezTo>
                  <a:cubicBezTo>
                    <a:pt x="18918" y="18674"/>
                    <a:pt x="19733" y="18906"/>
                    <a:pt x="20330" y="18906"/>
                  </a:cubicBezTo>
                  <a:cubicBezTo>
                    <a:pt x="20927" y="18906"/>
                    <a:pt x="21565" y="18493"/>
                    <a:pt x="21565" y="18107"/>
                  </a:cubicBezTo>
                  <a:lnTo>
                    <a:pt x="21565" y="5855"/>
                  </a:lnTo>
                  <a:cubicBezTo>
                    <a:pt x="21565" y="5605"/>
                    <a:pt x="21357" y="5375"/>
                    <a:pt x="21023" y="525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00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37"/>
          <p:cNvGrpSpPr/>
          <p:nvPr/>
        </p:nvGrpSpPr>
        <p:grpSpPr>
          <a:xfrm>
            <a:off x="1764516" y="2200341"/>
            <a:ext cx="362551" cy="362551"/>
            <a:chOff x="1785343" y="2858041"/>
            <a:chExt cx="556668" cy="556668"/>
          </a:xfrm>
        </p:grpSpPr>
        <p:sp>
          <p:nvSpPr>
            <p:cNvPr id="68" name="Shape 1678"/>
            <p:cNvSpPr/>
            <p:nvPr/>
          </p:nvSpPr>
          <p:spPr>
            <a:xfrm>
              <a:off x="1785343" y="2858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12406" tIns="12406" rIns="12406" bIns="12406" anchor="ctr"/>
            <a:lstStyle/>
            <a:p>
              <a:pPr>
                <a:lnSpc>
                  <a:spcPct val="120000"/>
                </a:lnSpc>
              </a:pPr>
              <a:endParaRPr sz="100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69" name="Shape 1686"/>
            <p:cNvSpPr/>
            <p:nvPr/>
          </p:nvSpPr>
          <p:spPr>
            <a:xfrm>
              <a:off x="1976501" y="3008761"/>
              <a:ext cx="174352" cy="255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283" y="0"/>
                  </a:moveTo>
                  <a:lnTo>
                    <a:pt x="7175" y="2115"/>
                  </a:lnTo>
                  <a:lnTo>
                    <a:pt x="3801" y="2115"/>
                  </a:lnTo>
                  <a:lnTo>
                    <a:pt x="5186" y="4231"/>
                  </a:lnTo>
                  <a:cubicBezTo>
                    <a:pt x="5186" y="4231"/>
                    <a:pt x="16313" y="4231"/>
                    <a:pt x="16313" y="4231"/>
                  </a:cubicBezTo>
                  <a:lnTo>
                    <a:pt x="17698" y="2115"/>
                  </a:lnTo>
                  <a:lnTo>
                    <a:pt x="14324" y="2115"/>
                  </a:lnTo>
                  <a:lnTo>
                    <a:pt x="13217" y="0"/>
                  </a:lnTo>
                  <a:lnTo>
                    <a:pt x="8283" y="0"/>
                  </a:lnTo>
                  <a:close/>
                  <a:moveTo>
                    <a:pt x="2165" y="2614"/>
                  </a:moveTo>
                  <a:cubicBezTo>
                    <a:pt x="977" y="2614"/>
                    <a:pt x="0" y="3264"/>
                    <a:pt x="0" y="4076"/>
                  </a:cubicBezTo>
                  <a:lnTo>
                    <a:pt x="0" y="20121"/>
                  </a:lnTo>
                  <a:cubicBezTo>
                    <a:pt x="0" y="20933"/>
                    <a:pt x="977" y="21600"/>
                    <a:pt x="2165" y="21600"/>
                  </a:cubicBezTo>
                  <a:lnTo>
                    <a:pt x="19460" y="21600"/>
                  </a:lnTo>
                  <a:cubicBezTo>
                    <a:pt x="20648" y="21600"/>
                    <a:pt x="21600" y="20933"/>
                    <a:pt x="21600" y="20121"/>
                  </a:cubicBezTo>
                  <a:lnTo>
                    <a:pt x="21600" y="4076"/>
                  </a:lnTo>
                  <a:cubicBezTo>
                    <a:pt x="21600" y="3264"/>
                    <a:pt x="20648" y="2614"/>
                    <a:pt x="19460" y="2614"/>
                  </a:cubicBezTo>
                  <a:lnTo>
                    <a:pt x="17597" y="5778"/>
                  </a:lnTo>
                  <a:lnTo>
                    <a:pt x="4003" y="5778"/>
                  </a:lnTo>
                  <a:lnTo>
                    <a:pt x="2165" y="2614"/>
                  </a:ln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00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40"/>
          <p:cNvGrpSpPr/>
          <p:nvPr/>
        </p:nvGrpSpPr>
        <p:grpSpPr>
          <a:xfrm>
            <a:off x="6240171" y="2943993"/>
            <a:ext cx="362552" cy="362551"/>
            <a:chOff x="8657337" y="3999857"/>
            <a:chExt cx="556669" cy="556668"/>
          </a:xfrm>
        </p:grpSpPr>
        <p:sp>
          <p:nvSpPr>
            <p:cNvPr id="71" name="Shape 1684"/>
            <p:cNvSpPr/>
            <p:nvPr/>
          </p:nvSpPr>
          <p:spPr>
            <a:xfrm>
              <a:off x="8657337" y="3999857"/>
              <a:ext cx="556669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12406" tIns="12406" rIns="12406" bIns="12406" anchor="ctr"/>
            <a:lstStyle/>
            <a:p>
              <a:pPr>
                <a:lnSpc>
                  <a:spcPct val="120000"/>
                </a:lnSpc>
              </a:pPr>
              <a:endParaRPr sz="100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2" name="Shape 1687"/>
            <p:cNvSpPr/>
            <p:nvPr/>
          </p:nvSpPr>
          <p:spPr>
            <a:xfrm>
              <a:off x="8848496" y="4156361"/>
              <a:ext cx="174352" cy="249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00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3" name="Group 41"/>
          <p:cNvGrpSpPr/>
          <p:nvPr/>
        </p:nvGrpSpPr>
        <p:grpSpPr>
          <a:xfrm>
            <a:off x="1295840" y="2615236"/>
            <a:ext cx="273631" cy="273631"/>
            <a:chOff x="1065729" y="3500706"/>
            <a:chExt cx="420138" cy="420138"/>
          </a:xfrm>
        </p:grpSpPr>
        <p:sp>
          <p:nvSpPr>
            <p:cNvPr id="74" name="Shape 1688"/>
            <p:cNvSpPr/>
            <p:nvPr/>
          </p:nvSpPr>
          <p:spPr>
            <a:xfrm>
              <a:off x="1065729" y="3500706"/>
              <a:ext cx="420138" cy="420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7F7FA"/>
            </a:solidFill>
            <a:ln w="12700">
              <a:solidFill>
                <a:srgbClr val="A6AAA9"/>
              </a:solidFill>
              <a:miter lim="400000"/>
            </a:ln>
          </p:spPr>
          <p:txBody>
            <a:bodyPr lIns="12406" tIns="12406" rIns="12406" bIns="12406" anchor="ctr"/>
            <a:lstStyle/>
            <a:p>
              <a:pPr>
                <a:lnSpc>
                  <a:spcPct val="120000"/>
                </a:lnSpc>
              </a:pPr>
              <a:endParaRPr sz="100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5" name="Shape 1689"/>
            <p:cNvSpPr/>
            <p:nvPr/>
          </p:nvSpPr>
          <p:spPr>
            <a:xfrm>
              <a:off x="1162442" y="3611819"/>
              <a:ext cx="205812" cy="210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00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1692"/>
          <p:cNvGrpSpPr/>
          <p:nvPr/>
        </p:nvGrpSpPr>
        <p:grpSpPr>
          <a:xfrm>
            <a:off x="7552783" y="2615236"/>
            <a:ext cx="273631" cy="273631"/>
            <a:chOff x="0" y="0"/>
            <a:chExt cx="840273" cy="840273"/>
          </a:xfrm>
        </p:grpSpPr>
        <p:sp>
          <p:nvSpPr>
            <p:cNvPr id="77" name="Shape 1690"/>
            <p:cNvSpPr/>
            <p:nvPr/>
          </p:nvSpPr>
          <p:spPr>
            <a:xfrm>
              <a:off x="0" y="0"/>
              <a:ext cx="840274" cy="840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7F7FA"/>
            </a:solidFill>
            <a:ln w="1270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wrap="square" lIns="12406" tIns="12406" rIns="12406" bIns="12406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 sz="100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8" name="Shape 1691"/>
            <p:cNvSpPr/>
            <p:nvPr/>
          </p:nvSpPr>
          <p:spPr>
            <a:xfrm>
              <a:off x="180945" y="221045"/>
              <a:ext cx="478384" cy="3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6" extrusionOk="0">
                  <a:moveTo>
                    <a:pt x="21327" y="11618"/>
                  </a:moveTo>
                  <a:lnTo>
                    <a:pt x="21327" y="11618"/>
                  </a:lnTo>
                  <a:lnTo>
                    <a:pt x="21327" y="11291"/>
                  </a:lnTo>
                  <a:lnTo>
                    <a:pt x="21327" y="11291"/>
                  </a:lnTo>
                  <a:lnTo>
                    <a:pt x="21327" y="11291"/>
                  </a:lnTo>
                  <a:cubicBezTo>
                    <a:pt x="21600" y="11291"/>
                    <a:pt x="21600" y="11291"/>
                    <a:pt x="21600" y="11291"/>
                  </a:cubicBezTo>
                  <a:cubicBezTo>
                    <a:pt x="21600" y="10963"/>
                    <a:pt x="21600" y="10963"/>
                    <a:pt x="21600" y="10963"/>
                  </a:cubicBezTo>
                  <a:lnTo>
                    <a:pt x="21600" y="10963"/>
                  </a:lnTo>
                  <a:lnTo>
                    <a:pt x="21600" y="10636"/>
                  </a:lnTo>
                  <a:lnTo>
                    <a:pt x="21600" y="10636"/>
                  </a:lnTo>
                  <a:lnTo>
                    <a:pt x="21600" y="10636"/>
                  </a:lnTo>
                  <a:cubicBezTo>
                    <a:pt x="21600" y="10309"/>
                    <a:pt x="21600" y="10309"/>
                    <a:pt x="21600" y="10309"/>
                  </a:cubicBezTo>
                  <a:lnTo>
                    <a:pt x="21600" y="10309"/>
                  </a:lnTo>
                  <a:lnTo>
                    <a:pt x="21600" y="9981"/>
                  </a:lnTo>
                  <a:cubicBezTo>
                    <a:pt x="21600" y="9981"/>
                    <a:pt x="21600" y="9981"/>
                    <a:pt x="21327" y="9981"/>
                  </a:cubicBezTo>
                  <a:lnTo>
                    <a:pt x="21327" y="9981"/>
                  </a:lnTo>
                  <a:cubicBezTo>
                    <a:pt x="21327" y="9981"/>
                    <a:pt x="21327" y="9981"/>
                    <a:pt x="21327" y="9654"/>
                  </a:cubicBezTo>
                  <a:lnTo>
                    <a:pt x="21327" y="9654"/>
                  </a:lnTo>
                  <a:lnTo>
                    <a:pt x="21327" y="9654"/>
                  </a:lnTo>
                  <a:lnTo>
                    <a:pt x="21327" y="9327"/>
                  </a:lnTo>
                  <a:lnTo>
                    <a:pt x="21053" y="9327"/>
                  </a:lnTo>
                  <a:lnTo>
                    <a:pt x="21053" y="9327"/>
                  </a:lnTo>
                  <a:cubicBezTo>
                    <a:pt x="13671" y="491"/>
                    <a:pt x="13671" y="491"/>
                    <a:pt x="13671" y="491"/>
                  </a:cubicBezTo>
                  <a:cubicBezTo>
                    <a:pt x="13124" y="-164"/>
                    <a:pt x="12030" y="-164"/>
                    <a:pt x="11484" y="491"/>
                  </a:cubicBezTo>
                  <a:cubicBezTo>
                    <a:pt x="10937" y="1145"/>
                    <a:pt x="10937" y="2454"/>
                    <a:pt x="11484" y="3109"/>
                  </a:cubicBezTo>
                  <a:cubicBezTo>
                    <a:pt x="16132" y="8672"/>
                    <a:pt x="16132" y="8672"/>
                    <a:pt x="16132" y="8672"/>
                  </a:cubicBezTo>
                  <a:cubicBezTo>
                    <a:pt x="1641" y="8672"/>
                    <a:pt x="1641" y="8672"/>
                    <a:pt x="1641" y="8672"/>
                  </a:cubicBezTo>
                  <a:cubicBezTo>
                    <a:pt x="1094" y="8672"/>
                    <a:pt x="547" y="9000"/>
                    <a:pt x="273" y="9654"/>
                  </a:cubicBezTo>
                  <a:cubicBezTo>
                    <a:pt x="0" y="9981"/>
                    <a:pt x="0" y="10309"/>
                    <a:pt x="0" y="10636"/>
                  </a:cubicBezTo>
                  <a:cubicBezTo>
                    <a:pt x="0" y="11291"/>
                    <a:pt x="273" y="11618"/>
                    <a:pt x="547" y="11945"/>
                  </a:cubicBezTo>
                  <a:cubicBezTo>
                    <a:pt x="820" y="12272"/>
                    <a:pt x="1094" y="12600"/>
                    <a:pt x="1641" y="12600"/>
                  </a:cubicBezTo>
                  <a:lnTo>
                    <a:pt x="1641" y="12600"/>
                  </a:lnTo>
                  <a:cubicBezTo>
                    <a:pt x="16132" y="12600"/>
                    <a:pt x="16132" y="12600"/>
                    <a:pt x="16132" y="12600"/>
                  </a:cubicBezTo>
                  <a:cubicBezTo>
                    <a:pt x="11484" y="18163"/>
                    <a:pt x="11484" y="18163"/>
                    <a:pt x="11484" y="18163"/>
                  </a:cubicBezTo>
                  <a:cubicBezTo>
                    <a:pt x="10937" y="18818"/>
                    <a:pt x="10937" y="20127"/>
                    <a:pt x="11484" y="20781"/>
                  </a:cubicBezTo>
                  <a:cubicBezTo>
                    <a:pt x="11757" y="21109"/>
                    <a:pt x="12304" y="21436"/>
                    <a:pt x="12577" y="21436"/>
                  </a:cubicBezTo>
                  <a:cubicBezTo>
                    <a:pt x="13124" y="21436"/>
                    <a:pt x="13397" y="21109"/>
                    <a:pt x="13671" y="20781"/>
                  </a:cubicBezTo>
                  <a:cubicBezTo>
                    <a:pt x="21053" y="11945"/>
                    <a:pt x="21053" y="11945"/>
                    <a:pt x="21053" y="11945"/>
                  </a:cubicBezTo>
                  <a:lnTo>
                    <a:pt x="21053" y="11945"/>
                  </a:lnTo>
                  <a:cubicBezTo>
                    <a:pt x="21053" y="11945"/>
                    <a:pt x="21327" y="11945"/>
                    <a:pt x="21327" y="11618"/>
                  </a:cubicBezTo>
                  <a:lnTo>
                    <a:pt x="21327" y="11618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 sz="100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9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2567790"/>
            <a:ext cx="566702" cy="36893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995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995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80" name="Text Placeholder 4"/>
          <p:cNvSpPr>
            <a:spLocks noGrp="1"/>
          </p:cNvSpPr>
          <p:nvPr/>
        </p:nvSpPr>
        <p:spPr>
          <a:xfrm>
            <a:off x="249555" y="1574262"/>
            <a:ext cx="1176302" cy="4203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62560" indent="-162560" algn="l" defTabSz="650240" rtl="0" eaLnBrk="1" latinLnBrk="0" hangingPunct="1">
              <a:lnSpc>
                <a:spcPct val="90000"/>
              </a:lnSpc>
              <a:spcBef>
                <a:spcPts val="710"/>
              </a:spcBef>
              <a:buFont typeface="Arial" panose="020B0604020202020204" pitchFamily="34" charset="0"/>
              <a:buChar char="•"/>
              <a:defRPr sz="19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768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7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280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4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792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67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879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1391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903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6415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81" name="Text Placeholder 3"/>
          <p:cNvSpPr txBox="1"/>
          <p:nvPr/>
        </p:nvSpPr>
        <p:spPr>
          <a:xfrm>
            <a:off x="3556828" y="2567585"/>
            <a:ext cx="565942" cy="36893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995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请替换文字内容</a:t>
            </a:r>
            <a:endParaRPr lang="id-ID" sz="995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82" name="Text Placeholder 3"/>
          <p:cNvSpPr txBox="1"/>
          <p:nvPr/>
        </p:nvSpPr>
        <p:spPr>
          <a:xfrm>
            <a:off x="6533998" y="2567585"/>
            <a:ext cx="565942" cy="36893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995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请替换文字内容</a:t>
            </a:r>
            <a:endParaRPr lang="id-ID" sz="995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83" name="Text Placeholder 4"/>
          <p:cNvSpPr txBox="1"/>
          <p:nvPr/>
        </p:nvSpPr>
        <p:spPr>
          <a:xfrm>
            <a:off x="6229244" y="3563984"/>
            <a:ext cx="1175449" cy="4203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84" name="Text Placeholder 4"/>
          <p:cNvSpPr txBox="1"/>
          <p:nvPr/>
        </p:nvSpPr>
        <p:spPr>
          <a:xfrm>
            <a:off x="2984110" y="3563984"/>
            <a:ext cx="1182181" cy="4203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85" name="Text Placeholder 4"/>
          <p:cNvSpPr txBox="1"/>
          <p:nvPr/>
        </p:nvSpPr>
        <p:spPr>
          <a:xfrm>
            <a:off x="4770453" y="1574262"/>
            <a:ext cx="1182181" cy="4203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86" name="Shape 1674"/>
          <p:cNvSpPr/>
          <p:nvPr/>
        </p:nvSpPr>
        <p:spPr>
          <a:xfrm>
            <a:off x="4716750" y="2161974"/>
            <a:ext cx="1207145" cy="11891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00">
              <a:solidFill>
                <a:srgbClr val="53585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/>
          <p:nvPr/>
        </p:nvSpPr>
        <p:spPr>
          <a:xfrm>
            <a:off x="5035344" y="2567585"/>
            <a:ext cx="565942" cy="36893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995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请替换文字内容</a:t>
            </a:r>
            <a:endParaRPr lang="id-ID" sz="995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88" name="Shape 1681"/>
          <p:cNvSpPr/>
          <p:nvPr/>
        </p:nvSpPr>
        <p:spPr>
          <a:xfrm>
            <a:off x="4747340" y="2199523"/>
            <a:ext cx="362551" cy="362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12406" tIns="12406" rIns="12406" bIns="12406" anchor="ctr"/>
          <a:lstStyle/>
          <a:p>
            <a:pPr>
              <a:lnSpc>
                <a:spcPct val="120000"/>
              </a:lnSpc>
            </a:pPr>
            <a:endParaRPr sz="100">
              <a:solidFill>
                <a:srgbClr val="53585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89" name="Shape 1682"/>
          <p:cNvSpPr/>
          <p:nvPr/>
        </p:nvSpPr>
        <p:spPr>
          <a:xfrm>
            <a:off x="4849761" y="2300260"/>
            <a:ext cx="162703" cy="162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8" h="21320" extrusionOk="0">
                <a:moveTo>
                  <a:pt x="6122" y="19157"/>
                </a:moveTo>
                <a:lnTo>
                  <a:pt x="3902" y="19634"/>
                </a:lnTo>
                <a:cubicBezTo>
                  <a:pt x="3688" y="19233"/>
                  <a:pt x="3431" y="18833"/>
                  <a:pt x="2957" y="18361"/>
                </a:cubicBezTo>
                <a:cubicBezTo>
                  <a:pt x="2486" y="17889"/>
                  <a:pt x="2085" y="17631"/>
                  <a:pt x="1685" y="17417"/>
                </a:cubicBezTo>
                <a:lnTo>
                  <a:pt x="2162" y="15198"/>
                </a:lnTo>
                <a:lnTo>
                  <a:pt x="2804" y="14556"/>
                </a:lnTo>
                <a:cubicBezTo>
                  <a:pt x="2804" y="14556"/>
                  <a:pt x="4012" y="14580"/>
                  <a:pt x="5374" y="15944"/>
                </a:cubicBezTo>
                <a:cubicBezTo>
                  <a:pt x="6737" y="17307"/>
                  <a:pt x="6762" y="18516"/>
                  <a:pt x="6762" y="18516"/>
                </a:cubicBezTo>
                <a:cubicBezTo>
                  <a:pt x="6762" y="18516"/>
                  <a:pt x="6122" y="19157"/>
                  <a:pt x="6122" y="19157"/>
                </a:cubicBezTo>
                <a:close/>
                <a:moveTo>
                  <a:pt x="19625" y="1692"/>
                </a:moveTo>
                <a:cubicBezTo>
                  <a:pt x="17654" y="-280"/>
                  <a:pt x="16174" y="15"/>
                  <a:pt x="16174" y="15"/>
                </a:cubicBezTo>
                <a:lnTo>
                  <a:pt x="9270" y="6920"/>
                </a:lnTo>
                <a:lnTo>
                  <a:pt x="1379" y="14810"/>
                </a:lnTo>
                <a:lnTo>
                  <a:pt x="0" y="21320"/>
                </a:lnTo>
                <a:lnTo>
                  <a:pt x="6508" y="19939"/>
                </a:lnTo>
                <a:lnTo>
                  <a:pt x="14399" y="12048"/>
                </a:lnTo>
                <a:lnTo>
                  <a:pt x="21302" y="5145"/>
                </a:lnTo>
                <a:cubicBezTo>
                  <a:pt x="21302" y="5145"/>
                  <a:pt x="21600" y="3665"/>
                  <a:pt x="19625" y="169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sz="100">
              <a:solidFill>
                <a:srgbClr val="53585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7" name="图片 6" descr="402d37ceddce97c96a7b58e844ae6a0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115" y="-67945"/>
            <a:ext cx="1022350" cy="909320"/>
          </a:xfrm>
          <a:prstGeom prst="rect">
            <a:avLst/>
          </a:prstGeom>
        </p:spPr>
      </p:pic>
      <p:sp>
        <p:nvSpPr>
          <p:cNvPr id="43" name="Text Placeholder 3"/>
          <p:cNvSpPr txBox="1"/>
          <p:nvPr/>
        </p:nvSpPr>
        <p:spPr>
          <a:xfrm>
            <a:off x="2082898" y="2575058"/>
            <a:ext cx="565942" cy="36893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995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请替换文字内容</a:t>
            </a:r>
            <a:endParaRPr lang="id-ID" sz="995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Tm="889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250" autoRev="1" fill="remove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250" autoRev="1" fill="remove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250" autoRev="1" fill="remove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250" autoRev="1" fill="remove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250" autoRev="1" fill="remove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5" dur="250" autoRev="1" fill="remove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6" dur="250" autoRev="1" fill="remove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50" autoRev="1" fill="remove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nimBg="1"/>
      <p:bldP spid="45" grpId="0" bldLvl="0" animBg="1"/>
      <p:bldP spid="28" grpId="0" bldLvl="0" animBg="1"/>
      <p:bldP spid="29" grpId="0" bldLvl="0" animBg="1"/>
      <p:bldP spid="30" grpId="0" bldLvl="0" animBg="1"/>
      <p:bldP spid="33" grpId="0" bldLvl="0" animBg="1"/>
      <p:bldP spid="34" grpId="0" bldLvl="0" animBg="1"/>
      <p:bldP spid="36" grpId="0" bldLvl="0" animBg="1"/>
      <p:bldP spid="38" grpId="0" bldLvl="0" animBg="1"/>
      <p:bldP spid="54" grpId="0" bldLvl="0" animBg="1"/>
      <p:bldP spid="51" grpId="0" bldLvl="0" animBg="1"/>
      <p:bldP spid="48" grpId="0" bldLvl="0" animBg="1"/>
      <p:bldP spid="79" grpId="0" build="p"/>
      <p:bldP spid="80" grpId="0" build="p"/>
      <p:bldP spid="81" grpId="0"/>
      <p:bldP spid="82" grpId="0"/>
      <p:bldP spid="83" grpId="0"/>
      <p:bldP spid="84" grpId="0"/>
      <p:bldP spid="85" grpId="0"/>
      <p:bldP spid="86" grpId="0" bldLvl="0" animBg="1"/>
      <p:bldP spid="86" grpId="1" bldLvl="0" animBg="1"/>
      <p:bldP spid="87" grpId="0"/>
      <p:bldP spid="88" grpId="0" bldLvl="0" animBg="1"/>
      <p:bldP spid="88" grpId="1" bldLvl="0" animBg="1"/>
      <p:bldP spid="89" grpId="0" bldLvl="0" animBg="1"/>
      <p:bldP spid="4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6fafea514ecfe8031e3f0f3f91c073a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150" y="6985"/>
            <a:ext cx="9200515" cy="512826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723172" y="876079"/>
            <a:ext cx="3005952" cy="1785104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zh-CN" altLang="en-US" sz="11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雪峰体简" panose="02010600000101010101" pitchFamily="2" charset="-122"/>
                <a:ea typeface="汉仪雪峰体简" panose="02010600000101010101" pitchFamily="2" charset="-122"/>
              </a:rPr>
              <a:t>再见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803044" y="2732031"/>
            <a:ext cx="2926080" cy="1189919"/>
            <a:chOff x="5432139" y="2223442"/>
            <a:chExt cx="3901440" cy="1586558"/>
          </a:xfrm>
        </p:grpSpPr>
        <p:sp>
          <p:nvSpPr>
            <p:cNvPr id="11" name="文本框 10"/>
            <p:cNvSpPr txBox="1"/>
            <p:nvPr/>
          </p:nvSpPr>
          <p:spPr>
            <a:xfrm>
              <a:off x="5432139" y="2223442"/>
              <a:ext cx="3901440" cy="86021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标宋简体" panose="02010601030101010101" charset="-122"/>
                  <a:ea typeface="方正大标宋简体" panose="02010601030101010101" charset="-122"/>
                </a:rPr>
                <a:t>节气风俗展示</a:t>
              </a: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543898" y="3069047"/>
              <a:ext cx="3677920" cy="740953"/>
              <a:chOff x="5598160" y="3140167"/>
              <a:chExt cx="3677920" cy="740953"/>
            </a:xfrm>
          </p:grpSpPr>
          <p:sp>
            <p:nvSpPr>
              <p:cNvPr id="13" name="矩形: 圆角 3"/>
              <p:cNvSpPr/>
              <p:nvPr/>
            </p:nvSpPr>
            <p:spPr>
              <a:xfrm>
                <a:off x="5598160" y="3140167"/>
                <a:ext cx="3677920" cy="740953"/>
              </a:xfrm>
              <a:prstGeom prst="roundRect">
                <a:avLst>
                  <a:gd name="adj" fmla="val 37235"/>
                </a:avLst>
              </a:prstGeom>
              <a:solidFill>
                <a:schemeClr val="accent4"/>
              </a:solidFill>
              <a:ln>
                <a:noFill/>
              </a:ln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5892801" y="3234630"/>
                <a:ext cx="3088640" cy="55202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zh-CN" altLang="en-US" sz="2100" dirty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二零一八年十二月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27">
        <p:checker dir="vert"/>
      </p:transition>
    </mc:Choice>
    <mc:Fallback xmlns="">
      <p:transition spd="med" advTm="327">
        <p:checker dir="vert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334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6fafea514ecfe8031e3f0f3f91c073a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150" y="6985"/>
            <a:ext cx="9200515" cy="5128260"/>
          </a:xfrm>
          <a:prstGeom prst="rect">
            <a:avLst/>
          </a:prstGeom>
        </p:spPr>
      </p:pic>
      <p:sp>
        <p:nvSpPr>
          <p:cNvPr id="2" name="正五边形 4">
            <a:extLst>
              <a:ext uri="{FF2B5EF4-FFF2-40B4-BE49-F238E27FC236}">
                <a16:creationId xmlns="" xmlns:a16="http://schemas.microsoft.com/office/drawing/2014/main" id="{EC7B9CDC-54DE-4813-879B-8980B2BA1937}"/>
              </a:ext>
            </a:extLst>
          </p:cNvPr>
          <p:cNvSpPr/>
          <p:nvPr/>
        </p:nvSpPr>
        <p:spPr>
          <a:xfrm>
            <a:off x="4742590" y="529295"/>
            <a:ext cx="1584325" cy="1705454"/>
          </a:xfrm>
          <a:custGeom>
            <a:avLst/>
            <a:gdLst>
              <a:gd name="connsiteX0" fmla="*/ 888760 w 1584325"/>
              <a:gd name="connsiteY0" fmla="*/ 22821 h 1705454"/>
              <a:gd name="connsiteX1" fmla="*/ 1464923 w 1584325"/>
              <a:gd name="connsiteY1" fmla="*/ 310902 h 1705454"/>
              <a:gd name="connsiteX2" fmla="*/ 1584325 w 1584325"/>
              <a:gd name="connsiteY2" fmla="*/ 504098 h 1705454"/>
              <a:gd name="connsiteX3" fmla="*/ 1584325 w 1584325"/>
              <a:gd name="connsiteY3" fmla="*/ 1201356 h 1705454"/>
              <a:gd name="connsiteX4" fmla="*/ 1464923 w 1584325"/>
              <a:gd name="connsiteY4" fmla="*/ 1394552 h 1705454"/>
              <a:gd name="connsiteX5" fmla="*/ 888760 w 1584325"/>
              <a:gd name="connsiteY5" fmla="*/ 1682633 h 1705454"/>
              <a:gd name="connsiteX6" fmla="*/ 695564 w 1584325"/>
              <a:gd name="connsiteY6" fmla="*/ 1682633 h 1705454"/>
              <a:gd name="connsiteX7" fmla="*/ 119402 w 1584325"/>
              <a:gd name="connsiteY7" fmla="*/ 1394552 h 1705454"/>
              <a:gd name="connsiteX8" fmla="*/ 0 w 1584325"/>
              <a:gd name="connsiteY8" fmla="*/ 1201356 h 1705454"/>
              <a:gd name="connsiteX9" fmla="*/ 0 w 1584325"/>
              <a:gd name="connsiteY9" fmla="*/ 504098 h 1705454"/>
              <a:gd name="connsiteX10" fmla="*/ 119402 w 1584325"/>
              <a:gd name="connsiteY10" fmla="*/ 310902 h 1705454"/>
              <a:gd name="connsiteX11" fmla="*/ 695564 w 1584325"/>
              <a:gd name="connsiteY11" fmla="*/ 22821 h 1705454"/>
              <a:gd name="connsiteX12" fmla="*/ 888760 w 1584325"/>
              <a:gd name="connsiteY12" fmla="*/ 22821 h 1705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4325" h="1705454">
                <a:moveTo>
                  <a:pt x="888760" y="22821"/>
                </a:moveTo>
                <a:lnTo>
                  <a:pt x="1464923" y="310902"/>
                </a:lnTo>
                <a:cubicBezTo>
                  <a:pt x="1538116" y="347499"/>
                  <a:pt x="1584325" y="422266"/>
                  <a:pt x="1584325" y="504098"/>
                </a:cubicBezTo>
                <a:lnTo>
                  <a:pt x="1584325" y="1201356"/>
                </a:lnTo>
                <a:cubicBezTo>
                  <a:pt x="1584325" y="1283188"/>
                  <a:pt x="1538116" y="1357955"/>
                  <a:pt x="1464923" y="1394552"/>
                </a:cubicBezTo>
                <a:lnTo>
                  <a:pt x="888760" y="1682633"/>
                </a:lnTo>
                <a:cubicBezTo>
                  <a:pt x="827903" y="1713061"/>
                  <a:pt x="756421" y="1713061"/>
                  <a:pt x="695564" y="1682633"/>
                </a:cubicBezTo>
                <a:lnTo>
                  <a:pt x="119402" y="1394552"/>
                </a:lnTo>
                <a:cubicBezTo>
                  <a:pt x="46208" y="1357955"/>
                  <a:pt x="0" y="1283188"/>
                  <a:pt x="0" y="1201356"/>
                </a:cubicBezTo>
                <a:lnTo>
                  <a:pt x="0" y="504098"/>
                </a:lnTo>
                <a:cubicBezTo>
                  <a:pt x="0" y="422266"/>
                  <a:pt x="46208" y="347499"/>
                  <a:pt x="119402" y="310902"/>
                </a:cubicBezTo>
                <a:lnTo>
                  <a:pt x="695564" y="22821"/>
                </a:lnTo>
                <a:cubicBezTo>
                  <a:pt x="756421" y="-7607"/>
                  <a:pt x="827903" y="-7607"/>
                  <a:pt x="888760" y="2282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rtlCol="0" anchor="ctr"/>
          <a:lstStyle/>
          <a:p>
            <a:pPr algn="ctr"/>
            <a:r>
              <a:rPr lang="en-US" altLang="zh-CN" sz="5400" b="1" dirty="0">
                <a:latin typeface="Impact" panose="020B0806030902050204" pitchFamily="34" charset="0"/>
                <a:ea typeface="微软雅黑" panose="020B0503020204020204" charset="-122"/>
              </a:rPr>
              <a:t>01</a:t>
            </a:r>
            <a:endParaRPr lang="zh-CN" altLang="en-US" sz="5400" b="1" dirty="0">
              <a:solidFill>
                <a:schemeClr val="lt1"/>
              </a:solidFill>
              <a:latin typeface="Impact" panose="020B0806030902050204" pitchFamily="34" charset="0"/>
              <a:ea typeface="微软雅黑" panose="020B0503020204020204" charset="-122"/>
            </a:endParaRPr>
          </a:p>
        </p:txBody>
      </p:sp>
      <p:sp>
        <p:nvSpPr>
          <p:cNvPr id="6" name="TextBox 20"/>
          <p:cNvSpPr txBox="1"/>
          <p:nvPr/>
        </p:nvSpPr>
        <p:spPr>
          <a:xfrm>
            <a:off x="3923135" y="2344569"/>
            <a:ext cx="3223237" cy="1165342"/>
          </a:xfrm>
          <a:prstGeom prst="rect">
            <a:avLst/>
          </a:prstGeom>
          <a:noFill/>
        </p:spPr>
        <p:txBody>
          <a:bodyPr wrap="none" lIns="72032" tIns="36016" rIns="72032" bIns="36016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雪峰体简" panose="02010600000101010101" pitchFamily="2" charset="-122"/>
                <a:ea typeface="汉仪雪峰体简" panose="02010600000101010101" pitchFamily="2" charset="-122"/>
              </a:rPr>
              <a:t>节气常识</a:t>
            </a:r>
          </a:p>
          <a:p>
            <a:pPr algn="ctr"/>
            <a:r>
              <a:rPr lang="zh-CN" altLang="en-US" sz="11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雪峰体简" panose="02010600000101010101" pitchFamily="2" charset="-122"/>
                <a:ea typeface="汉仪雪峰体简" panose="02010600000101010101" pitchFamily="2" charset="-122"/>
              </a:rPr>
              <a:t>PLEASE ADD YOUR TITLE HERE</a:t>
            </a:r>
          </a:p>
        </p:txBody>
      </p:sp>
    </p:spTree>
  </p:cSld>
  <p:clrMapOvr>
    <a:masterClrMapping/>
  </p:clrMapOvr>
  <p:transition advTm="2433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72285" y="237218"/>
            <a:ext cx="897890" cy="297815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algn="l" defTabSz="963930"/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节气常识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2285" y="455543"/>
            <a:ext cx="1584960" cy="220980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defTabSz="963930"/>
            <a:r>
              <a:rPr lang="en-US" altLang="zh-CN" sz="99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ADD RELATED TITLE WORDS</a:t>
            </a:r>
          </a:p>
        </p:txBody>
      </p:sp>
      <p:sp>
        <p:nvSpPr>
          <p:cNvPr id="6" name="Round Same Side Corner Rectangle 4"/>
          <p:cNvSpPr/>
          <p:nvPr/>
        </p:nvSpPr>
        <p:spPr>
          <a:xfrm>
            <a:off x="3846128" y="1256137"/>
            <a:ext cx="348138" cy="388753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675"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3846129" y="1692685"/>
            <a:ext cx="2454542" cy="386324"/>
            <a:chOff x="5128064" y="2256183"/>
            <a:chExt cx="3273083" cy="515155"/>
          </a:xfrm>
        </p:grpSpPr>
        <p:sp>
          <p:nvSpPr>
            <p:cNvPr id="7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995"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995" dirty="0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846129" y="2321818"/>
            <a:ext cx="2454542" cy="386324"/>
            <a:chOff x="5128064" y="3095119"/>
            <a:chExt cx="3273083" cy="515155"/>
          </a:xfrm>
        </p:grpSpPr>
        <p:sp>
          <p:nvSpPr>
            <p:cNvPr id="8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995"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995" dirty="0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846129" y="2950949"/>
            <a:ext cx="2454542" cy="386324"/>
            <a:chOff x="5128064" y="3934054"/>
            <a:chExt cx="3273083" cy="515155"/>
          </a:xfrm>
        </p:grpSpPr>
        <p:sp>
          <p:nvSpPr>
            <p:cNvPr id="11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995"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995" dirty="0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846128" y="3580081"/>
            <a:ext cx="2454543" cy="386325"/>
            <a:chOff x="5128064" y="4772988"/>
            <a:chExt cx="3273084" cy="515156"/>
          </a:xfrm>
        </p:grpSpPr>
        <p:sp>
          <p:nvSpPr>
            <p:cNvPr id="13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995"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995" dirty="0"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4"/>
          <p:cNvGrpSpPr/>
          <p:nvPr/>
        </p:nvGrpSpPr>
        <p:grpSpPr>
          <a:xfrm>
            <a:off x="6440762" y="1588878"/>
            <a:ext cx="1806956" cy="654138"/>
            <a:chOff x="8451509" y="2034687"/>
            <a:chExt cx="3254568" cy="872276"/>
          </a:xfrm>
        </p:grpSpPr>
        <p:sp>
          <p:nvSpPr>
            <p:cNvPr id="18" name="TextBox 12"/>
            <p:cNvSpPr txBox="1"/>
            <p:nvPr/>
          </p:nvSpPr>
          <p:spPr>
            <a:xfrm>
              <a:off x="8451509" y="2034687"/>
              <a:ext cx="1930598" cy="367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3"/>
            <p:cNvSpPr/>
            <p:nvPr/>
          </p:nvSpPr>
          <p:spPr>
            <a:xfrm>
              <a:off x="8508022" y="2365039"/>
              <a:ext cx="3198055" cy="5419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20" name="Group 15"/>
          <p:cNvGrpSpPr/>
          <p:nvPr/>
        </p:nvGrpSpPr>
        <p:grpSpPr>
          <a:xfrm>
            <a:off x="6440762" y="2218008"/>
            <a:ext cx="1775579" cy="654138"/>
            <a:chOff x="8508022" y="2034687"/>
            <a:chExt cx="3198055" cy="872276"/>
          </a:xfrm>
        </p:grpSpPr>
        <p:sp>
          <p:nvSpPr>
            <p:cNvPr id="21" name="TextBox 16"/>
            <p:cNvSpPr txBox="1"/>
            <p:nvPr/>
          </p:nvSpPr>
          <p:spPr>
            <a:xfrm>
              <a:off x="8514715" y="2034687"/>
              <a:ext cx="1930599" cy="367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17"/>
            <p:cNvSpPr/>
            <p:nvPr/>
          </p:nvSpPr>
          <p:spPr>
            <a:xfrm>
              <a:off x="8508022" y="2365039"/>
              <a:ext cx="3198055" cy="5419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23" name="Group 18"/>
          <p:cNvGrpSpPr/>
          <p:nvPr/>
        </p:nvGrpSpPr>
        <p:grpSpPr>
          <a:xfrm>
            <a:off x="6440762" y="3476271"/>
            <a:ext cx="1775580" cy="654137"/>
            <a:chOff x="8508022" y="2034687"/>
            <a:chExt cx="3198055" cy="872277"/>
          </a:xfrm>
        </p:grpSpPr>
        <p:sp>
          <p:nvSpPr>
            <p:cNvPr id="24" name="TextBox 19"/>
            <p:cNvSpPr txBox="1"/>
            <p:nvPr/>
          </p:nvSpPr>
          <p:spPr>
            <a:xfrm>
              <a:off x="8514343" y="2034687"/>
              <a:ext cx="1930598" cy="3674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0"/>
            <p:cNvSpPr/>
            <p:nvPr/>
          </p:nvSpPr>
          <p:spPr>
            <a:xfrm>
              <a:off x="8508022" y="2365039"/>
              <a:ext cx="3198055" cy="5419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26" name="Group 21"/>
          <p:cNvGrpSpPr/>
          <p:nvPr/>
        </p:nvGrpSpPr>
        <p:grpSpPr>
          <a:xfrm>
            <a:off x="6440762" y="2847139"/>
            <a:ext cx="1793544" cy="654138"/>
            <a:chOff x="8475665" y="2034687"/>
            <a:chExt cx="3230412" cy="872276"/>
          </a:xfrm>
        </p:grpSpPr>
        <p:sp>
          <p:nvSpPr>
            <p:cNvPr id="27" name="TextBox 22"/>
            <p:cNvSpPr txBox="1"/>
            <p:nvPr/>
          </p:nvSpPr>
          <p:spPr>
            <a:xfrm>
              <a:off x="8475665" y="2034687"/>
              <a:ext cx="1994647" cy="367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3"/>
            <p:cNvSpPr/>
            <p:nvPr/>
          </p:nvSpPr>
          <p:spPr>
            <a:xfrm>
              <a:off x="8508022" y="2365039"/>
              <a:ext cx="3198055" cy="5419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953882" y="1692683"/>
            <a:ext cx="2890594" cy="2273721"/>
            <a:chOff x="689317" y="2256183"/>
            <a:chExt cx="3854548" cy="3031960"/>
          </a:xfrm>
        </p:grpSpPr>
        <p:sp>
          <p:nvSpPr>
            <p:cNvPr id="29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8"/>
            <p:cNvSpPr txBox="1"/>
            <p:nvPr/>
          </p:nvSpPr>
          <p:spPr>
            <a:xfrm>
              <a:off x="1103992" y="2777120"/>
              <a:ext cx="1455026" cy="367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29"/>
            <p:cNvSpPr/>
            <p:nvPr/>
          </p:nvSpPr>
          <p:spPr>
            <a:xfrm>
              <a:off x="1129140" y="3077845"/>
              <a:ext cx="3004396" cy="4022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。</a:t>
              </a:r>
            </a:p>
          </p:txBody>
        </p:sp>
        <p:sp>
          <p:nvSpPr>
            <p:cNvPr id="32" name="Rectangle 30"/>
            <p:cNvSpPr/>
            <p:nvPr/>
          </p:nvSpPr>
          <p:spPr>
            <a:xfrm>
              <a:off x="1129140" y="4123237"/>
              <a:ext cx="3004396" cy="4022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。</a:t>
              </a:r>
            </a:p>
          </p:txBody>
        </p:sp>
      </p:grpSp>
      <p:pic>
        <p:nvPicPr>
          <p:cNvPr id="15" name="图片 14" descr="402d37ceddce97c96a7b58e844ae6a0c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115" y="-67945"/>
            <a:ext cx="1022350" cy="909320"/>
          </a:xfrm>
          <a:prstGeom prst="rect">
            <a:avLst/>
          </a:prstGeom>
        </p:spPr>
      </p:pic>
    </p:spTree>
  </p:cSld>
  <p:clrMapOvr>
    <a:masterClrMapping/>
  </p:clrMapOvr>
  <p:transition advTm="1591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72285" y="237218"/>
            <a:ext cx="897890" cy="297815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algn="l" defTabSz="963930"/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节气常识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2285" y="455543"/>
            <a:ext cx="1584960" cy="220980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defTabSz="963930"/>
            <a:r>
              <a:rPr lang="en-US" altLang="zh-CN" sz="99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ADD RELATED TITLE WORDS</a:t>
            </a:r>
          </a:p>
        </p:txBody>
      </p:sp>
      <p:cxnSp>
        <p:nvCxnSpPr>
          <p:cNvPr id="6" name="Straight Connector 3"/>
          <p:cNvCxnSpPr/>
          <p:nvPr/>
        </p:nvCxnSpPr>
        <p:spPr>
          <a:xfrm>
            <a:off x="1057378" y="4108371"/>
            <a:ext cx="7074523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4"/>
          <p:cNvSpPr/>
          <p:nvPr/>
        </p:nvSpPr>
        <p:spPr>
          <a:xfrm>
            <a:off x="1057378" y="4214379"/>
            <a:ext cx="7074523" cy="210185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57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57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grpSp>
        <p:nvGrpSpPr>
          <p:cNvPr id="8" name="Group 5"/>
          <p:cNvGrpSpPr/>
          <p:nvPr/>
        </p:nvGrpSpPr>
        <p:grpSpPr>
          <a:xfrm>
            <a:off x="1863273" y="1506324"/>
            <a:ext cx="1009284" cy="628712"/>
            <a:chOff x="1189440" y="1597121"/>
            <a:chExt cx="2548167" cy="940559"/>
          </a:xfrm>
        </p:grpSpPr>
        <p:sp>
          <p:nvSpPr>
            <p:cNvPr id="9" name="TextBox 6"/>
            <p:cNvSpPr txBox="1"/>
            <p:nvPr/>
          </p:nvSpPr>
          <p:spPr>
            <a:xfrm>
              <a:off x="1493123" y="1597121"/>
              <a:ext cx="2244484" cy="275490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95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7"/>
            <p:cNvSpPr/>
            <p:nvPr/>
          </p:nvSpPr>
          <p:spPr>
            <a:xfrm>
              <a:off x="1189440" y="1908803"/>
              <a:ext cx="2508689" cy="62887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1" name="Group 8"/>
          <p:cNvGrpSpPr/>
          <p:nvPr/>
        </p:nvGrpSpPr>
        <p:grpSpPr>
          <a:xfrm>
            <a:off x="1863273" y="2519458"/>
            <a:ext cx="990948" cy="636287"/>
            <a:chOff x="1196252" y="1595683"/>
            <a:chExt cx="2501876" cy="951891"/>
          </a:xfrm>
        </p:grpSpPr>
        <p:sp>
          <p:nvSpPr>
            <p:cNvPr id="12" name="TextBox 9"/>
            <p:cNvSpPr txBox="1"/>
            <p:nvPr/>
          </p:nvSpPr>
          <p:spPr>
            <a:xfrm>
              <a:off x="1450298" y="1595683"/>
              <a:ext cx="2244484" cy="275490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95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0"/>
            <p:cNvSpPr/>
            <p:nvPr/>
          </p:nvSpPr>
          <p:spPr>
            <a:xfrm>
              <a:off x="1196252" y="1918697"/>
              <a:ext cx="2501876" cy="62887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817382" y="2080599"/>
            <a:ext cx="995070" cy="683478"/>
            <a:chOff x="189551" y="1654210"/>
            <a:chExt cx="1954057" cy="1022486"/>
          </a:xfrm>
        </p:grpSpPr>
        <p:sp>
          <p:nvSpPr>
            <p:cNvPr id="27" name="TextBox 26"/>
            <p:cNvSpPr txBox="1"/>
            <p:nvPr/>
          </p:nvSpPr>
          <p:spPr>
            <a:xfrm>
              <a:off x="189551" y="1654210"/>
              <a:ext cx="1745764" cy="275489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5" y="1890127"/>
              <a:ext cx="1828903" cy="786569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865528" y="3093959"/>
            <a:ext cx="946924" cy="670030"/>
            <a:chOff x="256449" y="1654211"/>
            <a:chExt cx="1859513" cy="1002367"/>
          </a:xfrm>
        </p:grpSpPr>
        <p:sp>
          <p:nvSpPr>
            <p:cNvPr id="30" name="TextBox 29"/>
            <p:cNvSpPr txBox="1"/>
            <p:nvPr/>
          </p:nvSpPr>
          <p:spPr>
            <a:xfrm>
              <a:off x="256449" y="1654211"/>
              <a:ext cx="1745765" cy="275489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95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7" y="1870009"/>
              <a:ext cx="1801255" cy="786569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7714003" y="1532088"/>
            <a:ext cx="357995" cy="365996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/>
          <a:lstStyle/>
          <a:p>
            <a:pPr algn="just">
              <a:lnSpc>
                <a:spcPct val="120000"/>
              </a:lnSpc>
            </a:pPr>
            <a:endParaRPr lang="en-US" sz="570" dirty="0"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1442633"/>
            <a:ext cx="7667966" cy="2516358"/>
            <a:chOff x="-743744" y="1412054"/>
            <a:chExt cx="11471330" cy="3764489"/>
          </a:xfrm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99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99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99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995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4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5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chemeClr val="accent5"/>
                </a:solidFill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995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3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995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995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995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8929808" y="1655750"/>
                  <a:ext cx="1329950" cy="275490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995" b="1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zh-CN" altLang="en-US" sz="995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995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995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995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995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995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995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995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995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995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995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995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995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995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995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82923" y="4667623"/>
                  <a:ext cx="1329950" cy="275490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995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zh-CN" altLang="en-US" sz="995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995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995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/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/>
              <a:lstStyle/>
              <a:p>
                <a:pPr algn="ctr">
                  <a:lnSpc>
                    <a:spcPct val="120000"/>
                  </a:lnSpc>
                </a:pPr>
                <a:endParaRPr lang="en-US" sz="995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Rectangle 14"/>
              <p:cNvSpPr/>
              <p:nvPr/>
            </p:nvSpPr>
            <p:spPr>
              <a:xfrm>
                <a:off x="4678509" y="1632582"/>
                <a:ext cx="1329950" cy="275490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95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zh-CN" altLang="en-US" sz="995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652483" y="4665082"/>
                <a:ext cx="1329950" cy="275490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95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zh-CN" altLang="en-US" sz="995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6658" y="3149627"/>
                <a:ext cx="1329950" cy="275490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95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zh-CN" altLang="en-US" sz="995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89008" y="3897598"/>
                <a:ext cx="1329950" cy="275490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95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zh-CN" altLang="en-US" sz="995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pic>
        <p:nvPicPr>
          <p:cNvPr id="20" name="图片 19" descr="402d37ceddce97c96a7b58e844ae6a0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115" y="-67945"/>
            <a:ext cx="1022350" cy="909320"/>
          </a:xfrm>
          <a:prstGeom prst="rect">
            <a:avLst/>
          </a:prstGeom>
        </p:spPr>
      </p:pic>
    </p:spTree>
  </p:cSld>
  <p:clrMapOvr>
    <a:masterClrMapping/>
  </p:clrMapOvr>
  <p:transition advTm="1123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72285" y="237218"/>
            <a:ext cx="897890" cy="297815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algn="l" defTabSz="963930"/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节气常识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2285" y="455543"/>
            <a:ext cx="1584960" cy="220980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defTabSz="963930"/>
            <a:r>
              <a:rPr lang="en-US" altLang="zh-CN" sz="99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ADD RELATED TITLE WORDS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1225792" y="996161"/>
            <a:ext cx="2931863" cy="3105366"/>
            <a:chOff x="950284" y="2059774"/>
            <a:chExt cx="3788406" cy="4012600"/>
          </a:xfrm>
        </p:grpSpPr>
        <p:sp>
          <p:nvSpPr>
            <p:cNvPr id="6" name="Freeform 5"/>
            <p:cNvSpPr/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/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/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/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/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/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/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/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/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/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/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/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/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/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/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/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/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/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/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/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72" tIns="34286" rIns="68572" bIns="3428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67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4228103" y="1586541"/>
            <a:ext cx="1071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4224601" y="1774666"/>
            <a:ext cx="3504314" cy="301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。</a:t>
            </a:r>
          </a:p>
        </p:txBody>
      </p:sp>
      <p:sp>
        <p:nvSpPr>
          <p:cNvPr id="74" name="Donut 65"/>
          <p:cNvSpPr/>
          <p:nvPr/>
        </p:nvSpPr>
        <p:spPr>
          <a:xfrm>
            <a:off x="4287213" y="2229526"/>
            <a:ext cx="515196" cy="515196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67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4433529" y="2369928"/>
            <a:ext cx="222562" cy="234390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72" tIns="34286" rIns="68572" bIns="3428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67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4413368" y="3454474"/>
            <a:ext cx="252666" cy="204284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72" tIns="34286" rIns="68572" bIns="3428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67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6361495" y="3452682"/>
            <a:ext cx="168804" cy="247292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72" tIns="34286" rIns="68572" bIns="3428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67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6354290" y="2379068"/>
            <a:ext cx="178480" cy="216111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72" tIns="34286" rIns="68572" bIns="3428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67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6188301" y="3308309"/>
            <a:ext cx="515196" cy="515196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67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4283359" y="3308417"/>
            <a:ext cx="515196" cy="515196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67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6184243" y="2229526"/>
            <a:ext cx="515196" cy="515196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675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4815322" y="2448550"/>
            <a:ext cx="690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83" name="TextBox 74"/>
          <p:cNvSpPr txBox="1"/>
          <p:nvPr/>
        </p:nvSpPr>
        <p:spPr>
          <a:xfrm>
            <a:off x="4815322" y="2257103"/>
            <a:ext cx="436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95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84" name="TextBox 75"/>
          <p:cNvSpPr txBox="1"/>
          <p:nvPr/>
        </p:nvSpPr>
        <p:spPr>
          <a:xfrm>
            <a:off x="6733903" y="2448551"/>
            <a:ext cx="690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85" name="TextBox 76"/>
          <p:cNvSpPr txBox="1"/>
          <p:nvPr/>
        </p:nvSpPr>
        <p:spPr>
          <a:xfrm>
            <a:off x="6733903" y="2257103"/>
            <a:ext cx="436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95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86" name="TextBox 77"/>
          <p:cNvSpPr txBox="1"/>
          <p:nvPr/>
        </p:nvSpPr>
        <p:spPr>
          <a:xfrm>
            <a:off x="4815322" y="3533668"/>
            <a:ext cx="690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87" name="TextBox 78"/>
          <p:cNvSpPr txBox="1"/>
          <p:nvPr/>
        </p:nvSpPr>
        <p:spPr>
          <a:xfrm>
            <a:off x="4815322" y="3330433"/>
            <a:ext cx="436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95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93%</a:t>
            </a:r>
          </a:p>
        </p:txBody>
      </p:sp>
      <p:sp>
        <p:nvSpPr>
          <p:cNvPr id="88" name="TextBox 79"/>
          <p:cNvSpPr txBox="1"/>
          <p:nvPr/>
        </p:nvSpPr>
        <p:spPr>
          <a:xfrm>
            <a:off x="6733903" y="3533668"/>
            <a:ext cx="690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89" name="TextBox 80"/>
          <p:cNvSpPr txBox="1"/>
          <p:nvPr/>
        </p:nvSpPr>
        <p:spPr>
          <a:xfrm>
            <a:off x="6733903" y="3330433"/>
            <a:ext cx="436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95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55%</a:t>
            </a:r>
          </a:p>
        </p:txBody>
      </p:sp>
      <p:sp>
        <p:nvSpPr>
          <p:cNvPr id="90" name="Rectangle 81"/>
          <p:cNvSpPr/>
          <p:nvPr/>
        </p:nvSpPr>
        <p:spPr>
          <a:xfrm>
            <a:off x="4249440" y="2752052"/>
            <a:ext cx="1706862" cy="40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91" name="Rectangle 82"/>
          <p:cNvSpPr/>
          <p:nvPr/>
        </p:nvSpPr>
        <p:spPr>
          <a:xfrm>
            <a:off x="4249440" y="3835462"/>
            <a:ext cx="1706862" cy="40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92" name="Rectangle 83"/>
          <p:cNvSpPr/>
          <p:nvPr/>
        </p:nvSpPr>
        <p:spPr>
          <a:xfrm>
            <a:off x="6144062" y="2752052"/>
            <a:ext cx="1706862" cy="40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93" name="Rectangle 84"/>
          <p:cNvSpPr/>
          <p:nvPr/>
        </p:nvSpPr>
        <p:spPr>
          <a:xfrm>
            <a:off x="6139703" y="3835462"/>
            <a:ext cx="1706862" cy="40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pic>
        <p:nvPicPr>
          <p:cNvPr id="56" name="图片 55" descr="402d37ceddce97c96a7b58e844ae6a0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115" y="-67945"/>
            <a:ext cx="1022350" cy="909320"/>
          </a:xfrm>
          <a:prstGeom prst="rect">
            <a:avLst/>
          </a:prstGeom>
        </p:spPr>
      </p:pic>
    </p:spTree>
  </p:cSld>
  <p:clrMapOvr>
    <a:masterClrMapping/>
  </p:clrMapOvr>
  <p:transition advTm="1404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bldLvl="0" animBg="1"/>
      <p:bldP spid="75" grpId="0" bldLvl="0" animBg="1"/>
      <p:bldP spid="76" grpId="0" bldLvl="0" animBg="1"/>
      <p:bldP spid="77" grpId="0" bldLvl="0" animBg="1"/>
      <p:bldP spid="78" grpId="0" bldLvl="0" animBg="1"/>
      <p:bldP spid="79" grpId="0" bldLvl="0" animBg="1"/>
      <p:bldP spid="80" grpId="0" bldLvl="0" animBg="1"/>
      <p:bldP spid="81" grpId="0" bldLvl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72285" y="237218"/>
            <a:ext cx="897890" cy="297815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algn="l" defTabSz="963930"/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节气常识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2285" y="455543"/>
            <a:ext cx="1584960" cy="220980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defTabSz="963930"/>
            <a:r>
              <a:rPr lang="en-US" altLang="zh-CN" sz="99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ADD RELATED TITLE WORDS</a:t>
            </a:r>
          </a:p>
        </p:txBody>
      </p:sp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6059972" y="1725533"/>
            <a:ext cx="1800577" cy="314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4" name="Text Placeholder 9"/>
          <p:cNvSpPr>
            <a:spLocks noGrp="1"/>
          </p:cNvSpPr>
          <p:nvPr/>
        </p:nvSpPr>
        <p:spPr>
          <a:xfrm>
            <a:off x="6059972" y="2484147"/>
            <a:ext cx="1800577" cy="314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62560" indent="-162560" algn="l" defTabSz="650240" rtl="0" eaLnBrk="1" latinLnBrk="0" hangingPunct="1">
              <a:lnSpc>
                <a:spcPct val="90000"/>
              </a:lnSpc>
              <a:spcBef>
                <a:spcPts val="710"/>
              </a:spcBef>
              <a:buFont typeface="Arial" panose="020B0604020202020204" pitchFamily="34" charset="0"/>
              <a:buChar char="•"/>
              <a:defRPr sz="19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768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7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280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4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792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67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879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1391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903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6415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5" name="Text Placeholder 9"/>
          <p:cNvSpPr>
            <a:spLocks noGrp="1"/>
          </p:cNvSpPr>
          <p:nvPr/>
        </p:nvSpPr>
        <p:spPr>
          <a:xfrm>
            <a:off x="6059972" y="3232600"/>
            <a:ext cx="1800577" cy="314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62560" indent="-162560" algn="l" defTabSz="650240" rtl="0" eaLnBrk="1" latinLnBrk="0" hangingPunct="1">
              <a:lnSpc>
                <a:spcPct val="90000"/>
              </a:lnSpc>
              <a:spcBef>
                <a:spcPts val="710"/>
              </a:spcBef>
              <a:buFont typeface="Arial" panose="020B0604020202020204" pitchFamily="34" charset="0"/>
              <a:buChar char="•"/>
              <a:defRPr sz="19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768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7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280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4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792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67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879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1391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903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6415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6" name="Text Placeholder 9"/>
          <p:cNvSpPr>
            <a:spLocks noGrp="1"/>
          </p:cNvSpPr>
          <p:nvPr/>
        </p:nvSpPr>
        <p:spPr>
          <a:xfrm>
            <a:off x="6059972" y="3982182"/>
            <a:ext cx="1800577" cy="314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162560" indent="-162560" algn="l" defTabSz="650240" rtl="0" eaLnBrk="1" latinLnBrk="0" hangingPunct="1">
              <a:lnSpc>
                <a:spcPct val="90000"/>
              </a:lnSpc>
              <a:spcBef>
                <a:spcPts val="710"/>
              </a:spcBef>
              <a:buFont typeface="Arial" panose="020B0604020202020204" pitchFamily="34" charset="0"/>
              <a:buChar char="•"/>
              <a:defRPr sz="19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768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7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280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4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7920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67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879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1391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903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64155" indent="-162560" algn="l" defTabSz="65024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grpSp>
        <p:nvGrpSpPr>
          <p:cNvPr id="6" name="Group 3"/>
          <p:cNvGrpSpPr/>
          <p:nvPr/>
        </p:nvGrpSpPr>
        <p:grpSpPr>
          <a:xfrm>
            <a:off x="2773742" y="1527305"/>
            <a:ext cx="3091125" cy="1375010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68576" tIns="34288" rIns="68576" bIns="34288" numCol="1" anchor="t" anchorCtr="0" compatLnSpc="1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57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68576" tIns="34288" rIns="68576" bIns="34288" numCol="1" anchor="t" anchorCtr="0" compatLnSpc="1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57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/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68576" tIns="34288" rIns="68576" bIns="34288" numCol="1" anchor="t" anchorCtr="0" compatLnSpc="1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57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57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8573" tIns="28573" rIns="28573" bIns="28573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4"/>
          <p:cNvGrpSpPr/>
          <p:nvPr/>
        </p:nvGrpSpPr>
        <p:grpSpPr>
          <a:xfrm>
            <a:off x="2773742" y="2285035"/>
            <a:ext cx="3091125" cy="735190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68576" tIns="34288" rIns="68576" bIns="34288" numCol="1" anchor="t" anchorCtr="0" compatLnSpc="1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57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68576" tIns="34288" rIns="68576" bIns="34288" numCol="1" anchor="t" anchorCtr="0" compatLnSpc="1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57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/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68576" tIns="34288" rIns="68576" bIns="34288" numCol="1" anchor="t" anchorCtr="0" compatLnSpc="1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57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57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/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76" tIns="34288" rIns="68576" bIns="3428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5"/>
          <p:cNvGrpSpPr/>
          <p:nvPr/>
        </p:nvGrpSpPr>
        <p:grpSpPr>
          <a:xfrm>
            <a:off x="2773742" y="3028893"/>
            <a:ext cx="3091125" cy="738958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68576" tIns="34288" rIns="68576" bIns="34288" numCol="1" anchor="t" anchorCtr="0" compatLnSpc="1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57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68576" tIns="34288" rIns="68576" bIns="34288" numCol="1" anchor="t" anchorCtr="0" compatLnSpc="1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57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/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68576" tIns="34288" rIns="68576" bIns="34288" numCol="1" anchor="t" anchorCtr="0" compatLnSpc="1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57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57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76" tIns="34288" rIns="68576" bIns="3428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6"/>
          <p:cNvGrpSpPr/>
          <p:nvPr/>
        </p:nvGrpSpPr>
        <p:grpSpPr>
          <a:xfrm>
            <a:off x="2773742" y="3150268"/>
            <a:ext cx="3091125" cy="1371543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68576" tIns="34288" rIns="68576" bIns="34288" numCol="1" anchor="t" anchorCtr="0" compatLnSpc="1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57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68576" tIns="34288" rIns="68576" bIns="34288" numCol="1" anchor="t" anchorCtr="0" compatLnSpc="1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57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/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68576" tIns="34288" rIns="68576" bIns="34288" numCol="1" anchor="t" anchorCtr="0" compatLnSpc="1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57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57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57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76" tIns="34288" rIns="68576" bIns="3428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029429" y="2063514"/>
            <a:ext cx="1794988" cy="1802497"/>
            <a:chOff x="705364" y="2937461"/>
            <a:chExt cx="2393449" cy="2403462"/>
          </a:xfrm>
        </p:grpSpPr>
        <p:sp>
          <p:nvSpPr>
            <p:cNvPr id="25" name="Freeform 5"/>
            <p:cNvSpPr/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0" tIns="0" rIns="0" bIns="0" numCol="1" anchor="ctr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/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0" tIns="0" rIns="0" bIns="0" numCol="1" anchor="ctr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0" tIns="0" rIns="0" bIns="0" numCol="1" anchor="ctr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/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0" tIns="0" rIns="0" bIns="0" numCol="1" anchor="ctr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0" tIns="0" rIns="0" bIns="0" numCol="1" anchor="ctr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/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0" tIns="0" rIns="0" bIns="0" numCol="1" anchor="ctr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57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0" tIns="0" rIns="0" bIns="0" numCol="1" anchor="ctr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0" tIns="0" rIns="0" bIns="0" numCol="1" anchor="ctr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57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pic>
        <p:nvPicPr>
          <p:cNvPr id="10" name="图片 9" descr="402d37ceddce97c96a7b58e844ae6a0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115" y="-67945"/>
            <a:ext cx="1022350" cy="909320"/>
          </a:xfrm>
          <a:prstGeom prst="rect">
            <a:avLst/>
          </a:prstGeom>
        </p:spPr>
      </p:pic>
    </p:spTree>
  </p:cSld>
  <p:clrMapOvr>
    <a:masterClrMapping/>
  </p:clrMapOvr>
  <p:transition advTm="1123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6fafea514ecfe8031e3f0f3f91c073a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150" y="6985"/>
            <a:ext cx="9200515" cy="5128260"/>
          </a:xfrm>
          <a:prstGeom prst="rect">
            <a:avLst/>
          </a:prstGeom>
        </p:spPr>
      </p:pic>
      <p:sp>
        <p:nvSpPr>
          <p:cNvPr id="7" name="TextBox 20"/>
          <p:cNvSpPr txBox="1"/>
          <p:nvPr/>
        </p:nvSpPr>
        <p:spPr>
          <a:xfrm>
            <a:off x="3923133" y="2326081"/>
            <a:ext cx="3223237" cy="1165342"/>
          </a:xfrm>
          <a:prstGeom prst="rect">
            <a:avLst/>
          </a:prstGeom>
          <a:noFill/>
        </p:spPr>
        <p:txBody>
          <a:bodyPr wrap="none" lIns="72032" tIns="36016" rIns="72032" bIns="36016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雪峰体简" panose="02010600000101010101" pitchFamily="2" charset="-122"/>
                <a:ea typeface="汉仪雪峰体简" panose="02010600000101010101" pitchFamily="2" charset="-122"/>
              </a:rPr>
              <a:t>冬至起源</a:t>
            </a:r>
          </a:p>
          <a:p>
            <a:pPr algn="ctr"/>
            <a:r>
              <a:rPr lang="zh-CN" altLang="en-US" sz="11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雪峰体简" panose="02010600000101010101" pitchFamily="2" charset="-122"/>
                <a:ea typeface="汉仪雪峰体简" panose="02010600000101010101" pitchFamily="2" charset="-122"/>
              </a:rPr>
              <a:t>PLEASE ADD YOUR TITLE HERE</a:t>
            </a:r>
          </a:p>
        </p:txBody>
      </p:sp>
      <p:sp>
        <p:nvSpPr>
          <p:cNvPr id="5" name="正五边形 4">
            <a:extLst>
              <a:ext uri="{FF2B5EF4-FFF2-40B4-BE49-F238E27FC236}">
                <a16:creationId xmlns="" xmlns:a16="http://schemas.microsoft.com/office/drawing/2014/main" id="{CB2F193F-6D6C-44AE-9795-E3C05BD73B2A}"/>
              </a:ext>
            </a:extLst>
          </p:cNvPr>
          <p:cNvSpPr/>
          <p:nvPr/>
        </p:nvSpPr>
        <p:spPr>
          <a:xfrm>
            <a:off x="4742590" y="529295"/>
            <a:ext cx="1584325" cy="1705454"/>
          </a:xfrm>
          <a:custGeom>
            <a:avLst/>
            <a:gdLst>
              <a:gd name="connsiteX0" fmla="*/ 888760 w 1584325"/>
              <a:gd name="connsiteY0" fmla="*/ 22821 h 1705454"/>
              <a:gd name="connsiteX1" fmla="*/ 1464923 w 1584325"/>
              <a:gd name="connsiteY1" fmla="*/ 310902 h 1705454"/>
              <a:gd name="connsiteX2" fmla="*/ 1584325 w 1584325"/>
              <a:gd name="connsiteY2" fmla="*/ 504098 h 1705454"/>
              <a:gd name="connsiteX3" fmla="*/ 1584325 w 1584325"/>
              <a:gd name="connsiteY3" fmla="*/ 1201356 h 1705454"/>
              <a:gd name="connsiteX4" fmla="*/ 1464923 w 1584325"/>
              <a:gd name="connsiteY4" fmla="*/ 1394552 h 1705454"/>
              <a:gd name="connsiteX5" fmla="*/ 888760 w 1584325"/>
              <a:gd name="connsiteY5" fmla="*/ 1682633 h 1705454"/>
              <a:gd name="connsiteX6" fmla="*/ 695564 w 1584325"/>
              <a:gd name="connsiteY6" fmla="*/ 1682633 h 1705454"/>
              <a:gd name="connsiteX7" fmla="*/ 119402 w 1584325"/>
              <a:gd name="connsiteY7" fmla="*/ 1394552 h 1705454"/>
              <a:gd name="connsiteX8" fmla="*/ 0 w 1584325"/>
              <a:gd name="connsiteY8" fmla="*/ 1201356 h 1705454"/>
              <a:gd name="connsiteX9" fmla="*/ 0 w 1584325"/>
              <a:gd name="connsiteY9" fmla="*/ 504098 h 1705454"/>
              <a:gd name="connsiteX10" fmla="*/ 119402 w 1584325"/>
              <a:gd name="connsiteY10" fmla="*/ 310902 h 1705454"/>
              <a:gd name="connsiteX11" fmla="*/ 695564 w 1584325"/>
              <a:gd name="connsiteY11" fmla="*/ 22821 h 1705454"/>
              <a:gd name="connsiteX12" fmla="*/ 888760 w 1584325"/>
              <a:gd name="connsiteY12" fmla="*/ 22821 h 1705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4325" h="1705454">
                <a:moveTo>
                  <a:pt x="888760" y="22821"/>
                </a:moveTo>
                <a:lnTo>
                  <a:pt x="1464923" y="310902"/>
                </a:lnTo>
                <a:cubicBezTo>
                  <a:pt x="1538116" y="347499"/>
                  <a:pt x="1584325" y="422266"/>
                  <a:pt x="1584325" y="504098"/>
                </a:cubicBezTo>
                <a:lnTo>
                  <a:pt x="1584325" y="1201356"/>
                </a:lnTo>
                <a:cubicBezTo>
                  <a:pt x="1584325" y="1283188"/>
                  <a:pt x="1538116" y="1357955"/>
                  <a:pt x="1464923" y="1394552"/>
                </a:cubicBezTo>
                <a:lnTo>
                  <a:pt x="888760" y="1682633"/>
                </a:lnTo>
                <a:cubicBezTo>
                  <a:pt x="827903" y="1713061"/>
                  <a:pt x="756421" y="1713061"/>
                  <a:pt x="695564" y="1682633"/>
                </a:cubicBezTo>
                <a:lnTo>
                  <a:pt x="119402" y="1394552"/>
                </a:lnTo>
                <a:cubicBezTo>
                  <a:pt x="46208" y="1357955"/>
                  <a:pt x="0" y="1283188"/>
                  <a:pt x="0" y="1201356"/>
                </a:cubicBezTo>
                <a:lnTo>
                  <a:pt x="0" y="504098"/>
                </a:lnTo>
                <a:cubicBezTo>
                  <a:pt x="0" y="422266"/>
                  <a:pt x="46208" y="347499"/>
                  <a:pt x="119402" y="310902"/>
                </a:cubicBezTo>
                <a:lnTo>
                  <a:pt x="695564" y="22821"/>
                </a:lnTo>
                <a:cubicBezTo>
                  <a:pt x="756421" y="-7607"/>
                  <a:pt x="827903" y="-7607"/>
                  <a:pt x="888760" y="22821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rtlCol="0" anchor="ctr"/>
          <a:lstStyle/>
          <a:p>
            <a:pPr algn="ctr"/>
            <a:r>
              <a:rPr lang="en-US" altLang="zh-CN" sz="5400" b="1" dirty="0">
                <a:latin typeface="Impact" panose="020B0806030902050204" pitchFamily="34" charset="0"/>
                <a:ea typeface="微软雅黑" panose="020B0503020204020204" charset="-122"/>
              </a:rPr>
              <a:t>02</a:t>
            </a:r>
            <a:endParaRPr lang="zh-CN" altLang="en-US" sz="5400" b="1" dirty="0">
              <a:solidFill>
                <a:schemeClr val="lt1"/>
              </a:solidFill>
              <a:latin typeface="Impact" panose="020B080603090205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 advTm="1216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72285" y="237218"/>
            <a:ext cx="897890" cy="297815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algn="l" defTabSz="963930"/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冬至起源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2285" y="455543"/>
            <a:ext cx="1584960" cy="220980"/>
          </a:xfrm>
          <a:prstGeom prst="rect">
            <a:avLst/>
          </a:prstGeom>
          <a:noFill/>
        </p:spPr>
        <p:txBody>
          <a:bodyPr wrap="none" lIns="68575" tIns="34287" rIns="68575" bIns="34287" rtlCol="0">
            <a:spAutoFit/>
          </a:bodyPr>
          <a:lstStyle/>
          <a:p>
            <a:pPr defTabSz="963930"/>
            <a:r>
              <a:rPr lang="en-US" altLang="zh-CN" sz="99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ADD RELATED TITLE WORDS</a:t>
            </a:r>
          </a:p>
        </p:txBody>
      </p:sp>
      <p:grpSp>
        <p:nvGrpSpPr>
          <p:cNvPr id="2010" name="Group 2010"/>
          <p:cNvGrpSpPr/>
          <p:nvPr/>
        </p:nvGrpSpPr>
        <p:grpSpPr>
          <a:xfrm>
            <a:off x="967766" y="1345148"/>
            <a:ext cx="1091684" cy="3088670"/>
            <a:chOff x="-1" y="-15"/>
            <a:chExt cx="2911317" cy="8236903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17143" tIns="17143" rIns="17143" bIns="17143" numCol="1" anchor="t">
              <a:noAutofit/>
            </a:bodyPr>
            <a:lstStyle/>
            <a:p>
              <a:pPr defTabSz="240665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4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43161"/>
              <a:ext cx="2370796" cy="491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99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15840"/>
              <a:ext cx="2911317" cy="1121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39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7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2191123" y="1874008"/>
            <a:ext cx="1091684" cy="2580440"/>
            <a:chOff x="0" y="0"/>
            <a:chExt cx="2911316" cy="6881551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17143" tIns="17143" rIns="17143" bIns="17143" numCol="1" anchor="t">
              <a:noAutofit/>
            </a:bodyPr>
            <a:lstStyle/>
            <a:p>
              <a:pPr defTabSz="240665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4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2810"/>
              <a:ext cx="2370795" cy="491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99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60503"/>
              <a:ext cx="2911316" cy="1121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39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7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3414480" y="1345149"/>
            <a:ext cx="1091684" cy="3109299"/>
            <a:chOff x="0" y="0"/>
            <a:chExt cx="2911316" cy="8291919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17143" tIns="17143" rIns="17143" bIns="17143" numCol="1" anchor="t">
              <a:noAutofit/>
            </a:bodyPr>
            <a:lstStyle/>
            <a:p>
              <a:pPr defTabSz="240665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4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70258" y="6643177"/>
              <a:ext cx="2370795" cy="491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99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70871"/>
              <a:ext cx="2911316" cy="1121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39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7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4637838" y="1874008"/>
            <a:ext cx="1091684" cy="2570065"/>
            <a:chOff x="0" y="0"/>
            <a:chExt cx="2911316" cy="6853884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7588" y="5232811"/>
              <a:ext cx="2370795" cy="491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99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17143" tIns="17143" rIns="17143" bIns="17143" numCol="1" anchor="t">
              <a:noAutofit/>
            </a:bodyPr>
            <a:lstStyle/>
            <a:p>
              <a:pPr defTabSz="240665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4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32836"/>
              <a:ext cx="2911316" cy="1121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39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7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5861195" y="1345149"/>
            <a:ext cx="1091684" cy="3109299"/>
            <a:chOff x="0" y="0"/>
            <a:chExt cx="2911316" cy="8291919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17143" tIns="17143" rIns="17143" bIns="17143" numCol="1" anchor="t">
              <a:noAutofit/>
            </a:bodyPr>
            <a:lstStyle/>
            <a:p>
              <a:pPr defTabSz="240665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4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70259" y="6643177"/>
              <a:ext cx="2370795" cy="491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99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70871"/>
              <a:ext cx="2911316" cy="1121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39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7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7084550" y="1874008"/>
            <a:ext cx="1091684" cy="2559810"/>
            <a:chOff x="0" y="0"/>
            <a:chExt cx="2911316" cy="6826534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17143" tIns="17143" rIns="17143" bIns="17143" numCol="1" anchor="t">
              <a:noAutofit/>
            </a:bodyPr>
            <a:lstStyle/>
            <a:p>
              <a:pPr defTabSz="240665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4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70237" y="5232809"/>
              <a:ext cx="2370795" cy="491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99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05486"/>
              <a:ext cx="2911316" cy="1121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39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7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7" name="图片 6" descr="402d37ceddce97c96a7b58e844ae6a0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115" y="-67945"/>
            <a:ext cx="1022350" cy="909320"/>
          </a:xfrm>
          <a:prstGeom prst="rect">
            <a:avLst/>
          </a:prstGeom>
        </p:spPr>
      </p:pic>
    </p:spTree>
  </p:cSld>
  <p:clrMapOvr>
    <a:masterClrMapping/>
  </p:clrMapOvr>
  <p:transition advTm="1451">
    <p:checker dir="vert"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bldLvl="0" animBg="1" advAuto="0"/>
      <p:bldP spid="2018" grpId="0" bldLvl="0" animBg="1" advAuto="0"/>
      <p:bldP spid="2026" grpId="0" bldLvl="0" animBg="1" advAuto="0"/>
      <p:bldP spid="2034" grpId="0" bldLvl="0" animBg="1" advAuto="0"/>
      <p:bldP spid="2042" grpId="0" bldLvl="0" animBg="1" advAuto="0"/>
      <p:bldP spid="2050" grpId="0" bldLvl="0" animBg="1" advAuto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522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6585CF"/>
      </a:accent1>
      <a:accent2>
        <a:srgbClr val="6BB1C9"/>
      </a:accent2>
      <a:accent3>
        <a:srgbClr val="6585CF"/>
      </a:accent3>
      <a:accent4>
        <a:srgbClr val="6BB1C9"/>
      </a:accent4>
      <a:accent5>
        <a:srgbClr val="6585CF"/>
      </a:accent5>
      <a:accent6>
        <a:srgbClr val="6BB1C9"/>
      </a:accent6>
      <a:hlink>
        <a:srgbClr val="6585CF"/>
      </a:hlink>
      <a:folHlink>
        <a:srgbClr val="6BB1C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2929</Words>
  <Application>Microsoft Office PowerPoint</Application>
  <PresentationFormat>全屏显示(16:9)</PresentationFormat>
  <Paragraphs>302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冬至</dc:title>
  <dc:creator>第一PPT</dc:creator>
  <cp:keywords>www.1ppt.com</cp:keywords>
  <dc:description>www.1ppt.com</dc:description>
  <cp:lastModifiedBy>Windows User</cp:lastModifiedBy>
  <cp:revision>24</cp:revision>
  <dcterms:created xsi:type="dcterms:W3CDTF">2017-07-25T02:42:00Z</dcterms:created>
  <dcterms:modified xsi:type="dcterms:W3CDTF">2019-08-23T14:40:26Z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